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4494c"/>
      </a:accent1>
      <a:accent2>
        <a:srgbClr val="4c0449"/>
      </a:accent2>
      <a:accent3>
        <a:srgbClr val="490004"/>
      </a:accent3>
      <a:accent4>
        <a:srgbClr val="fbb6b3"/>
      </a:accent4>
      <a:accent5>
        <a:srgbClr val="b3fbb6"/>
      </a:accent5>
      <a:accent6>
        <a:srgbClr val="b6b3fb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