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69280"/>
        <c:axId val="77970816"/>
      </c:barChart>
      <c:catAx>
        <c:axId val="7796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77970816"/>
        <c:crosses val="autoZero"/>
        <c:auto val="1"/>
        <c:lblAlgn val="ctr"/>
        <c:lblOffset val="100"/>
        <c:noMultiLvlLbl val="0"/>
      </c:catAx>
      <c:valAx>
        <c:axId val="77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69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 Point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6934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7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You are free to use these templates for your personal and business presentations.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We have put a lot of work into developing all these templates and retain the copyright in them.  You can use them freely providing that you do not redistribute or sell them.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You can find many more free PowerPoint templates on the Presentation Magazine website </a:t>
            </a:r>
            <a:r>
              <a:rPr lang="en-US" sz="4200" dirty="0" smtClean="0">
                <a:hlinkClick r:id="rId2"/>
              </a:rPr>
              <a:t>www.presentationmagazine.com</a:t>
            </a:r>
            <a:r>
              <a:rPr lang="en-US" sz="4200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b="1" dirty="0" smtClean="0"/>
              <a:t>Do</a:t>
            </a:r>
          </a:p>
          <a:p>
            <a:r>
              <a:rPr lang="en-US" sz="3400" dirty="0" smtClean="0"/>
              <a:t>Use these templates for your presentations</a:t>
            </a:r>
          </a:p>
          <a:p>
            <a:r>
              <a:rPr lang="en-US" sz="3400" dirty="0" smtClean="0"/>
              <a:t>Display your presentation on a web site provided that it is not for the purpose of downloading the template</a:t>
            </a:r>
          </a:p>
          <a:p>
            <a:r>
              <a:rPr lang="en-US" sz="3400" dirty="0" smtClean="0"/>
              <a:t>If you like these templates, we would always appreciate a link back to our website.  Many thanks.</a:t>
            </a:r>
            <a:br>
              <a:rPr lang="en-US" sz="3400" dirty="0" smtClean="0"/>
            </a:br>
            <a:endParaRPr lang="en-US" sz="3400" dirty="0" smtClean="0"/>
          </a:p>
          <a:p>
            <a:pPr marL="0" indent="0">
              <a:buNone/>
            </a:pPr>
            <a:r>
              <a:rPr lang="en-US" sz="4200" b="1" dirty="0" smtClean="0"/>
              <a:t>Don’t</a:t>
            </a:r>
          </a:p>
          <a:p>
            <a:r>
              <a:rPr lang="en-US" sz="3400" dirty="0" smtClean="0"/>
              <a:t>Resell or distribute these templates</a:t>
            </a:r>
          </a:p>
          <a:p>
            <a:r>
              <a:rPr lang="en-US" sz="3400" dirty="0" smtClean="0"/>
              <a:t>Put these templates on a website for download.  This includes uploading them onto file sharing networks like </a:t>
            </a:r>
            <a:r>
              <a:rPr lang="en-US" sz="3400" dirty="0" err="1" smtClean="0"/>
              <a:t>Slideshare</a:t>
            </a:r>
            <a:r>
              <a:rPr lang="en-US" sz="3400" dirty="0" smtClean="0"/>
              <a:t>, </a:t>
            </a:r>
            <a:r>
              <a:rPr lang="en-US" sz="3400" dirty="0" err="1" smtClean="0"/>
              <a:t>Myspace</a:t>
            </a:r>
            <a:r>
              <a:rPr lang="en-US" sz="3400" dirty="0" smtClean="0"/>
              <a:t>, Facebook, bit torrent </a:t>
            </a:r>
            <a:r>
              <a:rPr lang="en-US" sz="3400" dirty="0" err="1" smtClean="0"/>
              <a:t>etc</a:t>
            </a:r>
            <a:endParaRPr lang="en-US" sz="3400" dirty="0" smtClean="0"/>
          </a:p>
          <a:p>
            <a:r>
              <a:rPr lang="en-US" sz="3400" dirty="0" smtClean="0"/>
              <a:t>Pass off any of our created content as your own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34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8D1CC"/>
      </a:accent1>
      <a:accent2>
        <a:srgbClr val="CB4154"/>
      </a:accent2>
      <a:accent3>
        <a:srgbClr val="C54B8C"/>
      </a:accent3>
      <a:accent4>
        <a:srgbClr val="00FF00"/>
      </a:accent4>
      <a:accent5>
        <a:srgbClr val=""/>
      </a:accent5>
      <a:accent6>
        <a:srgbClr val="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Bullet Point Slide</vt:lpstr>
      <vt:lpstr>Example Chart</vt:lpstr>
      <vt:lpstr>Use of templates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jontypearce</cp:lastModifiedBy>
  <cp:revision>1</cp:revision>
  <dcterms:created xsi:type="dcterms:W3CDTF">2012-04-28T17:18:27Z</dcterms:created>
  <dcterms:modified xsi:type="dcterms:W3CDTF">2012-04-28T17:28:23Z</dcterms:modified>
</cp:coreProperties>
</file>