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0DAEB"/>
      </a:accent1>
      <a:accent2>
        <a:srgbClr val="9BDDFF"/>
      </a:accent2>
      <a:accent3>
        <a:srgbClr val="AFEEEE"/>
      </a:accent3>
      <a:accent4>
        <a:srgbClr val="C9FFE5"/>
      </a:accent4>
      <a:accent5>
        <a:srgbClr val="E0FFFF"/>
      </a:accent5>
      <a:accent6>
        <a:srgbClr val="E7FE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