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0D5C8"/>
      </a:accent1>
      <a:accent2>
        <a:srgbClr val="EB4C42"/>
      </a:accent2>
      <a:accent3>
        <a:srgbClr val="E3256B"/>
      </a:accent3>
      <a:accent4>
        <a:srgbClr val="E1AD21"/>
      </a:accent4>
      <a:accent5>
        <a:srgbClr val="1F75FE"/>
      </a:accent5>
      <a:accent6>
        <a:srgbClr val="30D5C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