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CBB17"/>
      </a:accent1>
      <a:accent2>
        <a:srgbClr val="66FF00"/>
      </a:accent2>
      <a:accent3>
        <a:srgbClr val="90EE90"/>
      </a:accent3>
      <a:accent4>
        <a:srgbClr val="A8E4A0"/>
      </a:accent4>
      <a:accent5>
        <a:srgbClr val="D0F0C0"/>
      </a:accent5>
      <a:accent6>
        <a:srgbClr val="D0F0C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