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FCFC4"/>
      </a:accent1>
      <a:accent2>
        <a:srgbClr val="CFCFC4"/>
      </a:accent2>
      <a:accent3>
        <a:srgbClr val="C4C3D0"/>
      </a:accent3>
      <a:accent4>
        <a:srgbClr val="343434"/>
      </a:accent4>
      <a:accent5>
        <a:srgbClr val="3D2B1F"/>
      </a:accent5>
      <a:accent6>
        <a:srgbClr val="3B3C3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