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D1CC"/>
      </a:accent1>
      <a:accent2>
        <a:srgbClr val="CB4154"/>
      </a:accent2>
      <a:accent3>
        <a:srgbClr val="C54B8C"/>
      </a:accent3>
      <a:accent4>
        <a:srgbClr val="CD853F"/>
      </a:accent4>
      <a:accent5>
        <a:srgbClr val="592720"/>
      </a:accent5>
      <a:accent6>
        <a:srgbClr val="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