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1414"/>
      </a:accent1>
      <a:accent2>
        <a:srgbClr val="DCDCDC"/>
      </a:accent2>
      <a:accent3>
        <a:srgbClr val="FFF8E7"/>
      </a:accent3>
      <a:accent4>
        <a:srgbClr val="BFC1C2"/>
      </a:accent4>
      <a:accent5>
        <a:srgbClr val="4997D0"/>
      </a:accent5>
      <a:accent6>
        <a:srgbClr val="50C87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