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9121"/>
      </a:accent1>
      <a:accent2>
        <a:srgbClr val="1E90FF"/>
      </a:accent2>
      <a:accent3>
        <a:srgbClr val="00FFFF"/>
      </a:accent3>
      <a:accent4>
        <a:srgbClr val="1C1CF0"/>
      </a:accent4>
      <a:accent5>
        <a:srgbClr val="FFFF31"/>
      </a:accent5>
      <a:accent6>
        <a:srgbClr val="FE2712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