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851A9"/>
      </a:accent1>
      <a:accent2>
        <a:srgbClr val="66B032"/>
      </a:accent2>
      <a:accent3>
        <a:srgbClr val="B5A642"/>
      </a:accent3>
      <a:accent4>
        <a:srgbClr val="3CB371"/>
      </a:accent4>
      <a:accent5>
        <a:srgbClr val="BD33A4"/>
      </a:accent5>
      <a:accent6>
        <a:srgbClr val="483D8B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