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969280"/>
        <c:axId val="77970816"/>
      </c:barChart>
      <c:catAx>
        <c:axId val="77969280"/>
        <c:scaling>
          <c:orientation val="minMax"/>
        </c:scaling>
        <c:delete val="0"/>
        <c:axPos val="b"/>
        <c:majorTickMark val="out"/>
        <c:minorTickMark val="none"/>
        <c:tickLblPos val="nextTo"/>
        <c:crossAx val="77970816"/>
        <c:crosses val="autoZero"/>
        <c:auto val="1"/>
        <c:lblAlgn val="ctr"/>
        <c:lblOffset val="100"/>
        <c:noMultiLvlLbl val="0"/>
      </c:catAx>
      <c:valAx>
        <c:axId val="779708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969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FFFFFF">
              <a:alpha val="80000"/>
            </a:srgbClr>
          </a:solidFill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solidFill>
            <a:srgbClr val="FFFFFF">
              <a:alpha val="80000"/>
            </a:srgbClr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21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92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4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592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22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642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055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600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10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584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75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2104E-8A37-4561-90C1-E2A2FA2C4A6E}" type="datetimeFigureOut">
              <a:rPr lang="en-GB" smtClean="0"/>
              <a:t>28/04/2012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700D2-071F-440E-A3FF-180D34BA4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91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PowerPoint Presentation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2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Bullet Point Slide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</a:p>
          <a:p>
            <a:r>
              <a:rPr lang="en-US" dirty="0" smtClean="0"/>
              <a:t>Bullet Point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018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Chart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6934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975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of templates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sz="4200" dirty="0" smtClean="0"/>
              <a:t>You are free to use these templates for your personal and business presentations.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We have put a lot of work into developing all these templates and retain the copyright in them.  You can use them freely providing that you do not redistribute or sell them.</a:t>
            </a:r>
            <a:br>
              <a:rPr lang="en-US" sz="4200" dirty="0" smtClean="0"/>
            </a:br>
            <a:endParaRPr lang="en-US" sz="4200" dirty="0" smtClean="0"/>
          </a:p>
          <a:p>
            <a:r>
              <a:rPr lang="en-US" sz="4200" dirty="0" smtClean="0"/>
              <a:t>You can find many more free PowerPoint templates on the Presentation Magazine website </a:t>
            </a:r>
            <a:r>
              <a:rPr lang="en-US" sz="4200" dirty="0" smtClean="0">
                <a:hlinkClick r:id="rId2"/>
              </a:rPr>
              <a:t>www.presentationmagazine.com</a:t>
            </a:r>
            <a:r>
              <a:rPr lang="en-US" sz="4200" dirty="0" smtClean="0"/>
              <a:t> 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4200" b="1" dirty="0" smtClean="0"/>
              <a:t>Do</a:t>
            </a:r>
          </a:p>
          <a:p>
            <a:r>
              <a:rPr lang="en-US" sz="3400" dirty="0" smtClean="0"/>
              <a:t>Use these templates for your presentations</a:t>
            </a:r>
          </a:p>
          <a:p>
            <a:r>
              <a:rPr lang="en-US" sz="3400" dirty="0" smtClean="0"/>
              <a:t>Display your presentation on a web site provided that it is not for the purpose of downloading the template</a:t>
            </a:r>
          </a:p>
          <a:p>
            <a:r>
              <a:rPr lang="en-US" sz="3400" dirty="0" smtClean="0"/>
              <a:t>If you like these templates, we would always appreciate a link back to our website.  Many thanks.</a:t>
            </a:r>
            <a:br>
              <a:rPr lang="en-US" sz="3400" dirty="0" smtClean="0"/>
            </a:br>
            <a:endParaRPr lang="en-US" sz="3400" dirty="0" smtClean="0"/>
          </a:p>
          <a:p>
            <a:pPr marL="0" indent="0">
              <a:buNone/>
            </a:pPr>
            <a:r>
              <a:rPr lang="en-US" sz="4200" b="1" dirty="0" smtClean="0"/>
              <a:t>Don’t</a:t>
            </a:r>
          </a:p>
          <a:p>
            <a:r>
              <a:rPr lang="en-US" sz="3400" dirty="0" smtClean="0"/>
              <a:t>Resell or distribute these templates</a:t>
            </a:r>
          </a:p>
          <a:p>
            <a:r>
              <a:rPr lang="en-US" sz="3400" dirty="0" smtClean="0"/>
              <a:t>Put these templates on a website for download.  This includes uploading them onto file sharing networks like </a:t>
            </a:r>
            <a:r>
              <a:rPr lang="en-US" sz="3400" dirty="0" err="1" smtClean="0"/>
              <a:t>Slideshare</a:t>
            </a:r>
            <a:r>
              <a:rPr lang="en-US" sz="3400" dirty="0" smtClean="0"/>
              <a:t>, </a:t>
            </a:r>
            <a:r>
              <a:rPr lang="en-US" sz="3400" dirty="0" err="1" smtClean="0"/>
              <a:t>Myspace</a:t>
            </a:r>
            <a:r>
              <a:rPr lang="en-US" sz="3400" dirty="0" smtClean="0"/>
              <a:t>, Facebook, bit torrent </a:t>
            </a:r>
            <a:r>
              <a:rPr lang="en-US" sz="3400" dirty="0" err="1" smtClean="0"/>
              <a:t>etc</a:t>
            </a:r>
            <a:endParaRPr lang="en-US" sz="3400" dirty="0" smtClean="0"/>
          </a:p>
          <a:p>
            <a:r>
              <a:rPr lang="en-US" sz="3400" dirty="0" smtClean="0"/>
              <a:t>Pass off any of our created content as your own work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345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99BADD"/>
      </a:accent1>
      <a:accent2>
        <a:srgbClr val="F7E98E"/>
      </a:accent2>
      <a:accent3>
        <a:srgbClr val="FDBCB4"/>
      </a:accent3>
      <a:accent4>
        <a:srgbClr val="E3F988"/>
      </a:accent4>
      <a:accent5>
        <a:srgbClr val="C9A0DC"/>
      </a:accent5>
      <a:accent6>
        <a:srgbClr val="A6E7FF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79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Bullet Point Slide</vt:lpstr>
      <vt:lpstr>Example Chart</vt:lpstr>
      <vt:lpstr>Use of templates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jontypearce</cp:lastModifiedBy>
  <cp:revision>1</cp:revision>
  <dcterms:created xsi:type="dcterms:W3CDTF">2012-04-28T17:18:27Z</dcterms:created>
  <dcterms:modified xsi:type="dcterms:W3CDTF">2012-04-28T17:28:23Z</dcterms:modified>
</cp:coreProperties>
</file>