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CEEB"/>
      </a:accent1>
      <a:accent2>
        <a:srgbClr val="E18E96"/>
      </a:accent2>
      <a:accent3>
        <a:srgbClr val="EEDC82"/>
      </a:accent3>
      <a:accent4>
        <a:srgbClr val="EEDC82"/>
      </a:accent4>
      <a:accent5>
        <a:srgbClr val="92A1CF"/>
      </a:accent5>
      <a:accent6>
        <a:srgbClr val="96DED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