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5A7C03-94A1-4E6A-A606-CE936EB89E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507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35D84D-B1BF-4957-A1C9-176C7339CD00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303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C86B38-C40D-4640-A63A-BD0832858B78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241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D41DAC-18F9-42D8-9F0B-73D8C6CEE3EB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719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E449D1-1886-484E-A2B8-A5DE4B1716E5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009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59735-A55C-48A3-B411-DD690114B923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0421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7C7245-27E2-42E7-A872-E8AFDE508005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5814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70937B-6F7D-4B21-9A70-AEE8C8045618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393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CC9553-92AA-42E8-9B44-B96C0CC50538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6818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677B4A-158B-4287-B6A4-3BF12AED5593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490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4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3.jpeg"/><Relationship Id="rId2" Type="http://schemas.openxmlformats.org/officeDocument/2006/relationships/image" Target="../media/image5.jpeg"/><Relationship Id="rId16" Type="http://schemas.openxmlformats.org/officeDocument/2006/relationships/image" Target="../media/image1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11" Type="http://schemas.openxmlformats.org/officeDocument/2006/relationships/image" Target="../media/image2.jpeg"/><Relationship Id="rId5" Type="http://schemas.openxmlformats.org/officeDocument/2006/relationships/image" Target="../media/image8.jpeg"/><Relationship Id="rId15" Type="http://schemas.openxmlformats.org/officeDocument/2006/relationships/image" Target="../media/image14.jpeg"/><Relationship Id="rId10" Type="http://schemas.openxmlformats.org/officeDocument/2006/relationships/image" Target="../media/image1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0"/>
          <p:cNvGrpSpPr>
            <a:grpSpLocks/>
          </p:cNvGrpSpPr>
          <p:nvPr userDrawn="1"/>
        </p:nvGrpSpPr>
        <p:grpSpPr bwMode="auto">
          <a:xfrm>
            <a:off x="82550" y="58738"/>
            <a:ext cx="8955088" cy="6702425"/>
            <a:chOff x="83127" y="58702"/>
            <a:chExt cx="8954856" cy="6702184"/>
          </a:xfrm>
        </p:grpSpPr>
        <p:sp>
          <p:nvSpPr>
            <p:cNvPr id="5" name="Rectangle 4"/>
            <p:cNvSpPr>
              <a:spLocks/>
            </p:cNvSpPr>
            <p:nvPr userDrawn="1"/>
          </p:nvSpPr>
          <p:spPr>
            <a:xfrm>
              <a:off x="1064177" y="58702"/>
              <a:ext cx="2304990" cy="2173209"/>
            </a:xfrm>
            <a:prstGeom prst="rect">
              <a:avLst/>
            </a:pr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3488227" y="58702"/>
              <a:ext cx="2306577" cy="2173209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5913864" y="58702"/>
              <a:ext cx="2306577" cy="2173209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064177" y="2316046"/>
              <a:ext cx="2304990" cy="2173209"/>
            </a:xfrm>
            <a:prstGeom prst="rect">
              <a:avLst/>
            </a:pr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88227" y="2316046"/>
              <a:ext cx="2306577" cy="2173209"/>
            </a:xfrm>
            <a:prstGeom prst="rect">
              <a:avLst/>
            </a:pr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913864" y="2316046"/>
              <a:ext cx="2306577" cy="2173209"/>
            </a:xfrm>
            <a:prstGeom prst="rect">
              <a:avLst/>
            </a:prstGeom>
            <a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064177" y="4587676"/>
              <a:ext cx="2304990" cy="2173210"/>
            </a:xfrm>
            <a:prstGeom prst="rect">
              <a:avLst/>
            </a:prstGeom>
            <a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3488227" y="4587676"/>
              <a:ext cx="2306577" cy="2173210"/>
            </a:xfrm>
            <a:prstGeom prst="rect">
              <a:avLst/>
            </a:prstGeom>
            <a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913864" y="4587676"/>
              <a:ext cx="2306577" cy="2173210"/>
            </a:xfrm>
            <a:prstGeom prst="rect">
              <a:avLst/>
            </a:prstGeom>
            <a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8338931" y="58702"/>
              <a:ext cx="699052" cy="2173357"/>
            </a:xfrm>
            <a:prstGeom prst="rect">
              <a:avLst/>
            </a:prstGeom>
            <a:blipFill>
              <a:blip r:embed="rId1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29858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338931" y="2315471"/>
              <a:ext cx="685799" cy="2173357"/>
            </a:xfrm>
            <a:prstGeom prst="rect">
              <a:avLst/>
            </a:prstGeom>
            <a:blipFill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3623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338931" y="4587529"/>
              <a:ext cx="699052" cy="2173357"/>
            </a:xfrm>
            <a:prstGeom prst="rect">
              <a:avLst/>
            </a:prstGeom>
            <a:blipFill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29858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83127" y="58702"/>
              <a:ext cx="861090" cy="2173357"/>
            </a:xfrm>
            <a:prstGeom prst="rect">
              <a:avLst/>
            </a:prstGeom>
            <a:blipFill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-1677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96981" y="2315471"/>
              <a:ext cx="847235" cy="2173357"/>
            </a:xfrm>
            <a:prstGeom prst="rect">
              <a:avLst/>
            </a:prstGeom>
            <a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-172165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83127" y="4587529"/>
              <a:ext cx="861090" cy="2173357"/>
            </a:xfrm>
            <a:prstGeom prst="rect">
              <a:avLst/>
            </a:prstGeom>
            <a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-1677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6F8CA90-A86D-4933-BB00-C63ED2822E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289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96E71-7B2F-49F2-A774-3AB77BC959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670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8E795-3DC0-4BAC-9585-3851AA8DE3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920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FAFDA-1F4F-4C01-94DB-AB5356D59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537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15BCE-1AB5-409A-8442-2A71611B8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25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C46F9-63E7-46DE-AF69-8425BF7F4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9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70FAB-4EBF-4920-B9F7-A8DEFEC63B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1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ACF36-58FE-4B7C-B1B7-C77F34749C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79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3B85F-B95B-49A6-9565-59809C1A3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181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990E1-080F-4B39-98BE-40706E1190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386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A6EC-B562-4FAD-91E6-A951210C26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948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E3482-F442-4D4A-B334-22C1C33A8B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47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2F7B5-6704-48B0-97BA-5191DE4199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87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3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chemeClr val="bg1"/>
              </a:solidFill>
            </a:endParaRPr>
          </a:p>
        </p:txBody>
      </p:sp>
      <p:grpSp>
        <p:nvGrpSpPr>
          <p:cNvPr id="1027" name="Group 2"/>
          <p:cNvGrpSpPr>
            <a:grpSpLocks/>
          </p:cNvGrpSpPr>
          <p:nvPr userDrawn="1"/>
        </p:nvGrpSpPr>
        <p:grpSpPr bwMode="auto">
          <a:xfrm>
            <a:off x="5913438" y="58738"/>
            <a:ext cx="3124200" cy="6702425"/>
            <a:chOff x="5913438" y="58738"/>
            <a:chExt cx="3124200" cy="6702425"/>
          </a:xfrm>
        </p:grpSpPr>
        <p:sp>
          <p:nvSpPr>
            <p:cNvPr id="34" name="Rectangle 33"/>
            <p:cNvSpPr/>
            <p:nvPr userDrawn="1"/>
          </p:nvSpPr>
          <p:spPr bwMode="auto">
            <a:xfrm>
              <a:off x="5913438" y="4587875"/>
              <a:ext cx="2306637" cy="2173288"/>
            </a:xfrm>
            <a:prstGeom prst="rect">
              <a:avLst/>
            </a:prstGeom>
            <a:blipFill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5" name="Rectangle 34"/>
            <p:cNvSpPr/>
            <p:nvPr userDrawn="1"/>
          </p:nvSpPr>
          <p:spPr bwMode="auto">
            <a:xfrm>
              <a:off x="8338568" y="58738"/>
              <a:ext cx="699070" cy="2173435"/>
            </a:xfrm>
            <a:prstGeom prst="rect">
              <a:avLst/>
            </a:prstGeom>
            <a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29858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6" name="Rectangle 35"/>
            <p:cNvSpPr/>
            <p:nvPr userDrawn="1"/>
          </p:nvSpPr>
          <p:spPr bwMode="auto">
            <a:xfrm>
              <a:off x="8338568" y="2315588"/>
              <a:ext cx="685817" cy="2173435"/>
            </a:xfrm>
            <a:prstGeom prst="rect">
              <a:avLst/>
            </a:prstGeom>
            <a:blipFill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3623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 userDrawn="1"/>
          </p:nvSpPr>
          <p:spPr bwMode="auto">
            <a:xfrm>
              <a:off x="8338568" y="4587728"/>
              <a:ext cx="699070" cy="2173435"/>
            </a:xfrm>
            <a:prstGeom prst="rect">
              <a:avLst/>
            </a:prstGeom>
            <a:blipFill>
              <a:blip r:embed="rId1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r="-229858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1028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57175"/>
            <a:ext cx="76596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582738"/>
            <a:ext cx="765968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D4FA97-58CF-46DA-A27E-B361A1626A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Photo Montage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1600200"/>
            <a:ext cx="7705725" cy="4843463"/>
          </a:xfrm>
          <a:prstGeom prst="rect">
            <a:avLst/>
          </a:prstGeom>
          <a:solidFill>
            <a:srgbClr val="0003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Wingdings</vt:lpstr>
      <vt:lpstr>Arial</vt:lpstr>
      <vt:lpstr>Default Design</vt:lpstr>
      <vt:lpstr>Chart</vt:lpstr>
      <vt:lpstr>Photo Montage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13</cp:revision>
  <dcterms:created xsi:type="dcterms:W3CDTF">2009-11-03T13:35:13Z</dcterms:created>
  <dcterms:modified xsi:type="dcterms:W3CDTF">2015-02-22T11:04:02Z</dcterms:modified>
</cp:coreProperties>
</file>