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9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5657459-4D41-41ED-80F6-B46D9E68EF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6789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1A2BE8-25F6-423C-8B76-B3A7575D6EBB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5887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5A5456-4EB4-4B4B-9273-5C645026FAC6}" type="slidenum">
              <a:rPr lang="en-GB" altLang="en-US" smtClean="0"/>
              <a:pPr/>
              <a:t>2</a:t>
            </a:fld>
            <a:endParaRPr lang="en-GB" alt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056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BE6DF3-2D52-41A9-A378-B47FFA60B5A3}" type="slidenum">
              <a:rPr lang="en-GB" altLang="en-US" smtClean="0"/>
              <a:pPr/>
              <a:t>3</a:t>
            </a:fld>
            <a:endParaRPr lang="en-GB" alt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89449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FA2578-9290-42B8-9818-CD451B643E7D}" type="slidenum">
              <a:rPr lang="en-GB" altLang="en-US" smtClean="0"/>
              <a:pPr/>
              <a:t>4</a:t>
            </a:fld>
            <a:endParaRPr lang="en-GB" alt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8364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D299F2-38BC-4616-A2E0-9DB89A13B6CF}" type="slidenum">
              <a:rPr lang="en-GB" altLang="en-US" smtClean="0"/>
              <a:pPr/>
              <a:t>5</a:t>
            </a:fld>
            <a:endParaRPr lang="en-GB" alt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00415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A688A1-02DE-4858-A963-9CC593F93607}" type="slidenum">
              <a:rPr lang="en-GB" altLang="en-US" smtClean="0"/>
              <a:pPr/>
              <a:t>6</a:t>
            </a:fld>
            <a:endParaRPr lang="en-GB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528695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CBBE8B-A28C-484D-9B80-C063C8CF73F6}" type="slidenum">
              <a:rPr lang="en-GB" altLang="en-US" smtClean="0"/>
              <a:pPr/>
              <a:t>7</a:t>
            </a:fld>
            <a:endParaRPr lang="en-GB" alt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48799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E919A09-9408-4EF3-8014-E901EECAFB16}" type="slidenum">
              <a:rPr lang="en-GB" altLang="en-US" smtClean="0"/>
              <a:pPr/>
              <a:t>8</a:t>
            </a:fld>
            <a:endParaRPr lang="en-GB" alt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32009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580CD1E-D2DC-4E15-8B50-8442E3AF043D}" type="slidenum">
              <a:rPr lang="en-GB" altLang="en-US" smtClean="0"/>
              <a:pPr/>
              <a:t>9</a:t>
            </a:fld>
            <a:endParaRPr lang="en-GB" alt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2280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453E-10F7-40A3-8140-0E3BEE53DF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597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5FAD3-50B0-4889-BC9D-6E1376D90A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210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0CC8C-8BBE-4469-A1CB-6D8069C73F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8435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7D210-3582-43D5-9B19-FD653F2B8B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3127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53231-216A-48EC-9AE9-33992B3C4F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4919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0B0CA-938B-465F-9E42-C0ACAD433C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5711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07DF0-2C16-4102-8C8A-A4324A0AA2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8314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C8BDA-995C-4B19-8723-7C428AB2B8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436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C2C00-CB5D-408B-8BF7-1870391F76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079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85867-FF99-4B6E-9AAE-D09D02F156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1558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F6293-FFBD-4281-B212-3242D2F867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1262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AA202-D3A8-4AE9-9B86-67A503D595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7618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819B2-94BF-4B1E-A864-A99223E79A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4078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801813" cy="1600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7342188" y="0"/>
            <a:ext cx="1801812" cy="1600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3630613" y="5322888"/>
            <a:ext cx="1792287" cy="1600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0" y="1600200"/>
            <a:ext cx="1801813" cy="185896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>
            <a:off x="7342188" y="5311775"/>
            <a:ext cx="1801812" cy="161131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3" name="Rectangle 12"/>
          <p:cNvSpPr/>
          <p:nvPr userDrawn="1"/>
        </p:nvSpPr>
        <p:spPr>
          <a:xfrm>
            <a:off x="5538788" y="0"/>
            <a:ext cx="1803400" cy="1600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4" name="Rectangle 13"/>
          <p:cNvSpPr/>
          <p:nvPr userDrawn="1"/>
        </p:nvSpPr>
        <p:spPr>
          <a:xfrm>
            <a:off x="3605213" y="-6350"/>
            <a:ext cx="1933575" cy="1600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5" name="Rectangle 14"/>
          <p:cNvSpPr/>
          <p:nvPr userDrawn="1"/>
        </p:nvSpPr>
        <p:spPr>
          <a:xfrm>
            <a:off x="-6350" y="5311775"/>
            <a:ext cx="1801813" cy="161131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6" name="Rectangle 15"/>
          <p:cNvSpPr/>
          <p:nvPr userDrawn="1"/>
        </p:nvSpPr>
        <p:spPr>
          <a:xfrm>
            <a:off x="0" y="3459163"/>
            <a:ext cx="1801813" cy="185261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7" name="Rectangle 16"/>
          <p:cNvSpPr/>
          <p:nvPr userDrawn="1"/>
        </p:nvSpPr>
        <p:spPr>
          <a:xfrm>
            <a:off x="5430838" y="5311775"/>
            <a:ext cx="1905000" cy="16049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8" name="Rectangle 17"/>
          <p:cNvSpPr/>
          <p:nvPr userDrawn="1"/>
        </p:nvSpPr>
        <p:spPr>
          <a:xfrm>
            <a:off x="7342188" y="1606550"/>
            <a:ext cx="1801812" cy="185261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" name="Rectangle 18"/>
          <p:cNvSpPr/>
          <p:nvPr userDrawn="1"/>
        </p:nvSpPr>
        <p:spPr>
          <a:xfrm>
            <a:off x="7342188" y="3444875"/>
            <a:ext cx="1808162" cy="188277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0" name="Rectangle 19"/>
          <p:cNvSpPr/>
          <p:nvPr userDrawn="1"/>
        </p:nvSpPr>
        <p:spPr>
          <a:xfrm>
            <a:off x="1776413" y="4763"/>
            <a:ext cx="1854200" cy="158432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1" name="Rectangle 20"/>
          <p:cNvSpPr/>
          <p:nvPr userDrawn="1"/>
        </p:nvSpPr>
        <p:spPr>
          <a:xfrm>
            <a:off x="1776413" y="5322888"/>
            <a:ext cx="1885950" cy="158432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" name="Rectangle 2"/>
          <p:cNvSpPr/>
          <p:nvPr userDrawn="1"/>
        </p:nvSpPr>
        <p:spPr>
          <a:xfrm>
            <a:off x="344488" y="357188"/>
            <a:ext cx="8442325" cy="6208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41" name="Rectangle 2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42" name="Rectangle 3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 userDrawn="1"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 userDrawn="1"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 userDrawn="1"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4444194-6DF5-4043-B416-2AA96FA562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GB" altLang="en-US" sz="4400" smtClean="0"/>
              <a:t>Block Colour Template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221413" cy="17526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Chart" r:id="rId4" imgW="8296466" imgH="4610290" progId="MSGraph.Chart.8">
                  <p:embed followColorScheme="full"/>
                </p:oleObj>
              </mc:Choice>
              <mc:Fallback>
                <p:oleObj name="Chart" r:id="rId4" imgW="8296466" imgH="461029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411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Table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297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Wingdings</vt:lpstr>
      <vt:lpstr>Arial</vt:lpstr>
      <vt:lpstr>Default Design</vt:lpstr>
      <vt:lpstr>Chart</vt:lpstr>
      <vt:lpstr>Block Colour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5</cp:revision>
  <dcterms:created xsi:type="dcterms:W3CDTF">2009-11-03T13:35:13Z</dcterms:created>
  <dcterms:modified xsi:type="dcterms:W3CDTF">2015-02-22T11:04:01Z</dcterms:modified>
</cp:coreProperties>
</file>