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9" r:id="rId2"/>
    <p:sldId id="263" r:id="rId3"/>
    <p:sldId id="261" r:id="rId4"/>
    <p:sldId id="262" r:id="rId5"/>
    <p:sldId id="260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CC00"/>
    <a:srgbClr val="FFFF99"/>
    <a:srgbClr val="CC00CC"/>
    <a:srgbClr val="000099"/>
    <a:srgbClr val="66FF66"/>
    <a:srgbClr val="FF9900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2B8A05-0A01-4E58-9A80-1CABB1E1E5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5E4ADF-88CC-4C68-8970-06BB8363B9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5789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6276836-E671-4AAE-935F-9883048A8AAD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84247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C3FEE28-5409-4A58-85DD-6B90D5E7D801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75296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048012A-442B-4586-B1F7-F91AA8B1D4D4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40215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64D1D97-D854-45AB-BEA5-8F3F3E947F2E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24184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A9FD050-716A-4590-AAA5-E3A6CF9BEB09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679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609B-0C9A-4EDB-BDBE-49C8D07394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BCDB-4BED-4A15-80AC-B08452575E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81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31BB-5E9A-4C85-A92F-42EDD5C692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50B86-E32A-4D66-9EC7-350A566DF2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678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4E89E-CF9A-45E9-BBD5-B6C9428175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156A9-823D-4696-A596-487EF30FF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56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B6E0-30A6-4C00-A53C-4073865EDC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7486A-0D16-46E5-867E-1303BD5546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69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6B10B-F986-4B53-8646-D29B81AC87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FA012-5225-41A9-9B5E-6BD24FDC19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11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7DBD1-73FE-406E-9808-CFFC704437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C0E0-695D-40EA-93D8-EADDC9FC47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114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8B53-DE3F-4269-8C6E-7DC56DC914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5679A-061A-4280-B193-B34A5ABD95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55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F9FC-3769-4364-9903-4BB3E97EC8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B36D1-6FD3-4D4E-9836-F032331C0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69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909-C9EA-4B37-B814-B08E53C7DA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126C5-D52C-4128-8829-7A77FD55C1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91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2CAA6-02AE-4212-AF66-610BF9F803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68B11-79D5-4481-B0C8-D34184107A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450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C2FD-A1B9-45C2-8520-088EDD3D71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46A90-C4FC-4B3D-9829-2FADFE1BB3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53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C0C978-1835-44F0-9D0D-457147F3EF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E42ED9C-4EB9-45B2-B586-4141F568D9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8213" y="4953000"/>
            <a:ext cx="7772400" cy="1470025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Alphabet Tiles Template</a:t>
            </a:r>
          </a:p>
        </p:txBody>
      </p:sp>
      <p:sp>
        <p:nvSpPr>
          <p:cNvPr id="1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946775"/>
            <a:ext cx="4659313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/>
              <a:t>Your name</a:t>
            </a:r>
          </a:p>
        </p:txBody>
      </p:sp>
      <p:grpSp>
        <p:nvGrpSpPr>
          <p:cNvPr id="3076" name="Group 2"/>
          <p:cNvGrpSpPr>
            <a:grpSpLocks/>
          </p:cNvGrpSpPr>
          <p:nvPr/>
        </p:nvGrpSpPr>
        <p:grpSpPr bwMode="auto">
          <a:xfrm>
            <a:off x="2843213" y="622300"/>
            <a:ext cx="936625" cy="863600"/>
            <a:chOff x="6300192" y="692696"/>
            <a:chExt cx="936104" cy="864096"/>
          </a:xfrm>
        </p:grpSpPr>
        <p:sp>
          <p:nvSpPr>
            <p:cNvPr id="2" name="Rectangle 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71589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77" name="Group 32"/>
          <p:cNvGrpSpPr>
            <a:grpSpLocks/>
          </p:cNvGrpSpPr>
          <p:nvPr/>
        </p:nvGrpSpPr>
        <p:grpSpPr bwMode="auto">
          <a:xfrm>
            <a:off x="3744913" y="622300"/>
            <a:ext cx="935037" cy="863600"/>
            <a:chOff x="6300192" y="692696"/>
            <a:chExt cx="936104" cy="864096"/>
          </a:xfrm>
        </p:grpSpPr>
        <p:sp>
          <p:nvSpPr>
            <p:cNvPr id="34" name="Rectangle 3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371711" y="738760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B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078" name="Group 36"/>
          <p:cNvGrpSpPr>
            <a:grpSpLocks/>
          </p:cNvGrpSpPr>
          <p:nvPr/>
        </p:nvGrpSpPr>
        <p:grpSpPr bwMode="auto">
          <a:xfrm>
            <a:off x="4679950" y="622300"/>
            <a:ext cx="936625" cy="863600"/>
            <a:chOff x="6300192" y="692696"/>
            <a:chExt cx="936104" cy="864096"/>
          </a:xfrm>
        </p:grpSpPr>
        <p:sp>
          <p:nvSpPr>
            <p:cNvPr id="38" name="Rectangle 3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C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079" name="Group 39"/>
          <p:cNvGrpSpPr>
            <a:grpSpLocks/>
          </p:cNvGrpSpPr>
          <p:nvPr/>
        </p:nvGrpSpPr>
        <p:grpSpPr bwMode="auto">
          <a:xfrm>
            <a:off x="5605463" y="623888"/>
            <a:ext cx="936625" cy="865187"/>
            <a:chOff x="6300192" y="692696"/>
            <a:chExt cx="936104" cy="864096"/>
          </a:xfrm>
        </p:grpSpPr>
        <p:sp>
          <p:nvSpPr>
            <p:cNvPr id="41" name="Rectangle 4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371589" y="738675"/>
              <a:ext cx="793308" cy="7309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D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3080" name="Group 42"/>
          <p:cNvGrpSpPr>
            <a:grpSpLocks/>
          </p:cNvGrpSpPr>
          <p:nvPr/>
        </p:nvGrpSpPr>
        <p:grpSpPr bwMode="auto">
          <a:xfrm>
            <a:off x="2843213" y="1485900"/>
            <a:ext cx="936625" cy="863600"/>
            <a:chOff x="6300192" y="692696"/>
            <a:chExt cx="936104" cy="864096"/>
          </a:xfrm>
        </p:grpSpPr>
        <p:sp>
          <p:nvSpPr>
            <p:cNvPr id="44" name="Rectangle 4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371589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F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3081" name="Group 45"/>
          <p:cNvGrpSpPr>
            <a:grpSpLocks/>
          </p:cNvGrpSpPr>
          <p:nvPr/>
        </p:nvGrpSpPr>
        <p:grpSpPr bwMode="auto">
          <a:xfrm>
            <a:off x="3744913" y="1485900"/>
            <a:ext cx="935037" cy="863600"/>
            <a:chOff x="6300192" y="692696"/>
            <a:chExt cx="936104" cy="864096"/>
          </a:xfrm>
        </p:grpSpPr>
        <p:sp>
          <p:nvSpPr>
            <p:cNvPr id="47" name="Rectangle 4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71711" y="738760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G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3082" name="Group 48"/>
          <p:cNvGrpSpPr>
            <a:grpSpLocks/>
          </p:cNvGrpSpPr>
          <p:nvPr/>
        </p:nvGrpSpPr>
        <p:grpSpPr bwMode="auto">
          <a:xfrm>
            <a:off x="4679950" y="1485900"/>
            <a:ext cx="936625" cy="863600"/>
            <a:chOff x="6300192" y="692696"/>
            <a:chExt cx="936104" cy="864096"/>
          </a:xfrm>
        </p:grpSpPr>
        <p:sp>
          <p:nvSpPr>
            <p:cNvPr id="50" name="Rectangle 4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H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3083" name="Group 51"/>
          <p:cNvGrpSpPr>
            <a:grpSpLocks/>
          </p:cNvGrpSpPr>
          <p:nvPr/>
        </p:nvGrpSpPr>
        <p:grpSpPr bwMode="auto">
          <a:xfrm>
            <a:off x="5605463" y="1489075"/>
            <a:ext cx="936625" cy="863600"/>
            <a:chOff x="6300192" y="692696"/>
            <a:chExt cx="936104" cy="864096"/>
          </a:xfrm>
        </p:grpSpPr>
        <p:sp>
          <p:nvSpPr>
            <p:cNvPr id="53" name="Rectangle 5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371589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I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84" name="Group 66"/>
          <p:cNvGrpSpPr>
            <a:grpSpLocks/>
          </p:cNvGrpSpPr>
          <p:nvPr/>
        </p:nvGrpSpPr>
        <p:grpSpPr bwMode="auto">
          <a:xfrm>
            <a:off x="2843213" y="2354263"/>
            <a:ext cx="936625" cy="863600"/>
            <a:chOff x="6300192" y="692696"/>
            <a:chExt cx="936104" cy="864096"/>
          </a:xfrm>
        </p:grpSpPr>
        <p:sp>
          <p:nvSpPr>
            <p:cNvPr id="68" name="Rectangle 6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71589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85" name="Group 69"/>
          <p:cNvGrpSpPr>
            <a:grpSpLocks/>
          </p:cNvGrpSpPr>
          <p:nvPr/>
        </p:nvGrpSpPr>
        <p:grpSpPr bwMode="auto">
          <a:xfrm>
            <a:off x="3744913" y="2354263"/>
            <a:ext cx="935037" cy="863600"/>
            <a:chOff x="6300192" y="692696"/>
            <a:chExt cx="936104" cy="864096"/>
          </a:xfrm>
        </p:grpSpPr>
        <p:sp>
          <p:nvSpPr>
            <p:cNvPr id="71" name="Rectangle 7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71711" y="738759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M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086" name="Group 72"/>
          <p:cNvGrpSpPr>
            <a:grpSpLocks/>
          </p:cNvGrpSpPr>
          <p:nvPr/>
        </p:nvGrpSpPr>
        <p:grpSpPr bwMode="auto">
          <a:xfrm>
            <a:off x="4679950" y="2354263"/>
            <a:ext cx="936625" cy="863600"/>
            <a:chOff x="6300192" y="692696"/>
            <a:chExt cx="936104" cy="864096"/>
          </a:xfrm>
        </p:grpSpPr>
        <p:sp>
          <p:nvSpPr>
            <p:cNvPr id="74" name="Rectangle 7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71590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N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87" name="Group 75"/>
          <p:cNvGrpSpPr>
            <a:grpSpLocks/>
          </p:cNvGrpSpPr>
          <p:nvPr/>
        </p:nvGrpSpPr>
        <p:grpSpPr bwMode="auto">
          <a:xfrm>
            <a:off x="5605463" y="2355850"/>
            <a:ext cx="936625" cy="865188"/>
            <a:chOff x="6300192" y="692696"/>
            <a:chExt cx="936104" cy="864096"/>
          </a:xfrm>
        </p:grpSpPr>
        <p:sp>
          <p:nvSpPr>
            <p:cNvPr id="77" name="Rectangle 7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371589" y="738676"/>
              <a:ext cx="793308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O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88" name="Group 78"/>
          <p:cNvGrpSpPr>
            <a:grpSpLocks/>
          </p:cNvGrpSpPr>
          <p:nvPr/>
        </p:nvGrpSpPr>
        <p:grpSpPr bwMode="auto">
          <a:xfrm>
            <a:off x="2843213" y="3211513"/>
            <a:ext cx="936625" cy="863600"/>
            <a:chOff x="6300192" y="692696"/>
            <a:chExt cx="936104" cy="864096"/>
          </a:xfrm>
        </p:grpSpPr>
        <p:sp>
          <p:nvSpPr>
            <p:cNvPr id="80" name="Rectangle 7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371589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R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89" name="Group 81"/>
          <p:cNvGrpSpPr>
            <a:grpSpLocks/>
          </p:cNvGrpSpPr>
          <p:nvPr/>
        </p:nvGrpSpPr>
        <p:grpSpPr bwMode="auto">
          <a:xfrm>
            <a:off x="3744913" y="3211513"/>
            <a:ext cx="935037" cy="863600"/>
            <a:chOff x="6300192" y="692696"/>
            <a:chExt cx="936104" cy="864096"/>
          </a:xfrm>
        </p:grpSpPr>
        <p:sp>
          <p:nvSpPr>
            <p:cNvPr id="83" name="Rectangle 8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371711" y="738759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S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90" name="Group 84"/>
          <p:cNvGrpSpPr>
            <a:grpSpLocks/>
          </p:cNvGrpSpPr>
          <p:nvPr/>
        </p:nvGrpSpPr>
        <p:grpSpPr bwMode="auto">
          <a:xfrm>
            <a:off x="4679950" y="3211513"/>
            <a:ext cx="936625" cy="863600"/>
            <a:chOff x="6300192" y="692696"/>
            <a:chExt cx="936104" cy="864096"/>
          </a:xfrm>
        </p:grpSpPr>
        <p:sp>
          <p:nvSpPr>
            <p:cNvPr id="86" name="Rectangle 85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371590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T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91" name="Group 87"/>
          <p:cNvGrpSpPr>
            <a:grpSpLocks/>
          </p:cNvGrpSpPr>
          <p:nvPr/>
        </p:nvGrpSpPr>
        <p:grpSpPr bwMode="auto">
          <a:xfrm>
            <a:off x="5605463" y="3214688"/>
            <a:ext cx="936625" cy="863600"/>
            <a:chOff x="6300192" y="692696"/>
            <a:chExt cx="936104" cy="864096"/>
          </a:xfrm>
        </p:grpSpPr>
        <p:sp>
          <p:nvSpPr>
            <p:cNvPr id="89" name="Rectangle 88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371589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U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092" name="Group 90"/>
          <p:cNvGrpSpPr>
            <a:grpSpLocks/>
          </p:cNvGrpSpPr>
          <p:nvPr/>
        </p:nvGrpSpPr>
        <p:grpSpPr bwMode="auto">
          <a:xfrm>
            <a:off x="2843213" y="4065588"/>
            <a:ext cx="936625" cy="863600"/>
            <a:chOff x="6300192" y="692696"/>
            <a:chExt cx="936104" cy="864096"/>
          </a:xfrm>
        </p:grpSpPr>
        <p:sp>
          <p:nvSpPr>
            <p:cNvPr id="92" name="Rectangle 9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371589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W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3093" name="Group 93"/>
          <p:cNvGrpSpPr>
            <a:grpSpLocks/>
          </p:cNvGrpSpPr>
          <p:nvPr/>
        </p:nvGrpSpPr>
        <p:grpSpPr bwMode="auto">
          <a:xfrm>
            <a:off x="3744913" y="4065588"/>
            <a:ext cx="935037" cy="863600"/>
            <a:chOff x="6300192" y="692696"/>
            <a:chExt cx="936104" cy="864096"/>
          </a:xfrm>
        </p:grpSpPr>
        <p:sp>
          <p:nvSpPr>
            <p:cNvPr id="95" name="Rectangle 94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371711" y="738759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X</a:t>
              </a:r>
              <a:r>
                <a:rPr lang="en-GB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3094" name="Group 96"/>
          <p:cNvGrpSpPr>
            <a:grpSpLocks/>
          </p:cNvGrpSpPr>
          <p:nvPr/>
        </p:nvGrpSpPr>
        <p:grpSpPr bwMode="auto">
          <a:xfrm>
            <a:off x="4679950" y="4065588"/>
            <a:ext cx="936625" cy="863600"/>
            <a:chOff x="6300192" y="692696"/>
            <a:chExt cx="936104" cy="864096"/>
          </a:xfrm>
        </p:grpSpPr>
        <p:sp>
          <p:nvSpPr>
            <p:cNvPr id="98" name="Rectangle 9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71590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Y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3095" name="Group 99"/>
          <p:cNvGrpSpPr>
            <a:grpSpLocks/>
          </p:cNvGrpSpPr>
          <p:nvPr/>
        </p:nvGrpSpPr>
        <p:grpSpPr bwMode="auto">
          <a:xfrm>
            <a:off x="5605463" y="4067175"/>
            <a:ext cx="936625" cy="863600"/>
            <a:chOff x="6300192" y="692696"/>
            <a:chExt cx="936104" cy="864096"/>
          </a:xfrm>
        </p:grpSpPr>
        <p:sp>
          <p:nvSpPr>
            <p:cNvPr id="101" name="Rectangle 10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71589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Z</a:t>
              </a:r>
              <a:r>
                <a:rPr lang="en-GB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grpSp>
        <p:nvGrpSpPr>
          <p:cNvPr id="3096" name="Group 102"/>
          <p:cNvGrpSpPr>
            <a:grpSpLocks/>
          </p:cNvGrpSpPr>
          <p:nvPr/>
        </p:nvGrpSpPr>
        <p:grpSpPr bwMode="auto">
          <a:xfrm>
            <a:off x="6542088" y="1484313"/>
            <a:ext cx="935037" cy="865187"/>
            <a:chOff x="6300192" y="692696"/>
            <a:chExt cx="936104" cy="864096"/>
          </a:xfrm>
        </p:grpSpPr>
        <p:sp>
          <p:nvSpPr>
            <p:cNvPr id="104" name="Rectangle 10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71711" y="738675"/>
              <a:ext cx="793067" cy="7309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J</a:t>
              </a:r>
              <a:r>
                <a:rPr lang="en-GB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3097" name="Group 105"/>
          <p:cNvGrpSpPr>
            <a:grpSpLocks/>
          </p:cNvGrpSpPr>
          <p:nvPr/>
        </p:nvGrpSpPr>
        <p:grpSpPr bwMode="auto">
          <a:xfrm>
            <a:off x="6542088" y="2352675"/>
            <a:ext cx="935037" cy="863600"/>
            <a:chOff x="6300192" y="692696"/>
            <a:chExt cx="936104" cy="864096"/>
          </a:xfrm>
        </p:grpSpPr>
        <p:sp>
          <p:nvSpPr>
            <p:cNvPr id="107" name="Rectangle 10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371711" y="738760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P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098" name="Group 111"/>
          <p:cNvGrpSpPr>
            <a:grpSpLocks/>
          </p:cNvGrpSpPr>
          <p:nvPr/>
        </p:nvGrpSpPr>
        <p:grpSpPr bwMode="auto">
          <a:xfrm>
            <a:off x="6542088" y="3209925"/>
            <a:ext cx="935037" cy="865188"/>
            <a:chOff x="6300192" y="692696"/>
            <a:chExt cx="936104" cy="864096"/>
          </a:xfrm>
        </p:grpSpPr>
        <p:sp>
          <p:nvSpPr>
            <p:cNvPr id="113" name="Rectangle 11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371711" y="738676"/>
              <a:ext cx="793067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V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3099" name="Group 115"/>
          <p:cNvGrpSpPr>
            <a:grpSpLocks/>
          </p:cNvGrpSpPr>
          <p:nvPr/>
        </p:nvGrpSpPr>
        <p:grpSpPr bwMode="auto">
          <a:xfrm>
            <a:off x="1919288" y="1487488"/>
            <a:ext cx="935037" cy="865187"/>
            <a:chOff x="6300192" y="692696"/>
            <a:chExt cx="936104" cy="864096"/>
          </a:xfrm>
        </p:grpSpPr>
        <p:sp>
          <p:nvSpPr>
            <p:cNvPr id="117" name="Rectangle 11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371711" y="738675"/>
              <a:ext cx="793067" cy="7309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100" name="Group 118"/>
          <p:cNvGrpSpPr>
            <a:grpSpLocks/>
          </p:cNvGrpSpPr>
          <p:nvPr/>
        </p:nvGrpSpPr>
        <p:grpSpPr bwMode="auto">
          <a:xfrm>
            <a:off x="1919288" y="2355850"/>
            <a:ext cx="935037" cy="863600"/>
            <a:chOff x="6300192" y="692696"/>
            <a:chExt cx="936104" cy="864096"/>
          </a:xfrm>
        </p:grpSpPr>
        <p:sp>
          <p:nvSpPr>
            <p:cNvPr id="120" name="Rectangle 11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371711" y="738760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K</a:t>
              </a:r>
              <a:r>
                <a:rPr lang="en-GB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3101" name="Group 121"/>
          <p:cNvGrpSpPr>
            <a:grpSpLocks/>
          </p:cNvGrpSpPr>
          <p:nvPr/>
        </p:nvGrpSpPr>
        <p:grpSpPr bwMode="auto">
          <a:xfrm>
            <a:off x="1917700" y="3214688"/>
            <a:ext cx="936625" cy="863600"/>
            <a:chOff x="6300192" y="692696"/>
            <a:chExt cx="936104" cy="864096"/>
          </a:xfrm>
        </p:grpSpPr>
        <p:sp>
          <p:nvSpPr>
            <p:cNvPr id="123" name="Rectangle 12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371590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Q</a:t>
              </a:r>
              <a:r>
                <a:rPr lang="en-GB" dirty="0">
                  <a:solidFill>
                    <a:schemeClr val="tx1"/>
                  </a:solidFill>
                </a:rPr>
                <a:t>10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905012" y="1338628"/>
            <a:ext cx="936104" cy="864096"/>
            <a:chOff x="6300192" y="692696"/>
            <a:chExt cx="936104" cy="864096"/>
          </a:xfrm>
          <a:solidFill>
            <a:srgbClr val="FF0000"/>
          </a:solidFill>
        </p:grpSpPr>
        <p:sp>
          <p:nvSpPr>
            <p:cNvPr id="2" name="Rectangle 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840820" y="1338628"/>
            <a:ext cx="936104" cy="864096"/>
            <a:chOff x="6300192" y="692696"/>
            <a:chExt cx="936104" cy="864096"/>
          </a:xfrm>
          <a:solidFill>
            <a:srgbClr val="FFC000"/>
          </a:solidFill>
        </p:grpSpPr>
        <p:sp>
          <p:nvSpPr>
            <p:cNvPr id="34" name="Rectangle 3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B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776924" y="1338628"/>
            <a:ext cx="936104" cy="864096"/>
            <a:chOff x="6300192" y="692696"/>
            <a:chExt cx="936104" cy="864096"/>
          </a:xfrm>
          <a:solidFill>
            <a:srgbClr val="FFFF00"/>
          </a:solidFill>
        </p:grpSpPr>
        <p:sp>
          <p:nvSpPr>
            <p:cNvPr id="38" name="Rectangle 3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C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02076" y="1341059"/>
            <a:ext cx="936104" cy="864096"/>
            <a:chOff x="6300192" y="692696"/>
            <a:chExt cx="936104" cy="864096"/>
          </a:xfrm>
          <a:solidFill>
            <a:srgbClr val="92D050"/>
          </a:solidFill>
        </p:grpSpPr>
        <p:sp>
          <p:nvSpPr>
            <p:cNvPr id="41" name="Rectangle 4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D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905012" y="2202724"/>
            <a:ext cx="936104" cy="864096"/>
            <a:chOff x="6300192" y="692696"/>
            <a:chExt cx="936104" cy="864096"/>
          </a:xfrm>
          <a:solidFill>
            <a:srgbClr val="00B0F0"/>
          </a:solidFill>
        </p:grpSpPr>
        <p:sp>
          <p:nvSpPr>
            <p:cNvPr id="44" name="Rectangle 4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F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840820" y="2202724"/>
            <a:ext cx="936104" cy="864096"/>
            <a:chOff x="6300192" y="692696"/>
            <a:chExt cx="936104" cy="864096"/>
          </a:xfrm>
          <a:solidFill>
            <a:srgbClr val="0070C0"/>
          </a:solidFill>
        </p:grpSpPr>
        <p:sp>
          <p:nvSpPr>
            <p:cNvPr id="47" name="Rectangle 4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G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776924" y="2202724"/>
            <a:ext cx="936104" cy="864096"/>
            <a:chOff x="6300192" y="692696"/>
            <a:chExt cx="936104" cy="864096"/>
          </a:xfrm>
          <a:solidFill>
            <a:srgbClr val="002060"/>
          </a:solidFill>
        </p:grpSpPr>
        <p:sp>
          <p:nvSpPr>
            <p:cNvPr id="50" name="Rectangle 4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H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702076" y="2205155"/>
            <a:ext cx="936104" cy="864096"/>
            <a:chOff x="6300192" y="692696"/>
            <a:chExt cx="936104" cy="864096"/>
          </a:xfrm>
          <a:solidFill>
            <a:srgbClr val="7030A0"/>
          </a:solidFill>
        </p:grpSpPr>
        <p:sp>
          <p:nvSpPr>
            <p:cNvPr id="53" name="Rectangle 5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I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905012" y="3070594"/>
            <a:ext cx="936104" cy="864096"/>
            <a:chOff x="6300192" y="692696"/>
            <a:chExt cx="936104" cy="864096"/>
          </a:xfrm>
          <a:solidFill>
            <a:srgbClr val="FF00FF"/>
          </a:solidFill>
        </p:grpSpPr>
        <p:sp>
          <p:nvSpPr>
            <p:cNvPr id="68" name="Rectangle 6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840820" y="3070594"/>
            <a:ext cx="936104" cy="864096"/>
            <a:chOff x="6300192" y="692696"/>
            <a:chExt cx="936104" cy="864096"/>
          </a:xfrm>
          <a:solidFill>
            <a:srgbClr val="FFFFFF"/>
          </a:solidFill>
        </p:grpSpPr>
        <p:sp>
          <p:nvSpPr>
            <p:cNvPr id="71" name="Rectangle 7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M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776924" y="3070594"/>
            <a:ext cx="936104" cy="864096"/>
            <a:chOff x="6300192" y="692696"/>
            <a:chExt cx="936104" cy="864096"/>
          </a:xfrm>
          <a:solidFill>
            <a:srgbClr val="800080"/>
          </a:solidFill>
        </p:grpSpPr>
        <p:sp>
          <p:nvSpPr>
            <p:cNvPr id="74" name="Rectangle 7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N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702076" y="3073025"/>
            <a:ext cx="936104" cy="864096"/>
            <a:chOff x="6300192" y="692696"/>
            <a:chExt cx="936104" cy="864096"/>
          </a:xfrm>
          <a:solidFill>
            <a:srgbClr val="FF0000"/>
          </a:solidFill>
        </p:grpSpPr>
        <p:sp>
          <p:nvSpPr>
            <p:cNvPr id="77" name="Rectangle 7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O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904864" y="3928485"/>
            <a:ext cx="936104" cy="864096"/>
            <a:chOff x="6300192" y="692696"/>
            <a:chExt cx="936104" cy="864096"/>
          </a:xfrm>
          <a:solidFill>
            <a:schemeClr val="bg1">
              <a:lumMod val="50000"/>
            </a:schemeClr>
          </a:solidFill>
        </p:grpSpPr>
        <p:sp>
          <p:nvSpPr>
            <p:cNvPr id="80" name="Rectangle 7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R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840672" y="3928485"/>
            <a:ext cx="936104" cy="864096"/>
            <a:chOff x="6300192" y="692696"/>
            <a:chExt cx="936104" cy="864096"/>
          </a:xfrm>
          <a:solidFill>
            <a:srgbClr val="FF9900"/>
          </a:solidFill>
        </p:grpSpPr>
        <p:sp>
          <p:nvSpPr>
            <p:cNvPr id="83" name="Rectangle 8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S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776776" y="3928485"/>
            <a:ext cx="936104" cy="864096"/>
            <a:chOff x="6300192" y="692696"/>
            <a:chExt cx="936104" cy="864096"/>
          </a:xfrm>
          <a:solidFill>
            <a:srgbClr val="00FFCC"/>
          </a:solidFill>
        </p:grpSpPr>
        <p:sp>
          <p:nvSpPr>
            <p:cNvPr id="86" name="Rectangle 85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T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701928" y="3930916"/>
            <a:ext cx="936104" cy="864096"/>
            <a:chOff x="6300192" y="692696"/>
            <a:chExt cx="936104" cy="864096"/>
          </a:xfrm>
          <a:solidFill>
            <a:srgbClr val="0000FF"/>
          </a:solidFill>
        </p:grpSpPr>
        <p:sp>
          <p:nvSpPr>
            <p:cNvPr id="89" name="Rectangle 88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U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904864" y="4781514"/>
            <a:ext cx="936104" cy="864096"/>
            <a:chOff x="6300192" y="692696"/>
            <a:chExt cx="936104" cy="864096"/>
          </a:xfrm>
          <a:solidFill>
            <a:srgbClr val="000099"/>
          </a:solidFill>
        </p:grpSpPr>
        <p:sp>
          <p:nvSpPr>
            <p:cNvPr id="92" name="Rectangle 9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W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840672" y="4781514"/>
            <a:ext cx="936104" cy="864096"/>
            <a:chOff x="6300192" y="692696"/>
            <a:chExt cx="936104" cy="864096"/>
          </a:xfrm>
          <a:solidFill>
            <a:srgbClr val="CC00CC"/>
          </a:solidFill>
        </p:grpSpPr>
        <p:sp>
          <p:nvSpPr>
            <p:cNvPr id="95" name="Rectangle 94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X</a:t>
              </a:r>
              <a:r>
                <a:rPr lang="en-GB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776776" y="4781514"/>
            <a:ext cx="936104" cy="864096"/>
            <a:chOff x="6300192" y="692696"/>
            <a:chExt cx="936104" cy="864096"/>
          </a:xfrm>
          <a:solidFill>
            <a:srgbClr val="FFFF99"/>
          </a:solidFill>
        </p:grpSpPr>
        <p:sp>
          <p:nvSpPr>
            <p:cNvPr id="98" name="Rectangle 9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Y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1928" y="4783945"/>
            <a:ext cx="936104" cy="864096"/>
            <a:chOff x="6300192" y="692696"/>
            <a:chExt cx="936104" cy="864096"/>
          </a:xfrm>
          <a:solidFill>
            <a:srgbClr val="FF0066"/>
          </a:solidFill>
        </p:grpSpPr>
        <p:sp>
          <p:nvSpPr>
            <p:cNvPr id="101" name="Rectangle 10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Z</a:t>
              </a:r>
              <a:r>
                <a:rPr lang="en-GB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637884" y="2201381"/>
            <a:ext cx="936104" cy="864096"/>
            <a:chOff x="6300192" y="692696"/>
            <a:chExt cx="936104" cy="864096"/>
          </a:xfrm>
          <a:solidFill>
            <a:schemeClr val="bg1">
              <a:lumMod val="85000"/>
            </a:schemeClr>
          </a:solidFill>
        </p:grpSpPr>
        <p:sp>
          <p:nvSpPr>
            <p:cNvPr id="104" name="Rectangle 10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J</a:t>
              </a:r>
              <a:r>
                <a:rPr lang="en-GB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637884" y="3069251"/>
            <a:ext cx="936104" cy="864096"/>
            <a:chOff x="6300192" y="692696"/>
            <a:chExt cx="936104" cy="864096"/>
          </a:xfrm>
          <a:solidFill>
            <a:srgbClr val="00CC99"/>
          </a:solidFill>
        </p:grpSpPr>
        <p:sp>
          <p:nvSpPr>
            <p:cNvPr id="107" name="Rectangle 10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P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637736" y="3927142"/>
            <a:ext cx="936104" cy="864096"/>
            <a:chOff x="6300192" y="692696"/>
            <a:chExt cx="936104" cy="864096"/>
          </a:xfrm>
          <a:solidFill>
            <a:srgbClr val="FF66CC"/>
          </a:solidFill>
        </p:grpSpPr>
        <p:sp>
          <p:nvSpPr>
            <p:cNvPr id="113" name="Rectangle 11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V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979712" y="2204864"/>
            <a:ext cx="936104" cy="864096"/>
            <a:chOff x="6300192" y="692696"/>
            <a:chExt cx="936104" cy="864096"/>
          </a:xfrm>
          <a:solidFill>
            <a:srgbClr val="00B050"/>
          </a:solidFill>
        </p:grpSpPr>
        <p:sp>
          <p:nvSpPr>
            <p:cNvPr id="117" name="Rectangle 11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979712" y="3072734"/>
            <a:ext cx="936104" cy="864096"/>
            <a:chOff x="6300192" y="692696"/>
            <a:chExt cx="936104" cy="864096"/>
          </a:xfrm>
          <a:solidFill>
            <a:schemeClr val="accent6"/>
          </a:solidFill>
        </p:grpSpPr>
        <p:sp>
          <p:nvSpPr>
            <p:cNvPr id="120" name="Rectangle 11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K</a:t>
              </a:r>
              <a:r>
                <a:rPr lang="en-GB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979564" y="3930625"/>
            <a:ext cx="936104" cy="864096"/>
            <a:chOff x="6300192" y="692696"/>
            <a:chExt cx="936104" cy="864096"/>
          </a:xfrm>
          <a:solidFill>
            <a:srgbClr val="66FF66"/>
          </a:solidFill>
        </p:grpSpPr>
        <p:sp>
          <p:nvSpPr>
            <p:cNvPr id="123" name="Rectangle 12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Q</a:t>
              </a:r>
              <a:r>
                <a:rPr lang="en-GB" dirty="0">
                  <a:solidFill>
                    <a:schemeClr val="tx1"/>
                  </a:solidFill>
                </a:rPr>
                <a:t>10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768475" y="679450"/>
            <a:ext cx="936625" cy="863600"/>
            <a:chOff x="6300192" y="692696"/>
            <a:chExt cx="936104" cy="864096"/>
          </a:xfrm>
        </p:grpSpPr>
        <p:sp>
          <p:nvSpPr>
            <p:cNvPr id="2" name="Rectangle 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71" name="Group 36"/>
          <p:cNvGrpSpPr>
            <a:grpSpLocks/>
          </p:cNvGrpSpPr>
          <p:nvPr/>
        </p:nvGrpSpPr>
        <p:grpSpPr bwMode="auto">
          <a:xfrm>
            <a:off x="2708275" y="679450"/>
            <a:ext cx="936625" cy="863600"/>
            <a:chOff x="6300192" y="692696"/>
            <a:chExt cx="936104" cy="864096"/>
          </a:xfrm>
        </p:grpSpPr>
        <p:sp>
          <p:nvSpPr>
            <p:cNvPr id="38" name="Rectangle 3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C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172" name="Group 45"/>
          <p:cNvGrpSpPr>
            <a:grpSpLocks/>
          </p:cNvGrpSpPr>
          <p:nvPr/>
        </p:nvGrpSpPr>
        <p:grpSpPr bwMode="auto">
          <a:xfrm>
            <a:off x="2705100" y="2266950"/>
            <a:ext cx="936625" cy="865188"/>
            <a:chOff x="6300192" y="692696"/>
            <a:chExt cx="936104" cy="864096"/>
          </a:xfrm>
        </p:grpSpPr>
        <p:sp>
          <p:nvSpPr>
            <p:cNvPr id="47" name="Rectangle 4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71590" y="738676"/>
              <a:ext cx="793308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G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7173" name="Group 48"/>
          <p:cNvGrpSpPr>
            <a:grpSpLocks/>
          </p:cNvGrpSpPr>
          <p:nvPr/>
        </p:nvGrpSpPr>
        <p:grpSpPr bwMode="auto">
          <a:xfrm>
            <a:off x="3619500" y="682625"/>
            <a:ext cx="936625" cy="863600"/>
            <a:chOff x="6300192" y="692696"/>
            <a:chExt cx="936104" cy="864096"/>
          </a:xfrm>
        </p:grpSpPr>
        <p:sp>
          <p:nvSpPr>
            <p:cNvPr id="50" name="Rectangle 4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H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7174" name="Group 66"/>
          <p:cNvGrpSpPr>
            <a:grpSpLocks/>
          </p:cNvGrpSpPr>
          <p:nvPr/>
        </p:nvGrpSpPr>
        <p:grpSpPr bwMode="auto">
          <a:xfrm>
            <a:off x="6403975" y="687388"/>
            <a:ext cx="935038" cy="863600"/>
            <a:chOff x="6300192" y="692696"/>
            <a:chExt cx="936104" cy="864096"/>
          </a:xfrm>
        </p:grpSpPr>
        <p:sp>
          <p:nvSpPr>
            <p:cNvPr id="68" name="Rectangle 6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71711" y="738759"/>
              <a:ext cx="793065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75" name="Group 69"/>
          <p:cNvGrpSpPr>
            <a:grpSpLocks/>
          </p:cNvGrpSpPr>
          <p:nvPr/>
        </p:nvGrpSpPr>
        <p:grpSpPr bwMode="auto">
          <a:xfrm>
            <a:off x="839788" y="2273300"/>
            <a:ext cx="936625" cy="863600"/>
            <a:chOff x="6300192" y="692696"/>
            <a:chExt cx="936104" cy="864096"/>
          </a:xfrm>
        </p:grpSpPr>
        <p:sp>
          <p:nvSpPr>
            <p:cNvPr id="71" name="Rectangle 7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71589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M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176" name="Group 72"/>
          <p:cNvGrpSpPr>
            <a:grpSpLocks/>
          </p:cNvGrpSpPr>
          <p:nvPr/>
        </p:nvGrpSpPr>
        <p:grpSpPr bwMode="auto">
          <a:xfrm>
            <a:off x="4583113" y="2266950"/>
            <a:ext cx="936625" cy="865188"/>
            <a:chOff x="6300192" y="692696"/>
            <a:chExt cx="936104" cy="864096"/>
          </a:xfrm>
        </p:grpSpPr>
        <p:sp>
          <p:nvSpPr>
            <p:cNvPr id="74" name="Rectangle 73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71589" y="738676"/>
              <a:ext cx="793308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N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77" name="Group 75"/>
          <p:cNvGrpSpPr>
            <a:grpSpLocks/>
          </p:cNvGrpSpPr>
          <p:nvPr/>
        </p:nvGrpSpPr>
        <p:grpSpPr bwMode="auto">
          <a:xfrm>
            <a:off x="3648075" y="3852863"/>
            <a:ext cx="936625" cy="863600"/>
            <a:chOff x="6300192" y="692696"/>
            <a:chExt cx="936104" cy="864096"/>
          </a:xfrm>
        </p:grpSpPr>
        <p:sp>
          <p:nvSpPr>
            <p:cNvPr id="77" name="Rectangle 7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371590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O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78" name="Group 78"/>
          <p:cNvGrpSpPr>
            <a:grpSpLocks/>
          </p:cNvGrpSpPr>
          <p:nvPr/>
        </p:nvGrpSpPr>
        <p:grpSpPr bwMode="auto">
          <a:xfrm>
            <a:off x="839788" y="682625"/>
            <a:ext cx="936625" cy="865188"/>
            <a:chOff x="6300192" y="692696"/>
            <a:chExt cx="936104" cy="864096"/>
          </a:xfrm>
        </p:grpSpPr>
        <p:sp>
          <p:nvSpPr>
            <p:cNvPr id="80" name="Rectangle 7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371589" y="738676"/>
              <a:ext cx="793308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R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79" name="Group 111"/>
          <p:cNvGrpSpPr>
            <a:grpSpLocks/>
          </p:cNvGrpSpPr>
          <p:nvPr/>
        </p:nvGrpSpPr>
        <p:grpSpPr bwMode="auto">
          <a:xfrm>
            <a:off x="2717800" y="3859213"/>
            <a:ext cx="936625" cy="865187"/>
            <a:chOff x="6300192" y="692696"/>
            <a:chExt cx="936104" cy="864096"/>
          </a:xfrm>
        </p:grpSpPr>
        <p:sp>
          <p:nvSpPr>
            <p:cNvPr id="113" name="Rectangle 11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371590" y="738675"/>
              <a:ext cx="793308" cy="7309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V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7180" name="Group 115"/>
          <p:cNvGrpSpPr>
            <a:grpSpLocks/>
          </p:cNvGrpSpPr>
          <p:nvPr/>
        </p:nvGrpSpPr>
        <p:grpSpPr bwMode="auto">
          <a:xfrm>
            <a:off x="5467350" y="682625"/>
            <a:ext cx="936625" cy="863600"/>
            <a:chOff x="6300192" y="692696"/>
            <a:chExt cx="936104" cy="864096"/>
          </a:xfrm>
        </p:grpSpPr>
        <p:sp>
          <p:nvSpPr>
            <p:cNvPr id="117" name="Rectangle 11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371590" y="738760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81" name="Group 108"/>
          <p:cNvGrpSpPr>
            <a:grpSpLocks/>
          </p:cNvGrpSpPr>
          <p:nvPr/>
        </p:nvGrpSpPr>
        <p:grpSpPr bwMode="auto">
          <a:xfrm>
            <a:off x="4556125" y="679450"/>
            <a:ext cx="935038" cy="863600"/>
            <a:chOff x="6300192" y="692696"/>
            <a:chExt cx="936104" cy="864096"/>
          </a:xfrm>
        </p:grpSpPr>
        <p:sp>
          <p:nvSpPr>
            <p:cNvPr id="110" name="Rectangle 10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371711" y="738760"/>
              <a:ext cx="793065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82" name="Group 124"/>
          <p:cNvGrpSpPr>
            <a:grpSpLocks/>
          </p:cNvGrpSpPr>
          <p:nvPr/>
        </p:nvGrpSpPr>
        <p:grpSpPr bwMode="auto">
          <a:xfrm>
            <a:off x="1776413" y="2270125"/>
            <a:ext cx="935037" cy="863600"/>
            <a:chOff x="6300192" y="692696"/>
            <a:chExt cx="936104" cy="864096"/>
          </a:xfrm>
        </p:grpSpPr>
        <p:sp>
          <p:nvSpPr>
            <p:cNvPr id="126" name="Rectangle 125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371711" y="738760"/>
              <a:ext cx="793067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83" name="Group 127"/>
          <p:cNvGrpSpPr>
            <a:grpSpLocks/>
          </p:cNvGrpSpPr>
          <p:nvPr/>
        </p:nvGrpSpPr>
        <p:grpSpPr bwMode="auto">
          <a:xfrm>
            <a:off x="3648075" y="2276475"/>
            <a:ext cx="935038" cy="863600"/>
            <a:chOff x="6300192" y="692696"/>
            <a:chExt cx="936104" cy="864096"/>
          </a:xfrm>
        </p:grpSpPr>
        <p:sp>
          <p:nvSpPr>
            <p:cNvPr id="129" name="Rectangle 128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371711" y="738760"/>
              <a:ext cx="793065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84" name="Group 130"/>
          <p:cNvGrpSpPr>
            <a:grpSpLocks/>
          </p:cNvGrpSpPr>
          <p:nvPr/>
        </p:nvGrpSpPr>
        <p:grpSpPr bwMode="auto">
          <a:xfrm>
            <a:off x="836613" y="3852863"/>
            <a:ext cx="936625" cy="863600"/>
            <a:chOff x="6300192" y="692696"/>
            <a:chExt cx="936104" cy="864096"/>
          </a:xfrm>
        </p:grpSpPr>
        <p:sp>
          <p:nvSpPr>
            <p:cNvPr id="132" name="Rectangle 13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371589" y="738759"/>
              <a:ext cx="793308" cy="7306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D</a:t>
              </a:r>
              <a:r>
                <a:rPr lang="en-GB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7185" name="Group 133"/>
          <p:cNvGrpSpPr>
            <a:grpSpLocks/>
          </p:cNvGrpSpPr>
          <p:nvPr/>
        </p:nvGrpSpPr>
        <p:grpSpPr bwMode="auto">
          <a:xfrm>
            <a:off x="1776413" y="3857625"/>
            <a:ext cx="935037" cy="865188"/>
            <a:chOff x="6300192" y="692696"/>
            <a:chExt cx="936104" cy="864096"/>
          </a:xfrm>
        </p:grpSpPr>
        <p:sp>
          <p:nvSpPr>
            <p:cNvPr id="135" name="Rectangle 134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371711" y="738676"/>
              <a:ext cx="793067" cy="7309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186" name="Group 136"/>
          <p:cNvGrpSpPr>
            <a:grpSpLocks/>
          </p:cNvGrpSpPr>
          <p:nvPr/>
        </p:nvGrpSpPr>
        <p:grpSpPr bwMode="auto">
          <a:xfrm>
            <a:off x="4578350" y="3859213"/>
            <a:ext cx="936625" cy="865187"/>
            <a:chOff x="6300192" y="692696"/>
            <a:chExt cx="936104" cy="864096"/>
          </a:xfrm>
        </p:grpSpPr>
        <p:sp>
          <p:nvSpPr>
            <p:cNvPr id="138" name="Rectangle 13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371590" y="738675"/>
              <a:ext cx="793308" cy="7309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N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1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5963" y="4149725"/>
            <a:ext cx="3024187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Create your </a:t>
            </a:r>
            <a:r>
              <a:rPr lang="en-GB" sz="4000" dirty="0"/>
              <a:t>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51424" y="2679604"/>
            <a:ext cx="936104" cy="864096"/>
            <a:chOff x="6300192" y="692696"/>
            <a:chExt cx="936104" cy="864096"/>
          </a:xfrm>
          <a:solidFill>
            <a:srgbClr val="FFFF00"/>
          </a:solidFill>
        </p:grpSpPr>
        <p:sp>
          <p:nvSpPr>
            <p:cNvPr id="2" name="Rectangle 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A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115616" y="2683378"/>
            <a:ext cx="936104" cy="864096"/>
            <a:chOff x="6300192" y="692696"/>
            <a:chExt cx="936104" cy="864096"/>
          </a:xfrm>
          <a:solidFill>
            <a:srgbClr val="92D050"/>
          </a:solidFill>
        </p:grpSpPr>
        <p:sp>
          <p:nvSpPr>
            <p:cNvPr id="38" name="Rectangle 3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C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187624" y="875929"/>
            <a:ext cx="936104" cy="864096"/>
            <a:chOff x="6300192" y="692696"/>
            <a:chExt cx="936104" cy="864096"/>
          </a:xfrm>
          <a:solidFill>
            <a:srgbClr val="FFC000"/>
          </a:solidFill>
        </p:grpSpPr>
        <p:sp>
          <p:nvSpPr>
            <p:cNvPr id="50" name="Rectangle 4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H</a:t>
              </a:r>
              <a:r>
                <a:rPr lang="en-GB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080331" y="4409649"/>
            <a:ext cx="936104" cy="864096"/>
            <a:chOff x="6300192" y="692696"/>
            <a:chExt cx="936104" cy="86409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3" name="Rectangle 52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I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059832" y="875929"/>
            <a:ext cx="936104" cy="864096"/>
            <a:chOff x="6300192" y="692696"/>
            <a:chExt cx="936104" cy="864096"/>
          </a:xfrm>
          <a:solidFill>
            <a:srgbClr val="00B0F0"/>
          </a:solidFill>
        </p:grpSpPr>
        <p:sp>
          <p:nvSpPr>
            <p:cNvPr id="68" name="Rectangle 67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132284" y="4409649"/>
            <a:ext cx="936104" cy="864096"/>
            <a:chOff x="6300192" y="692696"/>
            <a:chExt cx="936104" cy="864096"/>
          </a:xfrm>
          <a:solidFill>
            <a:srgbClr val="00B050"/>
          </a:solidFill>
        </p:grpSpPr>
        <p:sp>
          <p:nvSpPr>
            <p:cNvPr id="71" name="Rectangle 70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M</a:t>
              </a:r>
              <a:r>
                <a:rPr lang="en-GB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931965" y="875929"/>
            <a:ext cx="936104" cy="864096"/>
            <a:chOff x="6300192" y="692696"/>
            <a:chExt cx="936104" cy="864096"/>
          </a:xfrm>
          <a:solidFill>
            <a:srgbClr val="7030A0"/>
          </a:solidFill>
        </p:grpSpPr>
        <p:sp>
          <p:nvSpPr>
            <p:cNvPr id="77" name="Rectangle 7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O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123728" y="875929"/>
            <a:ext cx="936104" cy="864096"/>
            <a:chOff x="6300192" y="692696"/>
            <a:chExt cx="936104" cy="864096"/>
          </a:xfrm>
          <a:solidFill>
            <a:srgbClr val="FF0000"/>
          </a:solidFill>
        </p:grpSpPr>
        <p:sp>
          <p:nvSpPr>
            <p:cNvPr id="117" name="Rectangle 116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981904" y="2690979"/>
            <a:ext cx="936104" cy="864096"/>
            <a:chOff x="6300192" y="692696"/>
            <a:chExt cx="936104" cy="86409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0" name="Rectangle 11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K</a:t>
              </a:r>
              <a:r>
                <a:rPr lang="en-GB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995936" y="875929"/>
            <a:ext cx="936104" cy="864096"/>
            <a:chOff x="6300192" y="692696"/>
            <a:chExt cx="936104" cy="864096"/>
          </a:xfrm>
          <a:solidFill>
            <a:srgbClr val="00B0F0"/>
          </a:solidFill>
        </p:grpSpPr>
        <p:sp>
          <p:nvSpPr>
            <p:cNvPr id="110" name="Rectangle 109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3906760" y="2690944"/>
            <a:ext cx="936104" cy="864096"/>
            <a:chOff x="6300192" y="692696"/>
            <a:chExt cx="936104" cy="864096"/>
          </a:xfrm>
          <a:solidFill>
            <a:srgbClr val="FF0000"/>
          </a:solidFill>
        </p:grpSpPr>
        <p:sp>
          <p:nvSpPr>
            <p:cNvPr id="126" name="Rectangle 125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E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995133" y="4409649"/>
            <a:ext cx="936104" cy="864096"/>
            <a:chOff x="6300192" y="692696"/>
            <a:chExt cx="936104" cy="864096"/>
          </a:xfrm>
          <a:solidFill>
            <a:srgbClr val="00B0F0"/>
          </a:solidFill>
        </p:grpSpPr>
        <p:sp>
          <p:nvSpPr>
            <p:cNvPr id="129" name="Rectangle 128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L</a:t>
              </a:r>
              <a:r>
                <a:rPr lang="en-GB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943657" y="4409649"/>
            <a:ext cx="936104" cy="864096"/>
            <a:chOff x="6300192" y="692696"/>
            <a:chExt cx="936104" cy="86409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32" name="Rectangle 131"/>
            <p:cNvSpPr/>
            <p:nvPr/>
          </p:nvSpPr>
          <p:spPr>
            <a:xfrm>
              <a:off x="6300192" y="692696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372200" y="738871"/>
              <a:ext cx="792088" cy="73115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>
                  <a:solidFill>
                    <a:schemeClr val="tx1"/>
                  </a:solidFill>
                </a:rPr>
                <a:t>K</a:t>
              </a:r>
              <a:r>
                <a:rPr lang="en-GB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1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5963" y="4149725"/>
            <a:ext cx="3024187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Add colours</a:t>
            </a:r>
            <a:endParaRPr lang="en-GB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253</Words>
  <Application>Microsoft Office PowerPoint</Application>
  <PresentationFormat>On-screen Show (4:3)</PresentationFormat>
  <Paragraphs>103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Wingdings</vt:lpstr>
      <vt:lpstr>Arial</vt:lpstr>
      <vt:lpstr>Office Theme</vt:lpstr>
      <vt:lpstr>Alphabet Tiles Template</vt:lpstr>
      <vt:lpstr>PowerPoint Presentation</vt:lpstr>
      <vt:lpstr>PowerPoint Presentation</vt:lpstr>
      <vt:lpstr>PowerPoint Presentation</vt:lpstr>
      <vt:lpstr>Use of templates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Jonty Pearce</cp:lastModifiedBy>
  <cp:revision>28</cp:revision>
  <dcterms:created xsi:type="dcterms:W3CDTF">2012-03-20T17:29:43Z</dcterms:created>
  <dcterms:modified xsi:type="dcterms:W3CDTF">2015-02-22T11:04:01Z</dcterms:modified>
</cp:coreProperties>
</file>