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A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A9B849-F1BE-4FFF-BA05-3D4C059219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5098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213D6D-BEA0-4677-8022-2DFCD89CFA4E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5241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85065A-F116-41E4-B241-CCC46B675C38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0208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6E63A5-8A85-49D4-8B89-058E8A175161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0607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8BB0E4-3562-40F3-A0BA-A94B99CCDE2C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38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2DEA30-D860-44A0-BB8A-3EC36981D607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500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2B2DF2-A4F1-45DA-B52C-7FB94B62EE9E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053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69448A-579A-40BB-AD2C-42C412813D36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6020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F8E4C5-5BFF-4164-9C9C-036C48C0BE58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278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10E2BA-5C19-4D76-A6C8-2C409C63E9F7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025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7091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5" name="Group 25"/>
          <p:cNvGrpSpPr>
            <a:grpSpLocks/>
          </p:cNvGrpSpPr>
          <p:nvPr userDrawn="1"/>
        </p:nvGrpSpPr>
        <p:grpSpPr bwMode="auto">
          <a:xfrm>
            <a:off x="0" y="493713"/>
            <a:ext cx="6604000" cy="5989637"/>
            <a:chOff x="317500" y="474698"/>
            <a:chExt cx="6604491" cy="5988916"/>
          </a:xfrm>
        </p:grpSpPr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317500" y="474698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27"/>
            <p:cNvSpPr>
              <a:spLocks/>
            </p:cNvSpPr>
            <p:nvPr userDrawn="1"/>
          </p:nvSpPr>
          <p:spPr bwMode="auto">
            <a:xfrm rot="284936">
              <a:off x="398760" y="936626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 rot="284936">
              <a:off x="481012" y="1470858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6"/>
            <p:cNvSpPr>
              <a:spLocks/>
            </p:cNvSpPr>
            <p:nvPr userDrawn="1"/>
          </p:nvSpPr>
          <p:spPr bwMode="auto">
            <a:xfrm rot="-218204">
              <a:off x="657419" y="1917539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 rot="-520684">
              <a:off x="818123" y="2304186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E61A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 rot="-877837">
              <a:off x="1085709" y="2644485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 rot="-1376416">
              <a:off x="1370711" y="3020502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 rot="-2190586">
              <a:off x="1817359" y="3346916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6"/>
            <p:cNvSpPr>
              <a:spLocks/>
            </p:cNvSpPr>
            <p:nvPr userDrawn="1"/>
          </p:nvSpPr>
          <p:spPr bwMode="auto">
            <a:xfrm rot="-2608705">
              <a:off x="2152693" y="3528479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 rot="-2924476">
              <a:off x="2613135" y="3747736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auto">
            <a:xfrm rot="-3276134">
              <a:off x="3110995" y="3992119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 rot="-3690576">
              <a:off x="3541843" y="4176596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 rot="-4239390">
              <a:off x="4061375" y="4240213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E61A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 rot="-3886151">
              <a:off x="4452978" y="4311467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6"/>
            <p:cNvSpPr>
              <a:spLocks/>
            </p:cNvSpPr>
            <p:nvPr userDrawn="1"/>
          </p:nvSpPr>
          <p:spPr bwMode="auto">
            <a:xfrm rot="-3649121">
              <a:off x="4861416" y="4403039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" name="Freeform 6"/>
          <p:cNvSpPr>
            <a:spLocks/>
          </p:cNvSpPr>
          <p:nvPr userDrawn="1"/>
        </p:nvSpPr>
        <p:spPr bwMode="auto">
          <a:xfrm rot="18552778">
            <a:off x="4948238" y="4622800"/>
            <a:ext cx="2085975" cy="2035175"/>
          </a:xfrm>
          <a:custGeom>
            <a:avLst/>
            <a:gdLst>
              <a:gd name="T0" fmla="*/ 2147483646 w 1680"/>
              <a:gd name="T1" fmla="*/ 0 h 1640"/>
              <a:gd name="T2" fmla="*/ 2147483646 w 1680"/>
              <a:gd name="T3" fmla="*/ 2147483646 h 1640"/>
              <a:gd name="T4" fmla="*/ 2147483646 w 1680"/>
              <a:gd name="T5" fmla="*/ 2147483646 h 1640"/>
              <a:gd name="T6" fmla="*/ 2147483646 w 1680"/>
              <a:gd name="T7" fmla="*/ 2147483646 h 1640"/>
              <a:gd name="T8" fmla="*/ 2147483646 w 1680"/>
              <a:gd name="T9" fmla="*/ 2147483646 h 1640"/>
              <a:gd name="T10" fmla="*/ 2147483646 w 1680"/>
              <a:gd name="T11" fmla="*/ 2147483646 h 1640"/>
              <a:gd name="T12" fmla="*/ 2147483646 w 1680"/>
              <a:gd name="T13" fmla="*/ 2147483646 h 1640"/>
              <a:gd name="T14" fmla="*/ 2147483646 w 1680"/>
              <a:gd name="T15" fmla="*/ 2147483646 h 1640"/>
              <a:gd name="T16" fmla="*/ 2147483646 w 1680"/>
              <a:gd name="T17" fmla="*/ 2147483646 h 1640"/>
              <a:gd name="T18" fmla="*/ 2147483646 w 1680"/>
              <a:gd name="T19" fmla="*/ 2147483646 h 1640"/>
              <a:gd name="T20" fmla="*/ 2147483646 w 1680"/>
              <a:gd name="T21" fmla="*/ 2147483646 h 1640"/>
              <a:gd name="T22" fmla="*/ 2147483646 w 1680"/>
              <a:gd name="T23" fmla="*/ 2147483646 h 1640"/>
              <a:gd name="T24" fmla="*/ 2147483646 w 1680"/>
              <a:gd name="T25" fmla="*/ 0 h 1640"/>
              <a:gd name="T26" fmla="*/ 2147483646 w 1680"/>
              <a:gd name="T27" fmla="*/ 2147483646 h 1640"/>
              <a:gd name="T28" fmla="*/ 2147483646 w 1680"/>
              <a:gd name="T29" fmla="*/ 2147483646 h 1640"/>
              <a:gd name="T30" fmla="*/ 2147483646 w 1680"/>
              <a:gd name="T31" fmla="*/ 2147483646 h 1640"/>
              <a:gd name="T32" fmla="*/ 2147483646 w 1680"/>
              <a:gd name="T33" fmla="*/ 2147483646 h 1640"/>
              <a:gd name="T34" fmla="*/ 2147483646 w 1680"/>
              <a:gd name="T35" fmla="*/ 2147483646 h 1640"/>
              <a:gd name="T36" fmla="*/ 2147483646 w 1680"/>
              <a:gd name="T37" fmla="*/ 2147483646 h 1640"/>
              <a:gd name="T38" fmla="*/ 2147483646 w 1680"/>
              <a:gd name="T39" fmla="*/ 2147483646 h 1640"/>
              <a:gd name="T40" fmla="*/ 2147483646 w 1680"/>
              <a:gd name="T41" fmla="*/ 2147483646 h 1640"/>
              <a:gd name="T42" fmla="*/ 2147483646 w 1680"/>
              <a:gd name="T43" fmla="*/ 2147483646 h 1640"/>
              <a:gd name="T44" fmla="*/ 2147483646 w 1680"/>
              <a:gd name="T45" fmla="*/ 2147483646 h 1640"/>
              <a:gd name="T46" fmla="*/ 2147483646 w 1680"/>
              <a:gd name="T47" fmla="*/ 2147483646 h 1640"/>
              <a:gd name="T48" fmla="*/ 2147483646 w 1680"/>
              <a:gd name="T49" fmla="*/ 2147483646 h 1640"/>
              <a:gd name="T50" fmla="*/ 2147483646 w 1680"/>
              <a:gd name="T51" fmla="*/ 2147483646 h 1640"/>
              <a:gd name="T52" fmla="*/ 2147483646 w 1680"/>
              <a:gd name="T53" fmla="*/ 2147483646 h 1640"/>
              <a:gd name="T54" fmla="*/ 2147483646 w 1680"/>
              <a:gd name="T55" fmla="*/ 2147483646 h 1640"/>
              <a:gd name="T56" fmla="*/ 2147483646 w 1680"/>
              <a:gd name="T57" fmla="*/ 2147483646 h 1640"/>
              <a:gd name="T58" fmla="*/ 2147483646 w 1680"/>
              <a:gd name="T59" fmla="*/ 2147483646 h 1640"/>
              <a:gd name="T60" fmla="*/ 2147483646 w 1680"/>
              <a:gd name="T61" fmla="*/ 2147483646 h 1640"/>
              <a:gd name="T62" fmla="*/ 2147483646 w 1680"/>
              <a:gd name="T63" fmla="*/ 2147483646 h 1640"/>
              <a:gd name="T64" fmla="*/ 2147483646 w 1680"/>
              <a:gd name="T65" fmla="*/ 2147483646 h 1640"/>
              <a:gd name="T66" fmla="*/ 2147483646 w 1680"/>
              <a:gd name="T67" fmla="*/ 2147483646 h 1640"/>
              <a:gd name="T68" fmla="*/ 2147483646 w 1680"/>
              <a:gd name="T69" fmla="*/ 2147483646 h 1640"/>
              <a:gd name="T70" fmla="*/ 2147483646 w 1680"/>
              <a:gd name="T71" fmla="*/ 2147483646 h 1640"/>
              <a:gd name="T72" fmla="*/ 2147483646 w 1680"/>
              <a:gd name="T73" fmla="*/ 2147483646 h 1640"/>
              <a:gd name="T74" fmla="*/ 2147483646 w 1680"/>
              <a:gd name="T75" fmla="*/ 2147483646 h 1640"/>
              <a:gd name="T76" fmla="*/ 2147483646 w 1680"/>
              <a:gd name="T77" fmla="*/ 2147483646 h 1640"/>
              <a:gd name="T78" fmla="*/ 2147483646 w 1680"/>
              <a:gd name="T79" fmla="*/ 2147483646 h 1640"/>
              <a:gd name="T80" fmla="*/ 2147483646 w 1680"/>
              <a:gd name="T81" fmla="*/ 2147483646 h 1640"/>
              <a:gd name="T82" fmla="*/ 2147483646 w 1680"/>
              <a:gd name="T83" fmla="*/ 2147483646 h 1640"/>
              <a:gd name="T84" fmla="*/ 2147483646 w 1680"/>
              <a:gd name="T85" fmla="*/ 2147483646 h 1640"/>
              <a:gd name="T86" fmla="*/ 2147483646 w 1680"/>
              <a:gd name="T87" fmla="*/ 2147483646 h 1640"/>
              <a:gd name="T88" fmla="*/ 2147483646 w 1680"/>
              <a:gd name="T89" fmla="*/ 2147483646 h 1640"/>
              <a:gd name="T90" fmla="*/ 2147483646 w 1680"/>
              <a:gd name="T91" fmla="*/ 2147483646 h 1640"/>
              <a:gd name="T92" fmla="*/ 2147483646 w 1680"/>
              <a:gd name="T93" fmla="*/ 2147483646 h 1640"/>
              <a:gd name="T94" fmla="*/ 2147483646 w 1680"/>
              <a:gd name="T95" fmla="*/ 0 h 16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80" h="1640">
                <a:moveTo>
                  <a:pt x="1244" y="0"/>
                </a:moveTo>
                <a:lnTo>
                  <a:pt x="1244" y="0"/>
                </a:lnTo>
                <a:lnTo>
                  <a:pt x="1216" y="0"/>
                </a:lnTo>
                <a:lnTo>
                  <a:pt x="1190" y="2"/>
                </a:lnTo>
                <a:lnTo>
                  <a:pt x="1166" y="6"/>
                </a:lnTo>
                <a:lnTo>
                  <a:pt x="1142" y="12"/>
                </a:lnTo>
                <a:lnTo>
                  <a:pt x="1118" y="18"/>
                </a:lnTo>
                <a:lnTo>
                  <a:pt x="1096" y="26"/>
                </a:lnTo>
                <a:lnTo>
                  <a:pt x="1076" y="36"/>
                </a:lnTo>
                <a:lnTo>
                  <a:pt x="1056" y="46"/>
                </a:lnTo>
                <a:lnTo>
                  <a:pt x="1020" y="68"/>
                </a:lnTo>
                <a:lnTo>
                  <a:pt x="986" y="92"/>
                </a:lnTo>
                <a:lnTo>
                  <a:pt x="958" y="118"/>
                </a:lnTo>
                <a:lnTo>
                  <a:pt x="932" y="146"/>
                </a:lnTo>
                <a:lnTo>
                  <a:pt x="910" y="172"/>
                </a:lnTo>
                <a:lnTo>
                  <a:pt x="890" y="200"/>
                </a:lnTo>
                <a:lnTo>
                  <a:pt x="874" y="224"/>
                </a:lnTo>
                <a:lnTo>
                  <a:pt x="862" y="246"/>
                </a:lnTo>
                <a:lnTo>
                  <a:pt x="846" y="280"/>
                </a:lnTo>
                <a:lnTo>
                  <a:pt x="840" y="292"/>
                </a:lnTo>
                <a:lnTo>
                  <a:pt x="836" y="280"/>
                </a:lnTo>
                <a:lnTo>
                  <a:pt x="818" y="246"/>
                </a:lnTo>
                <a:lnTo>
                  <a:pt x="806" y="224"/>
                </a:lnTo>
                <a:lnTo>
                  <a:pt x="790" y="200"/>
                </a:lnTo>
                <a:lnTo>
                  <a:pt x="772" y="172"/>
                </a:lnTo>
                <a:lnTo>
                  <a:pt x="750" y="146"/>
                </a:lnTo>
                <a:lnTo>
                  <a:pt x="724" y="118"/>
                </a:lnTo>
                <a:lnTo>
                  <a:pt x="694" y="92"/>
                </a:lnTo>
                <a:lnTo>
                  <a:pt x="662" y="68"/>
                </a:lnTo>
                <a:lnTo>
                  <a:pt x="624" y="46"/>
                </a:lnTo>
                <a:lnTo>
                  <a:pt x="604" y="36"/>
                </a:lnTo>
                <a:lnTo>
                  <a:pt x="584" y="26"/>
                </a:lnTo>
                <a:lnTo>
                  <a:pt x="562" y="18"/>
                </a:lnTo>
                <a:lnTo>
                  <a:pt x="538" y="12"/>
                </a:lnTo>
                <a:lnTo>
                  <a:pt x="514" y="6"/>
                </a:lnTo>
                <a:lnTo>
                  <a:pt x="490" y="2"/>
                </a:lnTo>
                <a:lnTo>
                  <a:pt x="464" y="0"/>
                </a:lnTo>
                <a:lnTo>
                  <a:pt x="436" y="0"/>
                </a:lnTo>
                <a:lnTo>
                  <a:pt x="410" y="0"/>
                </a:lnTo>
                <a:lnTo>
                  <a:pt x="378" y="6"/>
                </a:lnTo>
                <a:lnTo>
                  <a:pt x="342" y="14"/>
                </a:lnTo>
                <a:lnTo>
                  <a:pt x="304" y="26"/>
                </a:lnTo>
                <a:lnTo>
                  <a:pt x="264" y="40"/>
                </a:lnTo>
                <a:lnTo>
                  <a:pt x="222" y="60"/>
                </a:lnTo>
                <a:lnTo>
                  <a:pt x="182" y="84"/>
                </a:lnTo>
                <a:lnTo>
                  <a:pt x="162" y="98"/>
                </a:lnTo>
                <a:lnTo>
                  <a:pt x="142" y="114"/>
                </a:lnTo>
                <a:lnTo>
                  <a:pt x="122" y="130"/>
                </a:lnTo>
                <a:lnTo>
                  <a:pt x="104" y="148"/>
                </a:lnTo>
                <a:lnTo>
                  <a:pt x="88" y="166"/>
                </a:lnTo>
                <a:lnTo>
                  <a:pt x="72" y="188"/>
                </a:lnTo>
                <a:lnTo>
                  <a:pt x="58" y="208"/>
                </a:lnTo>
                <a:lnTo>
                  <a:pt x="44" y="232"/>
                </a:lnTo>
                <a:lnTo>
                  <a:pt x="32" y="256"/>
                </a:lnTo>
                <a:lnTo>
                  <a:pt x="22" y="282"/>
                </a:lnTo>
                <a:lnTo>
                  <a:pt x="14" y="310"/>
                </a:lnTo>
                <a:lnTo>
                  <a:pt x="8" y="340"/>
                </a:lnTo>
                <a:lnTo>
                  <a:pt x="2" y="370"/>
                </a:lnTo>
                <a:lnTo>
                  <a:pt x="0" y="402"/>
                </a:lnTo>
                <a:lnTo>
                  <a:pt x="0" y="436"/>
                </a:lnTo>
                <a:lnTo>
                  <a:pt x="4" y="472"/>
                </a:lnTo>
                <a:lnTo>
                  <a:pt x="8" y="508"/>
                </a:lnTo>
                <a:lnTo>
                  <a:pt x="16" y="548"/>
                </a:lnTo>
                <a:lnTo>
                  <a:pt x="28" y="584"/>
                </a:lnTo>
                <a:lnTo>
                  <a:pt x="40" y="622"/>
                </a:lnTo>
                <a:lnTo>
                  <a:pt x="56" y="658"/>
                </a:lnTo>
                <a:lnTo>
                  <a:pt x="76" y="694"/>
                </a:lnTo>
                <a:lnTo>
                  <a:pt x="96" y="728"/>
                </a:lnTo>
                <a:lnTo>
                  <a:pt x="118" y="764"/>
                </a:lnTo>
                <a:lnTo>
                  <a:pt x="144" y="798"/>
                </a:lnTo>
                <a:lnTo>
                  <a:pt x="170" y="832"/>
                </a:lnTo>
                <a:lnTo>
                  <a:pt x="198" y="866"/>
                </a:lnTo>
                <a:lnTo>
                  <a:pt x="228" y="900"/>
                </a:lnTo>
                <a:lnTo>
                  <a:pt x="290" y="968"/>
                </a:lnTo>
                <a:lnTo>
                  <a:pt x="356" y="1034"/>
                </a:lnTo>
                <a:lnTo>
                  <a:pt x="424" y="1100"/>
                </a:lnTo>
                <a:lnTo>
                  <a:pt x="490" y="1166"/>
                </a:lnTo>
                <a:lnTo>
                  <a:pt x="556" y="1230"/>
                </a:lnTo>
                <a:lnTo>
                  <a:pt x="620" y="1296"/>
                </a:lnTo>
                <a:lnTo>
                  <a:pt x="678" y="1364"/>
                </a:lnTo>
                <a:lnTo>
                  <a:pt x="706" y="1396"/>
                </a:lnTo>
                <a:lnTo>
                  <a:pt x="732" y="1430"/>
                </a:lnTo>
                <a:lnTo>
                  <a:pt x="756" y="1464"/>
                </a:lnTo>
                <a:lnTo>
                  <a:pt x="778" y="1498"/>
                </a:lnTo>
                <a:lnTo>
                  <a:pt x="796" y="1534"/>
                </a:lnTo>
                <a:lnTo>
                  <a:pt x="814" y="1568"/>
                </a:lnTo>
                <a:lnTo>
                  <a:pt x="828" y="1604"/>
                </a:lnTo>
                <a:lnTo>
                  <a:pt x="840" y="1640"/>
                </a:lnTo>
                <a:lnTo>
                  <a:pt x="852" y="1604"/>
                </a:lnTo>
                <a:lnTo>
                  <a:pt x="866" y="1568"/>
                </a:lnTo>
                <a:lnTo>
                  <a:pt x="884" y="1534"/>
                </a:lnTo>
                <a:lnTo>
                  <a:pt x="904" y="1498"/>
                </a:lnTo>
                <a:lnTo>
                  <a:pt x="924" y="1464"/>
                </a:lnTo>
                <a:lnTo>
                  <a:pt x="948" y="1430"/>
                </a:lnTo>
                <a:lnTo>
                  <a:pt x="974" y="1396"/>
                </a:lnTo>
                <a:lnTo>
                  <a:pt x="1002" y="1364"/>
                </a:lnTo>
                <a:lnTo>
                  <a:pt x="1060" y="1296"/>
                </a:lnTo>
                <a:lnTo>
                  <a:pt x="1124" y="1230"/>
                </a:lnTo>
                <a:lnTo>
                  <a:pt x="1190" y="1166"/>
                </a:lnTo>
                <a:lnTo>
                  <a:pt x="1258" y="1100"/>
                </a:lnTo>
                <a:lnTo>
                  <a:pt x="1324" y="1034"/>
                </a:lnTo>
                <a:lnTo>
                  <a:pt x="1390" y="968"/>
                </a:lnTo>
                <a:lnTo>
                  <a:pt x="1452" y="900"/>
                </a:lnTo>
                <a:lnTo>
                  <a:pt x="1482" y="866"/>
                </a:lnTo>
                <a:lnTo>
                  <a:pt x="1510" y="832"/>
                </a:lnTo>
                <a:lnTo>
                  <a:pt x="1536" y="798"/>
                </a:lnTo>
                <a:lnTo>
                  <a:pt x="1562" y="764"/>
                </a:lnTo>
                <a:lnTo>
                  <a:pt x="1584" y="728"/>
                </a:lnTo>
                <a:lnTo>
                  <a:pt x="1606" y="694"/>
                </a:lnTo>
                <a:lnTo>
                  <a:pt x="1624" y="658"/>
                </a:lnTo>
                <a:lnTo>
                  <a:pt x="1640" y="622"/>
                </a:lnTo>
                <a:lnTo>
                  <a:pt x="1654" y="584"/>
                </a:lnTo>
                <a:lnTo>
                  <a:pt x="1664" y="548"/>
                </a:lnTo>
                <a:lnTo>
                  <a:pt x="1672" y="508"/>
                </a:lnTo>
                <a:lnTo>
                  <a:pt x="1678" y="472"/>
                </a:lnTo>
                <a:lnTo>
                  <a:pt x="1680" y="436"/>
                </a:lnTo>
                <a:lnTo>
                  <a:pt x="1680" y="402"/>
                </a:lnTo>
                <a:lnTo>
                  <a:pt x="1678" y="370"/>
                </a:lnTo>
                <a:lnTo>
                  <a:pt x="1674" y="340"/>
                </a:lnTo>
                <a:lnTo>
                  <a:pt x="1668" y="310"/>
                </a:lnTo>
                <a:lnTo>
                  <a:pt x="1658" y="282"/>
                </a:lnTo>
                <a:lnTo>
                  <a:pt x="1648" y="256"/>
                </a:lnTo>
                <a:lnTo>
                  <a:pt x="1636" y="232"/>
                </a:lnTo>
                <a:lnTo>
                  <a:pt x="1624" y="208"/>
                </a:lnTo>
                <a:lnTo>
                  <a:pt x="1608" y="188"/>
                </a:lnTo>
                <a:lnTo>
                  <a:pt x="1592" y="166"/>
                </a:lnTo>
                <a:lnTo>
                  <a:pt x="1576" y="148"/>
                </a:lnTo>
                <a:lnTo>
                  <a:pt x="1558" y="130"/>
                </a:lnTo>
                <a:lnTo>
                  <a:pt x="1538" y="114"/>
                </a:lnTo>
                <a:lnTo>
                  <a:pt x="1520" y="98"/>
                </a:lnTo>
                <a:lnTo>
                  <a:pt x="1500" y="84"/>
                </a:lnTo>
                <a:lnTo>
                  <a:pt x="1458" y="60"/>
                </a:lnTo>
                <a:lnTo>
                  <a:pt x="1416" y="40"/>
                </a:lnTo>
                <a:lnTo>
                  <a:pt x="1376" y="26"/>
                </a:lnTo>
                <a:lnTo>
                  <a:pt x="1338" y="14"/>
                </a:lnTo>
                <a:lnTo>
                  <a:pt x="1302" y="6"/>
                </a:lnTo>
                <a:lnTo>
                  <a:pt x="1270" y="0"/>
                </a:lnTo>
                <a:lnTo>
                  <a:pt x="1244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0397" y="39267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397" y="287234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1E10B-38F9-4BE4-B8E0-377673B696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591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FFF6-4F54-45D0-A912-6A0AE84874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546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D6A24-5B1B-455E-BF5D-434982CB4D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9750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E1C3-E51C-4C2B-A9FB-9B34AF1BF5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1020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56C41-CA36-4376-A4AC-4EFF5A73A3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835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7A7FA-A18D-43B7-B125-EE98F20D93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084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5D30E-2646-4E02-B6A0-1DA8B6A33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4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DB591-567F-4964-892D-CA0EA68E2F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391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60E79-8878-43CC-8404-2F5B4A63E8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3DEF8-DC01-4A62-AF96-D319C971EB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993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C8AC2-1166-4751-A5A9-AE692C1BE2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742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29964-793E-431A-9E7A-C277B50A5C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478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70E2-A31C-4483-A625-D4451B81D4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201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647244F-F37D-4A7D-B5F5-08424B5497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1" name="Group 6"/>
          <p:cNvGrpSpPr>
            <a:grpSpLocks/>
          </p:cNvGrpSpPr>
          <p:nvPr userDrawn="1"/>
        </p:nvGrpSpPr>
        <p:grpSpPr bwMode="auto">
          <a:xfrm>
            <a:off x="0" y="3975100"/>
            <a:ext cx="3455988" cy="3052763"/>
            <a:chOff x="0" y="494434"/>
            <a:chExt cx="7008910" cy="6188383"/>
          </a:xfrm>
        </p:grpSpPr>
        <p:grpSp>
          <p:nvGrpSpPr>
            <p:cNvPr id="1032" name="Group 7"/>
            <p:cNvGrpSpPr>
              <a:grpSpLocks/>
            </p:cNvGrpSpPr>
            <p:nvPr userDrawn="1"/>
          </p:nvGrpSpPr>
          <p:grpSpPr bwMode="auto">
            <a:xfrm>
              <a:off x="0" y="494434"/>
              <a:ext cx="6604491" cy="5988916"/>
              <a:chOff x="317500" y="474698"/>
              <a:chExt cx="6604491" cy="5988916"/>
            </a:xfrm>
          </p:grpSpPr>
          <p:sp>
            <p:nvSpPr>
              <p:cNvPr id="1034" name="Freeform 6"/>
              <p:cNvSpPr>
                <a:spLocks/>
              </p:cNvSpPr>
              <p:nvPr userDrawn="1"/>
            </p:nvSpPr>
            <p:spPr bwMode="auto">
              <a:xfrm>
                <a:off x="317500" y="474698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5" name="Freeform 6"/>
              <p:cNvSpPr>
                <a:spLocks/>
              </p:cNvSpPr>
              <p:nvPr userDrawn="1"/>
            </p:nvSpPr>
            <p:spPr bwMode="auto">
              <a:xfrm rot="284936">
                <a:off x="398760" y="936626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" name="Freeform 6"/>
              <p:cNvSpPr>
                <a:spLocks/>
              </p:cNvSpPr>
              <p:nvPr userDrawn="1"/>
            </p:nvSpPr>
            <p:spPr bwMode="auto">
              <a:xfrm rot="284936">
                <a:off x="481012" y="1470858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7" name="Freeform 6"/>
              <p:cNvSpPr>
                <a:spLocks/>
              </p:cNvSpPr>
              <p:nvPr userDrawn="1"/>
            </p:nvSpPr>
            <p:spPr bwMode="auto">
              <a:xfrm rot="-218204">
                <a:off x="657419" y="1917539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8" name="Freeform 6"/>
              <p:cNvSpPr>
                <a:spLocks/>
              </p:cNvSpPr>
              <p:nvPr userDrawn="1"/>
            </p:nvSpPr>
            <p:spPr bwMode="auto">
              <a:xfrm rot="-520684">
                <a:off x="818123" y="2304186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E61A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9" name="Freeform 6"/>
              <p:cNvSpPr>
                <a:spLocks/>
              </p:cNvSpPr>
              <p:nvPr userDrawn="1"/>
            </p:nvSpPr>
            <p:spPr bwMode="auto">
              <a:xfrm rot="-877837">
                <a:off x="1085709" y="2644485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0" name="Freeform 6"/>
              <p:cNvSpPr>
                <a:spLocks/>
              </p:cNvSpPr>
              <p:nvPr userDrawn="1"/>
            </p:nvSpPr>
            <p:spPr bwMode="auto">
              <a:xfrm rot="-1376416">
                <a:off x="1370711" y="3020502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1" name="Freeform 6"/>
              <p:cNvSpPr>
                <a:spLocks/>
              </p:cNvSpPr>
              <p:nvPr userDrawn="1"/>
            </p:nvSpPr>
            <p:spPr bwMode="auto">
              <a:xfrm rot="-2190586">
                <a:off x="1817359" y="3346916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2" name="Freeform 6"/>
              <p:cNvSpPr>
                <a:spLocks/>
              </p:cNvSpPr>
              <p:nvPr userDrawn="1"/>
            </p:nvSpPr>
            <p:spPr bwMode="auto">
              <a:xfrm rot="-2608705">
                <a:off x="2152693" y="3528479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3" name="Freeform 6"/>
              <p:cNvSpPr>
                <a:spLocks/>
              </p:cNvSpPr>
              <p:nvPr userDrawn="1"/>
            </p:nvSpPr>
            <p:spPr bwMode="auto">
              <a:xfrm rot="-2924476">
                <a:off x="2613135" y="3747736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4" name="Freeform 6"/>
              <p:cNvSpPr>
                <a:spLocks/>
              </p:cNvSpPr>
              <p:nvPr userDrawn="1"/>
            </p:nvSpPr>
            <p:spPr bwMode="auto">
              <a:xfrm rot="-3276134">
                <a:off x="3110995" y="3992119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5" name="Freeform 6"/>
              <p:cNvSpPr>
                <a:spLocks/>
              </p:cNvSpPr>
              <p:nvPr userDrawn="1"/>
            </p:nvSpPr>
            <p:spPr bwMode="auto">
              <a:xfrm rot="-3690576">
                <a:off x="3541843" y="4176596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6" name="Freeform 6"/>
              <p:cNvSpPr>
                <a:spLocks/>
              </p:cNvSpPr>
              <p:nvPr userDrawn="1"/>
            </p:nvSpPr>
            <p:spPr bwMode="auto">
              <a:xfrm rot="-4239390">
                <a:off x="4061375" y="4240213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E61A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7" name="Freeform 6"/>
              <p:cNvSpPr>
                <a:spLocks/>
              </p:cNvSpPr>
              <p:nvPr userDrawn="1"/>
            </p:nvSpPr>
            <p:spPr bwMode="auto">
              <a:xfrm rot="-3886151">
                <a:off x="4452978" y="4311467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8" name="Freeform 6"/>
              <p:cNvSpPr>
                <a:spLocks/>
              </p:cNvSpPr>
              <p:nvPr userDrawn="1"/>
            </p:nvSpPr>
            <p:spPr bwMode="auto">
              <a:xfrm rot="-3649121">
                <a:off x="4861416" y="4403039"/>
                <a:ext cx="2085975" cy="2035175"/>
              </a:xfrm>
              <a:custGeom>
                <a:avLst/>
                <a:gdLst>
                  <a:gd name="T0" fmla="*/ 2147483646 w 1680"/>
                  <a:gd name="T1" fmla="*/ 0 h 1640"/>
                  <a:gd name="T2" fmla="*/ 2147483646 w 1680"/>
                  <a:gd name="T3" fmla="*/ 2147483646 h 1640"/>
                  <a:gd name="T4" fmla="*/ 2147483646 w 1680"/>
                  <a:gd name="T5" fmla="*/ 2147483646 h 1640"/>
                  <a:gd name="T6" fmla="*/ 2147483646 w 1680"/>
                  <a:gd name="T7" fmla="*/ 2147483646 h 1640"/>
                  <a:gd name="T8" fmla="*/ 2147483646 w 1680"/>
                  <a:gd name="T9" fmla="*/ 2147483646 h 1640"/>
                  <a:gd name="T10" fmla="*/ 2147483646 w 1680"/>
                  <a:gd name="T11" fmla="*/ 2147483646 h 1640"/>
                  <a:gd name="T12" fmla="*/ 2147483646 w 1680"/>
                  <a:gd name="T13" fmla="*/ 2147483646 h 1640"/>
                  <a:gd name="T14" fmla="*/ 2147483646 w 1680"/>
                  <a:gd name="T15" fmla="*/ 2147483646 h 1640"/>
                  <a:gd name="T16" fmla="*/ 2147483646 w 1680"/>
                  <a:gd name="T17" fmla="*/ 2147483646 h 1640"/>
                  <a:gd name="T18" fmla="*/ 2147483646 w 1680"/>
                  <a:gd name="T19" fmla="*/ 2147483646 h 1640"/>
                  <a:gd name="T20" fmla="*/ 2147483646 w 1680"/>
                  <a:gd name="T21" fmla="*/ 2147483646 h 1640"/>
                  <a:gd name="T22" fmla="*/ 2147483646 w 1680"/>
                  <a:gd name="T23" fmla="*/ 2147483646 h 1640"/>
                  <a:gd name="T24" fmla="*/ 2147483646 w 1680"/>
                  <a:gd name="T25" fmla="*/ 0 h 1640"/>
                  <a:gd name="T26" fmla="*/ 2147483646 w 1680"/>
                  <a:gd name="T27" fmla="*/ 2147483646 h 1640"/>
                  <a:gd name="T28" fmla="*/ 2147483646 w 1680"/>
                  <a:gd name="T29" fmla="*/ 2147483646 h 1640"/>
                  <a:gd name="T30" fmla="*/ 2147483646 w 1680"/>
                  <a:gd name="T31" fmla="*/ 2147483646 h 1640"/>
                  <a:gd name="T32" fmla="*/ 2147483646 w 1680"/>
                  <a:gd name="T33" fmla="*/ 2147483646 h 1640"/>
                  <a:gd name="T34" fmla="*/ 2147483646 w 1680"/>
                  <a:gd name="T35" fmla="*/ 2147483646 h 1640"/>
                  <a:gd name="T36" fmla="*/ 2147483646 w 1680"/>
                  <a:gd name="T37" fmla="*/ 2147483646 h 1640"/>
                  <a:gd name="T38" fmla="*/ 2147483646 w 1680"/>
                  <a:gd name="T39" fmla="*/ 2147483646 h 1640"/>
                  <a:gd name="T40" fmla="*/ 2147483646 w 1680"/>
                  <a:gd name="T41" fmla="*/ 2147483646 h 1640"/>
                  <a:gd name="T42" fmla="*/ 2147483646 w 1680"/>
                  <a:gd name="T43" fmla="*/ 2147483646 h 1640"/>
                  <a:gd name="T44" fmla="*/ 2147483646 w 1680"/>
                  <a:gd name="T45" fmla="*/ 2147483646 h 1640"/>
                  <a:gd name="T46" fmla="*/ 2147483646 w 1680"/>
                  <a:gd name="T47" fmla="*/ 2147483646 h 1640"/>
                  <a:gd name="T48" fmla="*/ 2147483646 w 1680"/>
                  <a:gd name="T49" fmla="*/ 2147483646 h 1640"/>
                  <a:gd name="T50" fmla="*/ 2147483646 w 1680"/>
                  <a:gd name="T51" fmla="*/ 2147483646 h 1640"/>
                  <a:gd name="T52" fmla="*/ 2147483646 w 1680"/>
                  <a:gd name="T53" fmla="*/ 2147483646 h 1640"/>
                  <a:gd name="T54" fmla="*/ 2147483646 w 1680"/>
                  <a:gd name="T55" fmla="*/ 2147483646 h 1640"/>
                  <a:gd name="T56" fmla="*/ 2147483646 w 1680"/>
                  <a:gd name="T57" fmla="*/ 2147483646 h 1640"/>
                  <a:gd name="T58" fmla="*/ 2147483646 w 1680"/>
                  <a:gd name="T59" fmla="*/ 2147483646 h 1640"/>
                  <a:gd name="T60" fmla="*/ 2147483646 w 1680"/>
                  <a:gd name="T61" fmla="*/ 2147483646 h 1640"/>
                  <a:gd name="T62" fmla="*/ 2147483646 w 1680"/>
                  <a:gd name="T63" fmla="*/ 2147483646 h 1640"/>
                  <a:gd name="T64" fmla="*/ 2147483646 w 1680"/>
                  <a:gd name="T65" fmla="*/ 2147483646 h 1640"/>
                  <a:gd name="T66" fmla="*/ 2147483646 w 1680"/>
                  <a:gd name="T67" fmla="*/ 2147483646 h 1640"/>
                  <a:gd name="T68" fmla="*/ 2147483646 w 1680"/>
                  <a:gd name="T69" fmla="*/ 2147483646 h 1640"/>
                  <a:gd name="T70" fmla="*/ 2147483646 w 1680"/>
                  <a:gd name="T71" fmla="*/ 2147483646 h 1640"/>
                  <a:gd name="T72" fmla="*/ 2147483646 w 1680"/>
                  <a:gd name="T73" fmla="*/ 2147483646 h 1640"/>
                  <a:gd name="T74" fmla="*/ 2147483646 w 1680"/>
                  <a:gd name="T75" fmla="*/ 2147483646 h 1640"/>
                  <a:gd name="T76" fmla="*/ 2147483646 w 1680"/>
                  <a:gd name="T77" fmla="*/ 2147483646 h 1640"/>
                  <a:gd name="T78" fmla="*/ 2147483646 w 1680"/>
                  <a:gd name="T79" fmla="*/ 2147483646 h 1640"/>
                  <a:gd name="T80" fmla="*/ 2147483646 w 1680"/>
                  <a:gd name="T81" fmla="*/ 2147483646 h 1640"/>
                  <a:gd name="T82" fmla="*/ 2147483646 w 1680"/>
                  <a:gd name="T83" fmla="*/ 2147483646 h 1640"/>
                  <a:gd name="T84" fmla="*/ 2147483646 w 1680"/>
                  <a:gd name="T85" fmla="*/ 2147483646 h 1640"/>
                  <a:gd name="T86" fmla="*/ 2147483646 w 1680"/>
                  <a:gd name="T87" fmla="*/ 2147483646 h 1640"/>
                  <a:gd name="T88" fmla="*/ 2147483646 w 1680"/>
                  <a:gd name="T89" fmla="*/ 2147483646 h 1640"/>
                  <a:gd name="T90" fmla="*/ 2147483646 w 1680"/>
                  <a:gd name="T91" fmla="*/ 2147483646 h 1640"/>
                  <a:gd name="T92" fmla="*/ 2147483646 w 1680"/>
                  <a:gd name="T93" fmla="*/ 2147483646 h 1640"/>
                  <a:gd name="T94" fmla="*/ 2147483646 w 1680"/>
                  <a:gd name="T95" fmla="*/ 0 h 16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680" h="1640">
                    <a:moveTo>
                      <a:pt x="1244" y="0"/>
                    </a:moveTo>
                    <a:lnTo>
                      <a:pt x="1244" y="0"/>
                    </a:lnTo>
                    <a:lnTo>
                      <a:pt x="1216" y="0"/>
                    </a:lnTo>
                    <a:lnTo>
                      <a:pt x="1190" y="2"/>
                    </a:lnTo>
                    <a:lnTo>
                      <a:pt x="1166" y="6"/>
                    </a:lnTo>
                    <a:lnTo>
                      <a:pt x="1142" y="12"/>
                    </a:lnTo>
                    <a:lnTo>
                      <a:pt x="1118" y="18"/>
                    </a:lnTo>
                    <a:lnTo>
                      <a:pt x="1096" y="26"/>
                    </a:lnTo>
                    <a:lnTo>
                      <a:pt x="1076" y="36"/>
                    </a:lnTo>
                    <a:lnTo>
                      <a:pt x="1056" y="46"/>
                    </a:lnTo>
                    <a:lnTo>
                      <a:pt x="1020" y="68"/>
                    </a:lnTo>
                    <a:lnTo>
                      <a:pt x="986" y="92"/>
                    </a:lnTo>
                    <a:lnTo>
                      <a:pt x="958" y="118"/>
                    </a:lnTo>
                    <a:lnTo>
                      <a:pt x="932" y="146"/>
                    </a:lnTo>
                    <a:lnTo>
                      <a:pt x="910" y="172"/>
                    </a:lnTo>
                    <a:lnTo>
                      <a:pt x="890" y="200"/>
                    </a:lnTo>
                    <a:lnTo>
                      <a:pt x="874" y="224"/>
                    </a:lnTo>
                    <a:lnTo>
                      <a:pt x="862" y="246"/>
                    </a:lnTo>
                    <a:lnTo>
                      <a:pt x="846" y="280"/>
                    </a:lnTo>
                    <a:lnTo>
                      <a:pt x="840" y="292"/>
                    </a:lnTo>
                    <a:lnTo>
                      <a:pt x="836" y="280"/>
                    </a:lnTo>
                    <a:lnTo>
                      <a:pt x="818" y="246"/>
                    </a:lnTo>
                    <a:lnTo>
                      <a:pt x="806" y="224"/>
                    </a:lnTo>
                    <a:lnTo>
                      <a:pt x="790" y="200"/>
                    </a:lnTo>
                    <a:lnTo>
                      <a:pt x="772" y="172"/>
                    </a:lnTo>
                    <a:lnTo>
                      <a:pt x="750" y="146"/>
                    </a:lnTo>
                    <a:lnTo>
                      <a:pt x="724" y="118"/>
                    </a:lnTo>
                    <a:lnTo>
                      <a:pt x="694" y="92"/>
                    </a:lnTo>
                    <a:lnTo>
                      <a:pt x="662" y="68"/>
                    </a:lnTo>
                    <a:lnTo>
                      <a:pt x="624" y="46"/>
                    </a:lnTo>
                    <a:lnTo>
                      <a:pt x="604" y="36"/>
                    </a:lnTo>
                    <a:lnTo>
                      <a:pt x="584" y="26"/>
                    </a:lnTo>
                    <a:lnTo>
                      <a:pt x="562" y="18"/>
                    </a:lnTo>
                    <a:lnTo>
                      <a:pt x="538" y="12"/>
                    </a:lnTo>
                    <a:lnTo>
                      <a:pt x="514" y="6"/>
                    </a:lnTo>
                    <a:lnTo>
                      <a:pt x="490" y="2"/>
                    </a:lnTo>
                    <a:lnTo>
                      <a:pt x="464" y="0"/>
                    </a:lnTo>
                    <a:lnTo>
                      <a:pt x="436" y="0"/>
                    </a:lnTo>
                    <a:lnTo>
                      <a:pt x="410" y="0"/>
                    </a:lnTo>
                    <a:lnTo>
                      <a:pt x="378" y="6"/>
                    </a:lnTo>
                    <a:lnTo>
                      <a:pt x="342" y="14"/>
                    </a:lnTo>
                    <a:lnTo>
                      <a:pt x="304" y="26"/>
                    </a:lnTo>
                    <a:lnTo>
                      <a:pt x="264" y="40"/>
                    </a:lnTo>
                    <a:lnTo>
                      <a:pt x="222" y="60"/>
                    </a:lnTo>
                    <a:lnTo>
                      <a:pt x="182" y="84"/>
                    </a:lnTo>
                    <a:lnTo>
                      <a:pt x="162" y="98"/>
                    </a:lnTo>
                    <a:lnTo>
                      <a:pt x="142" y="114"/>
                    </a:lnTo>
                    <a:lnTo>
                      <a:pt x="122" y="130"/>
                    </a:lnTo>
                    <a:lnTo>
                      <a:pt x="104" y="148"/>
                    </a:lnTo>
                    <a:lnTo>
                      <a:pt x="88" y="166"/>
                    </a:lnTo>
                    <a:lnTo>
                      <a:pt x="72" y="188"/>
                    </a:lnTo>
                    <a:lnTo>
                      <a:pt x="58" y="208"/>
                    </a:lnTo>
                    <a:lnTo>
                      <a:pt x="44" y="232"/>
                    </a:lnTo>
                    <a:lnTo>
                      <a:pt x="32" y="256"/>
                    </a:lnTo>
                    <a:lnTo>
                      <a:pt x="22" y="282"/>
                    </a:lnTo>
                    <a:lnTo>
                      <a:pt x="14" y="310"/>
                    </a:lnTo>
                    <a:lnTo>
                      <a:pt x="8" y="340"/>
                    </a:lnTo>
                    <a:lnTo>
                      <a:pt x="2" y="370"/>
                    </a:lnTo>
                    <a:lnTo>
                      <a:pt x="0" y="402"/>
                    </a:lnTo>
                    <a:lnTo>
                      <a:pt x="0" y="436"/>
                    </a:lnTo>
                    <a:lnTo>
                      <a:pt x="4" y="472"/>
                    </a:lnTo>
                    <a:lnTo>
                      <a:pt x="8" y="508"/>
                    </a:lnTo>
                    <a:lnTo>
                      <a:pt x="16" y="548"/>
                    </a:lnTo>
                    <a:lnTo>
                      <a:pt x="28" y="584"/>
                    </a:lnTo>
                    <a:lnTo>
                      <a:pt x="40" y="622"/>
                    </a:lnTo>
                    <a:lnTo>
                      <a:pt x="56" y="658"/>
                    </a:lnTo>
                    <a:lnTo>
                      <a:pt x="76" y="694"/>
                    </a:lnTo>
                    <a:lnTo>
                      <a:pt x="96" y="728"/>
                    </a:lnTo>
                    <a:lnTo>
                      <a:pt x="118" y="764"/>
                    </a:lnTo>
                    <a:lnTo>
                      <a:pt x="144" y="798"/>
                    </a:lnTo>
                    <a:lnTo>
                      <a:pt x="170" y="832"/>
                    </a:lnTo>
                    <a:lnTo>
                      <a:pt x="198" y="866"/>
                    </a:lnTo>
                    <a:lnTo>
                      <a:pt x="228" y="900"/>
                    </a:lnTo>
                    <a:lnTo>
                      <a:pt x="290" y="968"/>
                    </a:lnTo>
                    <a:lnTo>
                      <a:pt x="356" y="1034"/>
                    </a:lnTo>
                    <a:lnTo>
                      <a:pt x="424" y="1100"/>
                    </a:lnTo>
                    <a:lnTo>
                      <a:pt x="490" y="1166"/>
                    </a:lnTo>
                    <a:lnTo>
                      <a:pt x="556" y="1230"/>
                    </a:lnTo>
                    <a:lnTo>
                      <a:pt x="620" y="1296"/>
                    </a:lnTo>
                    <a:lnTo>
                      <a:pt x="678" y="1364"/>
                    </a:lnTo>
                    <a:lnTo>
                      <a:pt x="706" y="1396"/>
                    </a:lnTo>
                    <a:lnTo>
                      <a:pt x="732" y="1430"/>
                    </a:lnTo>
                    <a:lnTo>
                      <a:pt x="756" y="1464"/>
                    </a:lnTo>
                    <a:lnTo>
                      <a:pt x="778" y="1498"/>
                    </a:lnTo>
                    <a:lnTo>
                      <a:pt x="796" y="1534"/>
                    </a:lnTo>
                    <a:lnTo>
                      <a:pt x="814" y="1568"/>
                    </a:lnTo>
                    <a:lnTo>
                      <a:pt x="828" y="1604"/>
                    </a:lnTo>
                    <a:lnTo>
                      <a:pt x="840" y="1640"/>
                    </a:lnTo>
                    <a:lnTo>
                      <a:pt x="852" y="1604"/>
                    </a:lnTo>
                    <a:lnTo>
                      <a:pt x="866" y="1568"/>
                    </a:lnTo>
                    <a:lnTo>
                      <a:pt x="884" y="1534"/>
                    </a:lnTo>
                    <a:lnTo>
                      <a:pt x="904" y="1498"/>
                    </a:lnTo>
                    <a:lnTo>
                      <a:pt x="924" y="1464"/>
                    </a:lnTo>
                    <a:lnTo>
                      <a:pt x="948" y="1430"/>
                    </a:lnTo>
                    <a:lnTo>
                      <a:pt x="974" y="1396"/>
                    </a:lnTo>
                    <a:lnTo>
                      <a:pt x="1002" y="1364"/>
                    </a:lnTo>
                    <a:lnTo>
                      <a:pt x="1060" y="1296"/>
                    </a:lnTo>
                    <a:lnTo>
                      <a:pt x="1124" y="1230"/>
                    </a:lnTo>
                    <a:lnTo>
                      <a:pt x="1190" y="1166"/>
                    </a:lnTo>
                    <a:lnTo>
                      <a:pt x="1258" y="1100"/>
                    </a:lnTo>
                    <a:lnTo>
                      <a:pt x="1324" y="1034"/>
                    </a:lnTo>
                    <a:lnTo>
                      <a:pt x="1390" y="968"/>
                    </a:lnTo>
                    <a:lnTo>
                      <a:pt x="1452" y="900"/>
                    </a:lnTo>
                    <a:lnTo>
                      <a:pt x="1482" y="866"/>
                    </a:lnTo>
                    <a:lnTo>
                      <a:pt x="1510" y="832"/>
                    </a:lnTo>
                    <a:lnTo>
                      <a:pt x="1536" y="798"/>
                    </a:lnTo>
                    <a:lnTo>
                      <a:pt x="1562" y="764"/>
                    </a:lnTo>
                    <a:lnTo>
                      <a:pt x="1584" y="728"/>
                    </a:lnTo>
                    <a:lnTo>
                      <a:pt x="1606" y="694"/>
                    </a:lnTo>
                    <a:lnTo>
                      <a:pt x="1624" y="658"/>
                    </a:lnTo>
                    <a:lnTo>
                      <a:pt x="1640" y="622"/>
                    </a:lnTo>
                    <a:lnTo>
                      <a:pt x="1654" y="584"/>
                    </a:lnTo>
                    <a:lnTo>
                      <a:pt x="1664" y="548"/>
                    </a:lnTo>
                    <a:lnTo>
                      <a:pt x="1672" y="508"/>
                    </a:lnTo>
                    <a:lnTo>
                      <a:pt x="1678" y="472"/>
                    </a:lnTo>
                    <a:lnTo>
                      <a:pt x="1680" y="436"/>
                    </a:lnTo>
                    <a:lnTo>
                      <a:pt x="1680" y="402"/>
                    </a:lnTo>
                    <a:lnTo>
                      <a:pt x="1678" y="370"/>
                    </a:lnTo>
                    <a:lnTo>
                      <a:pt x="1674" y="340"/>
                    </a:lnTo>
                    <a:lnTo>
                      <a:pt x="1668" y="310"/>
                    </a:lnTo>
                    <a:lnTo>
                      <a:pt x="1658" y="282"/>
                    </a:lnTo>
                    <a:lnTo>
                      <a:pt x="1648" y="256"/>
                    </a:lnTo>
                    <a:lnTo>
                      <a:pt x="1636" y="232"/>
                    </a:lnTo>
                    <a:lnTo>
                      <a:pt x="1624" y="208"/>
                    </a:lnTo>
                    <a:lnTo>
                      <a:pt x="1608" y="188"/>
                    </a:lnTo>
                    <a:lnTo>
                      <a:pt x="1592" y="166"/>
                    </a:lnTo>
                    <a:lnTo>
                      <a:pt x="1576" y="148"/>
                    </a:lnTo>
                    <a:lnTo>
                      <a:pt x="1558" y="130"/>
                    </a:lnTo>
                    <a:lnTo>
                      <a:pt x="1538" y="114"/>
                    </a:lnTo>
                    <a:lnTo>
                      <a:pt x="1520" y="98"/>
                    </a:lnTo>
                    <a:lnTo>
                      <a:pt x="1500" y="84"/>
                    </a:lnTo>
                    <a:lnTo>
                      <a:pt x="1458" y="60"/>
                    </a:lnTo>
                    <a:lnTo>
                      <a:pt x="1416" y="40"/>
                    </a:lnTo>
                    <a:lnTo>
                      <a:pt x="1376" y="26"/>
                    </a:lnTo>
                    <a:lnTo>
                      <a:pt x="1338" y="14"/>
                    </a:lnTo>
                    <a:lnTo>
                      <a:pt x="1302" y="6"/>
                    </a:lnTo>
                    <a:lnTo>
                      <a:pt x="1270" y="0"/>
                    </a:ln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33" name="Freeform 6"/>
            <p:cNvSpPr>
              <a:spLocks/>
            </p:cNvSpPr>
            <p:nvPr userDrawn="1"/>
          </p:nvSpPr>
          <p:spPr bwMode="auto">
            <a:xfrm rot="-3047222">
              <a:off x="4948335" y="4622242"/>
              <a:ext cx="2085975" cy="2035175"/>
            </a:xfrm>
            <a:custGeom>
              <a:avLst/>
              <a:gdLst>
                <a:gd name="T0" fmla="*/ 2147483646 w 1680"/>
                <a:gd name="T1" fmla="*/ 0 h 1640"/>
                <a:gd name="T2" fmla="*/ 2147483646 w 1680"/>
                <a:gd name="T3" fmla="*/ 2147483646 h 1640"/>
                <a:gd name="T4" fmla="*/ 2147483646 w 1680"/>
                <a:gd name="T5" fmla="*/ 2147483646 h 1640"/>
                <a:gd name="T6" fmla="*/ 2147483646 w 1680"/>
                <a:gd name="T7" fmla="*/ 2147483646 h 1640"/>
                <a:gd name="T8" fmla="*/ 2147483646 w 1680"/>
                <a:gd name="T9" fmla="*/ 2147483646 h 1640"/>
                <a:gd name="T10" fmla="*/ 2147483646 w 1680"/>
                <a:gd name="T11" fmla="*/ 2147483646 h 1640"/>
                <a:gd name="T12" fmla="*/ 2147483646 w 1680"/>
                <a:gd name="T13" fmla="*/ 2147483646 h 1640"/>
                <a:gd name="T14" fmla="*/ 2147483646 w 1680"/>
                <a:gd name="T15" fmla="*/ 2147483646 h 1640"/>
                <a:gd name="T16" fmla="*/ 2147483646 w 1680"/>
                <a:gd name="T17" fmla="*/ 2147483646 h 1640"/>
                <a:gd name="T18" fmla="*/ 2147483646 w 1680"/>
                <a:gd name="T19" fmla="*/ 2147483646 h 1640"/>
                <a:gd name="T20" fmla="*/ 2147483646 w 1680"/>
                <a:gd name="T21" fmla="*/ 2147483646 h 1640"/>
                <a:gd name="T22" fmla="*/ 2147483646 w 1680"/>
                <a:gd name="T23" fmla="*/ 2147483646 h 1640"/>
                <a:gd name="T24" fmla="*/ 2147483646 w 1680"/>
                <a:gd name="T25" fmla="*/ 0 h 1640"/>
                <a:gd name="T26" fmla="*/ 2147483646 w 1680"/>
                <a:gd name="T27" fmla="*/ 2147483646 h 1640"/>
                <a:gd name="T28" fmla="*/ 2147483646 w 1680"/>
                <a:gd name="T29" fmla="*/ 2147483646 h 1640"/>
                <a:gd name="T30" fmla="*/ 2147483646 w 1680"/>
                <a:gd name="T31" fmla="*/ 2147483646 h 1640"/>
                <a:gd name="T32" fmla="*/ 2147483646 w 1680"/>
                <a:gd name="T33" fmla="*/ 2147483646 h 1640"/>
                <a:gd name="T34" fmla="*/ 2147483646 w 1680"/>
                <a:gd name="T35" fmla="*/ 2147483646 h 1640"/>
                <a:gd name="T36" fmla="*/ 2147483646 w 1680"/>
                <a:gd name="T37" fmla="*/ 2147483646 h 1640"/>
                <a:gd name="T38" fmla="*/ 2147483646 w 1680"/>
                <a:gd name="T39" fmla="*/ 2147483646 h 1640"/>
                <a:gd name="T40" fmla="*/ 2147483646 w 1680"/>
                <a:gd name="T41" fmla="*/ 2147483646 h 1640"/>
                <a:gd name="T42" fmla="*/ 2147483646 w 1680"/>
                <a:gd name="T43" fmla="*/ 2147483646 h 1640"/>
                <a:gd name="T44" fmla="*/ 2147483646 w 1680"/>
                <a:gd name="T45" fmla="*/ 2147483646 h 1640"/>
                <a:gd name="T46" fmla="*/ 2147483646 w 1680"/>
                <a:gd name="T47" fmla="*/ 2147483646 h 1640"/>
                <a:gd name="T48" fmla="*/ 2147483646 w 1680"/>
                <a:gd name="T49" fmla="*/ 2147483646 h 1640"/>
                <a:gd name="T50" fmla="*/ 2147483646 w 1680"/>
                <a:gd name="T51" fmla="*/ 2147483646 h 1640"/>
                <a:gd name="T52" fmla="*/ 2147483646 w 1680"/>
                <a:gd name="T53" fmla="*/ 2147483646 h 1640"/>
                <a:gd name="T54" fmla="*/ 2147483646 w 1680"/>
                <a:gd name="T55" fmla="*/ 2147483646 h 1640"/>
                <a:gd name="T56" fmla="*/ 2147483646 w 1680"/>
                <a:gd name="T57" fmla="*/ 2147483646 h 1640"/>
                <a:gd name="T58" fmla="*/ 2147483646 w 1680"/>
                <a:gd name="T59" fmla="*/ 2147483646 h 1640"/>
                <a:gd name="T60" fmla="*/ 2147483646 w 1680"/>
                <a:gd name="T61" fmla="*/ 2147483646 h 1640"/>
                <a:gd name="T62" fmla="*/ 2147483646 w 1680"/>
                <a:gd name="T63" fmla="*/ 2147483646 h 1640"/>
                <a:gd name="T64" fmla="*/ 2147483646 w 1680"/>
                <a:gd name="T65" fmla="*/ 2147483646 h 1640"/>
                <a:gd name="T66" fmla="*/ 2147483646 w 1680"/>
                <a:gd name="T67" fmla="*/ 2147483646 h 1640"/>
                <a:gd name="T68" fmla="*/ 2147483646 w 1680"/>
                <a:gd name="T69" fmla="*/ 2147483646 h 1640"/>
                <a:gd name="T70" fmla="*/ 2147483646 w 1680"/>
                <a:gd name="T71" fmla="*/ 2147483646 h 1640"/>
                <a:gd name="T72" fmla="*/ 2147483646 w 1680"/>
                <a:gd name="T73" fmla="*/ 2147483646 h 1640"/>
                <a:gd name="T74" fmla="*/ 2147483646 w 1680"/>
                <a:gd name="T75" fmla="*/ 2147483646 h 1640"/>
                <a:gd name="T76" fmla="*/ 2147483646 w 1680"/>
                <a:gd name="T77" fmla="*/ 2147483646 h 1640"/>
                <a:gd name="T78" fmla="*/ 2147483646 w 1680"/>
                <a:gd name="T79" fmla="*/ 2147483646 h 1640"/>
                <a:gd name="T80" fmla="*/ 2147483646 w 1680"/>
                <a:gd name="T81" fmla="*/ 2147483646 h 1640"/>
                <a:gd name="T82" fmla="*/ 2147483646 w 1680"/>
                <a:gd name="T83" fmla="*/ 2147483646 h 1640"/>
                <a:gd name="T84" fmla="*/ 2147483646 w 1680"/>
                <a:gd name="T85" fmla="*/ 2147483646 h 1640"/>
                <a:gd name="T86" fmla="*/ 2147483646 w 1680"/>
                <a:gd name="T87" fmla="*/ 2147483646 h 1640"/>
                <a:gd name="T88" fmla="*/ 2147483646 w 1680"/>
                <a:gd name="T89" fmla="*/ 2147483646 h 1640"/>
                <a:gd name="T90" fmla="*/ 2147483646 w 1680"/>
                <a:gd name="T91" fmla="*/ 2147483646 h 1640"/>
                <a:gd name="T92" fmla="*/ 2147483646 w 1680"/>
                <a:gd name="T93" fmla="*/ 2147483646 h 1640"/>
                <a:gd name="T94" fmla="*/ 2147483646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71625" y="987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Rainbow Hearts</a:t>
            </a:r>
            <a:br>
              <a:rPr lang="en-GB" altLang="en-US" sz="4400" smtClean="0"/>
            </a:br>
            <a:r>
              <a:rPr lang="en-GB" altLang="en-US" sz="4400" smtClean="0"/>
              <a:t>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7425" y="2743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hart" r:id="rId4" imgW="8296139" imgH="4610116" progId="MSGraph.Chart.8">
                  <p:embed followColorScheme="full"/>
                </p:oleObj>
              </mc:Choice>
              <mc:Fallback>
                <p:oleObj name="Chart" r:id="rId4" imgW="8296139" imgH="461011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Wingdings</vt:lpstr>
      <vt:lpstr>Arial</vt:lpstr>
      <vt:lpstr>Default Design</vt:lpstr>
      <vt:lpstr>Chart</vt:lpstr>
      <vt:lpstr>Rainbow Hearts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5</cp:revision>
  <dcterms:created xsi:type="dcterms:W3CDTF">2009-11-03T13:35:13Z</dcterms:created>
  <dcterms:modified xsi:type="dcterms:W3CDTF">2015-02-22T11:04:00Z</dcterms:modified>
</cp:coreProperties>
</file>