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F9A8255-FB80-4762-BA10-78D09D4C27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960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2092D05-03E5-4BC4-B868-57E5EAFAEDA1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06573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C5D7AAA-B31B-47C4-B045-68D2F4359714}" type="slidenum">
              <a:rPr lang="en-GB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9419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79C36F-7F27-405F-9CE8-6C67EE51C3DD}" type="slidenum">
              <a:rPr lang="en-GB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87003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B7CD3A-E87B-4F4A-B7B2-BEC1D733C729}" type="slidenum">
              <a:rPr lang="en-GB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48803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F28100-87C6-499B-AB29-06B459D6B22E}" type="slidenum">
              <a:rPr lang="en-GB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80337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0184F2-E575-4CC8-B766-83ACF16C6543}" type="slidenum">
              <a:rPr lang="en-GB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90669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DF49DD-C1BB-4F50-983A-5573921F8321}" type="slidenum">
              <a:rPr lang="en-GB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94555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FE522E-A5F5-403B-9DF7-19B034590597}" type="slidenum">
              <a:rPr lang="en-GB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26117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65B6EAD-340E-4A87-8463-B1D14B83CBD7}" type="slidenum">
              <a:rPr lang="en-GB" altLang="en-US" smtClean="0"/>
              <a:pPr/>
              <a:t>9</a:t>
            </a:fld>
            <a:endParaRPr lang="en-GB" alt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638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6"/>
          <p:cNvGrpSpPr>
            <a:grpSpLocks/>
          </p:cNvGrpSpPr>
          <p:nvPr userDrawn="1"/>
        </p:nvGrpSpPr>
        <p:grpSpPr bwMode="auto">
          <a:xfrm>
            <a:off x="130175" y="-80963"/>
            <a:ext cx="5226050" cy="6899276"/>
            <a:chOff x="421525" y="2843977"/>
            <a:chExt cx="2382406" cy="3146006"/>
          </a:xfrm>
        </p:grpSpPr>
        <p:sp>
          <p:nvSpPr>
            <p:cNvPr id="5" name="Rectangle 4"/>
            <p:cNvSpPr/>
            <p:nvPr userDrawn="1"/>
          </p:nvSpPr>
          <p:spPr>
            <a:xfrm>
              <a:off x="456986" y="3100957"/>
              <a:ext cx="2338984" cy="28890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622712" y="3638079"/>
              <a:ext cx="1219427" cy="127838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Oval 6"/>
            <p:cNvSpPr/>
            <p:nvPr userDrawn="1"/>
          </p:nvSpPr>
          <p:spPr>
            <a:xfrm>
              <a:off x="1371738" y="3518639"/>
              <a:ext cx="907514" cy="95190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689440" y="3827737"/>
              <a:ext cx="318426" cy="333711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922322" y="4070239"/>
              <a:ext cx="495732" cy="519750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Isosceles Triangle 9"/>
            <p:cNvSpPr/>
            <p:nvPr userDrawn="1"/>
          </p:nvSpPr>
          <p:spPr>
            <a:xfrm rot="1467309">
              <a:off x="2287212" y="2843977"/>
              <a:ext cx="516719" cy="594310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Isosceles Triangle 10"/>
            <p:cNvSpPr/>
            <p:nvPr userDrawn="1"/>
          </p:nvSpPr>
          <p:spPr>
            <a:xfrm rot="20640019">
              <a:off x="421525" y="2864246"/>
              <a:ext cx="516719" cy="59503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990350" y="5165477"/>
              <a:ext cx="1364890" cy="736192"/>
            </a:xfrm>
            <a:custGeom>
              <a:avLst/>
              <a:gdLst>
                <a:gd name="connsiteX0" fmla="*/ 0 w 1179444"/>
                <a:gd name="connsiteY0" fmla="*/ 13252 h 636104"/>
                <a:gd name="connsiteX1" fmla="*/ 1179444 w 1179444"/>
                <a:gd name="connsiteY1" fmla="*/ 0 h 636104"/>
                <a:gd name="connsiteX2" fmla="*/ 940905 w 1179444"/>
                <a:gd name="connsiteY2" fmla="*/ 583096 h 636104"/>
                <a:gd name="connsiteX3" fmla="*/ 742122 w 1179444"/>
                <a:gd name="connsiteY3" fmla="*/ 278296 h 636104"/>
                <a:gd name="connsiteX4" fmla="*/ 569844 w 1179444"/>
                <a:gd name="connsiteY4" fmla="*/ 596348 h 636104"/>
                <a:gd name="connsiteX5" fmla="*/ 437322 w 1179444"/>
                <a:gd name="connsiteY5" fmla="*/ 278296 h 636104"/>
                <a:gd name="connsiteX6" fmla="*/ 251792 w 1179444"/>
                <a:gd name="connsiteY6" fmla="*/ 636104 h 636104"/>
                <a:gd name="connsiteX7" fmla="*/ 0 w 1179444"/>
                <a:gd name="connsiteY7" fmla="*/ 13252 h 6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9444" h="636104">
                  <a:moveTo>
                    <a:pt x="0" y="13252"/>
                  </a:moveTo>
                  <a:lnTo>
                    <a:pt x="1179444" y="0"/>
                  </a:lnTo>
                  <a:lnTo>
                    <a:pt x="940905" y="583096"/>
                  </a:lnTo>
                  <a:lnTo>
                    <a:pt x="742122" y="278296"/>
                  </a:lnTo>
                  <a:lnTo>
                    <a:pt x="569844" y="596348"/>
                  </a:lnTo>
                  <a:lnTo>
                    <a:pt x="437322" y="278296"/>
                  </a:lnTo>
                  <a:lnTo>
                    <a:pt x="251792" y="636104"/>
                  </a:lnTo>
                  <a:lnTo>
                    <a:pt x="0" y="13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3" name="Group 35"/>
          <p:cNvGrpSpPr>
            <a:grpSpLocks/>
          </p:cNvGrpSpPr>
          <p:nvPr userDrawn="1"/>
        </p:nvGrpSpPr>
        <p:grpSpPr bwMode="auto">
          <a:xfrm>
            <a:off x="4573588" y="504825"/>
            <a:ext cx="4913312" cy="6353175"/>
            <a:chOff x="1672637" y="3506547"/>
            <a:chExt cx="2486675" cy="3215684"/>
          </a:xfrm>
        </p:grpSpPr>
        <p:sp>
          <p:nvSpPr>
            <p:cNvPr id="14" name="Rectangle 13"/>
            <p:cNvSpPr/>
            <p:nvPr userDrawn="1"/>
          </p:nvSpPr>
          <p:spPr>
            <a:xfrm rot="355226">
              <a:off x="1672637" y="3833580"/>
              <a:ext cx="2338840" cy="288865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Oval 14"/>
            <p:cNvSpPr/>
            <p:nvPr userDrawn="1"/>
          </p:nvSpPr>
          <p:spPr>
            <a:xfrm rot="355226">
              <a:off x="1867875" y="4330958"/>
              <a:ext cx="1219636" cy="127839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Oval 15"/>
            <p:cNvSpPr/>
            <p:nvPr userDrawn="1"/>
          </p:nvSpPr>
          <p:spPr>
            <a:xfrm rot="355226">
              <a:off x="2642400" y="4274711"/>
              <a:ext cx="907898" cy="95217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Oval 16"/>
            <p:cNvSpPr/>
            <p:nvPr userDrawn="1"/>
          </p:nvSpPr>
          <p:spPr>
            <a:xfrm rot="355226">
              <a:off x="2960566" y="4586477"/>
              <a:ext cx="318166" cy="333461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Oval 17"/>
            <p:cNvSpPr/>
            <p:nvPr userDrawn="1"/>
          </p:nvSpPr>
          <p:spPr>
            <a:xfrm rot="355226">
              <a:off x="2162741" y="4756823"/>
              <a:ext cx="494925" cy="519073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9" name="Isosceles Triangle 18"/>
            <p:cNvSpPr/>
            <p:nvPr userDrawn="1"/>
          </p:nvSpPr>
          <p:spPr>
            <a:xfrm rot="1822535">
              <a:off x="3642694" y="3678500"/>
              <a:ext cx="516618" cy="594604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0" name="Isosceles Triangle 19"/>
            <p:cNvSpPr/>
            <p:nvPr userDrawn="1"/>
          </p:nvSpPr>
          <p:spPr>
            <a:xfrm rot="20995245">
              <a:off x="1785120" y="3506547"/>
              <a:ext cx="516618" cy="594604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Freeform 20"/>
            <p:cNvSpPr/>
            <p:nvPr userDrawn="1"/>
          </p:nvSpPr>
          <p:spPr>
            <a:xfrm rot="355226">
              <a:off x="2103286" y="5897820"/>
              <a:ext cx="1365060" cy="736024"/>
            </a:xfrm>
            <a:custGeom>
              <a:avLst/>
              <a:gdLst>
                <a:gd name="connsiteX0" fmla="*/ 0 w 1179444"/>
                <a:gd name="connsiteY0" fmla="*/ 13252 h 636104"/>
                <a:gd name="connsiteX1" fmla="*/ 1179444 w 1179444"/>
                <a:gd name="connsiteY1" fmla="*/ 0 h 636104"/>
                <a:gd name="connsiteX2" fmla="*/ 940905 w 1179444"/>
                <a:gd name="connsiteY2" fmla="*/ 583096 h 636104"/>
                <a:gd name="connsiteX3" fmla="*/ 742122 w 1179444"/>
                <a:gd name="connsiteY3" fmla="*/ 278296 h 636104"/>
                <a:gd name="connsiteX4" fmla="*/ 569844 w 1179444"/>
                <a:gd name="connsiteY4" fmla="*/ 596348 h 636104"/>
                <a:gd name="connsiteX5" fmla="*/ 437322 w 1179444"/>
                <a:gd name="connsiteY5" fmla="*/ 278296 h 636104"/>
                <a:gd name="connsiteX6" fmla="*/ 251792 w 1179444"/>
                <a:gd name="connsiteY6" fmla="*/ 636104 h 636104"/>
                <a:gd name="connsiteX7" fmla="*/ 0 w 1179444"/>
                <a:gd name="connsiteY7" fmla="*/ 13252 h 6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9444" h="636104">
                  <a:moveTo>
                    <a:pt x="0" y="13252"/>
                  </a:moveTo>
                  <a:lnTo>
                    <a:pt x="1179444" y="0"/>
                  </a:lnTo>
                  <a:lnTo>
                    <a:pt x="940905" y="583096"/>
                  </a:lnTo>
                  <a:lnTo>
                    <a:pt x="742122" y="278296"/>
                  </a:lnTo>
                  <a:lnTo>
                    <a:pt x="569844" y="596348"/>
                  </a:lnTo>
                  <a:lnTo>
                    <a:pt x="437322" y="278296"/>
                  </a:lnTo>
                  <a:lnTo>
                    <a:pt x="251792" y="636104"/>
                  </a:lnTo>
                  <a:lnTo>
                    <a:pt x="0" y="13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D6465-7BF0-4770-BD29-9E8E7246F0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3223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E33DF-562C-4575-B044-90A3882680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2325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172B3-96CB-4456-8BEC-6A4C17453B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2381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D79D5-6D81-4C68-A479-72FB10D204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02823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7B19-43D7-4D48-8FCD-978F1858A1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312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EBBA0B-CC90-4462-A07F-48D68D636E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7730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2C947-1BDF-476C-8A9B-2828CC8948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197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21101-0EDB-4BAD-BD3E-66293397D3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409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F2E13-0E01-483D-8E2F-132CCD4169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633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444A12-70E7-4D3A-83F9-42F936A4192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1943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D7D51-90D0-4E08-97F1-13135C5E31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876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F403D-6D0C-4EC1-BBB7-F99686EC36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22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1D2EE-8699-4620-AB13-40608057E0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281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"/>
          <p:cNvGrpSpPr>
            <a:grpSpLocks/>
          </p:cNvGrpSpPr>
          <p:nvPr userDrawn="1"/>
        </p:nvGrpSpPr>
        <p:grpSpPr bwMode="auto">
          <a:xfrm>
            <a:off x="1673225" y="3506788"/>
            <a:ext cx="2486025" cy="3214687"/>
            <a:chOff x="1672637" y="3506547"/>
            <a:chExt cx="2486675" cy="3215684"/>
          </a:xfrm>
        </p:grpSpPr>
        <p:sp>
          <p:nvSpPr>
            <p:cNvPr id="19" name="Rectangle 18"/>
            <p:cNvSpPr/>
            <p:nvPr userDrawn="1"/>
          </p:nvSpPr>
          <p:spPr>
            <a:xfrm rot="355226">
              <a:off x="1672637" y="3833673"/>
              <a:ext cx="2338999" cy="288855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0" name="Oval 19"/>
            <p:cNvSpPr/>
            <p:nvPr userDrawn="1"/>
          </p:nvSpPr>
          <p:spPr>
            <a:xfrm rot="355226">
              <a:off x="1867951" y="4330715"/>
              <a:ext cx="1219519" cy="12783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Oval 20"/>
            <p:cNvSpPr/>
            <p:nvPr userDrawn="1"/>
          </p:nvSpPr>
          <p:spPr>
            <a:xfrm rot="355226">
              <a:off x="2642854" y="4275135"/>
              <a:ext cx="908287" cy="9512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Oval 21"/>
            <p:cNvSpPr/>
            <p:nvPr userDrawn="1"/>
          </p:nvSpPr>
          <p:spPr>
            <a:xfrm rot="355226">
              <a:off x="2960437" y="4586382"/>
              <a:ext cx="317583" cy="333478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3" name="Oval 22"/>
            <p:cNvSpPr/>
            <p:nvPr userDrawn="1"/>
          </p:nvSpPr>
          <p:spPr>
            <a:xfrm rot="355226">
              <a:off x="2163303" y="4756296"/>
              <a:ext cx="495430" cy="519274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4" name="Isosceles Triangle 23"/>
            <p:cNvSpPr/>
            <p:nvPr userDrawn="1"/>
          </p:nvSpPr>
          <p:spPr>
            <a:xfrm rot="1822535">
              <a:off x="3643240" y="3678050"/>
              <a:ext cx="516072" cy="595497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Isosceles Triangle 24"/>
            <p:cNvSpPr/>
            <p:nvPr userDrawn="1"/>
          </p:nvSpPr>
          <p:spPr>
            <a:xfrm rot="20995245">
              <a:off x="1785379" y="3506547"/>
              <a:ext cx="516072" cy="593909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6" name="Freeform 25"/>
            <p:cNvSpPr/>
            <p:nvPr userDrawn="1"/>
          </p:nvSpPr>
          <p:spPr>
            <a:xfrm rot="355226">
              <a:off x="2102962" y="5898063"/>
              <a:ext cx="1365607" cy="735240"/>
            </a:xfrm>
            <a:custGeom>
              <a:avLst/>
              <a:gdLst>
                <a:gd name="connsiteX0" fmla="*/ 0 w 1179444"/>
                <a:gd name="connsiteY0" fmla="*/ 13252 h 636104"/>
                <a:gd name="connsiteX1" fmla="*/ 1179444 w 1179444"/>
                <a:gd name="connsiteY1" fmla="*/ 0 h 636104"/>
                <a:gd name="connsiteX2" fmla="*/ 940905 w 1179444"/>
                <a:gd name="connsiteY2" fmla="*/ 583096 h 636104"/>
                <a:gd name="connsiteX3" fmla="*/ 742122 w 1179444"/>
                <a:gd name="connsiteY3" fmla="*/ 278296 h 636104"/>
                <a:gd name="connsiteX4" fmla="*/ 569844 w 1179444"/>
                <a:gd name="connsiteY4" fmla="*/ 596348 h 636104"/>
                <a:gd name="connsiteX5" fmla="*/ 437322 w 1179444"/>
                <a:gd name="connsiteY5" fmla="*/ 278296 h 636104"/>
                <a:gd name="connsiteX6" fmla="*/ 251792 w 1179444"/>
                <a:gd name="connsiteY6" fmla="*/ 636104 h 636104"/>
                <a:gd name="connsiteX7" fmla="*/ 0 w 1179444"/>
                <a:gd name="connsiteY7" fmla="*/ 13252 h 6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9444" h="636104">
                  <a:moveTo>
                    <a:pt x="0" y="13252"/>
                  </a:moveTo>
                  <a:lnTo>
                    <a:pt x="1179444" y="0"/>
                  </a:lnTo>
                  <a:lnTo>
                    <a:pt x="940905" y="583096"/>
                  </a:lnTo>
                  <a:lnTo>
                    <a:pt x="742122" y="278296"/>
                  </a:lnTo>
                  <a:lnTo>
                    <a:pt x="569844" y="596348"/>
                  </a:lnTo>
                  <a:lnTo>
                    <a:pt x="437322" y="278296"/>
                  </a:lnTo>
                  <a:lnTo>
                    <a:pt x="251792" y="636104"/>
                  </a:lnTo>
                  <a:lnTo>
                    <a:pt x="0" y="13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27" name="Group 6"/>
          <p:cNvGrpSpPr>
            <a:grpSpLocks/>
          </p:cNvGrpSpPr>
          <p:nvPr userDrawn="1"/>
        </p:nvGrpSpPr>
        <p:grpSpPr bwMode="auto">
          <a:xfrm>
            <a:off x="207963" y="3711575"/>
            <a:ext cx="2382837" cy="3146425"/>
            <a:chOff x="421525" y="2843977"/>
            <a:chExt cx="2382406" cy="3146006"/>
          </a:xfrm>
        </p:grpSpPr>
        <p:sp>
          <p:nvSpPr>
            <p:cNvPr id="3" name="Rectangle 2"/>
            <p:cNvSpPr/>
            <p:nvPr userDrawn="1"/>
          </p:nvSpPr>
          <p:spPr>
            <a:xfrm>
              <a:off x="456444" y="3101118"/>
              <a:ext cx="2339552" cy="288886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4" name="Oval 3"/>
            <p:cNvSpPr/>
            <p:nvPr userDrawn="1"/>
          </p:nvSpPr>
          <p:spPr>
            <a:xfrm>
              <a:off x="623101" y="3637621"/>
              <a:ext cx="1218979" cy="127935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Oval 10"/>
            <p:cNvSpPr/>
            <p:nvPr userDrawn="1"/>
          </p:nvSpPr>
          <p:spPr>
            <a:xfrm>
              <a:off x="1372265" y="3518575"/>
              <a:ext cx="907886" cy="95237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1689708" y="3828096"/>
              <a:ext cx="317443" cy="333331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923084" y="4070952"/>
              <a:ext cx="495210" cy="519043"/>
            </a:xfrm>
            <a:prstGeom prst="ellipse">
              <a:avLst/>
            </a:prstGeom>
            <a:solidFill>
              <a:schemeClr val="accent5">
                <a:lumMod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" name="Isosceles Triangle 4"/>
            <p:cNvSpPr/>
            <p:nvPr userDrawn="1"/>
          </p:nvSpPr>
          <p:spPr>
            <a:xfrm rot="1467309">
              <a:off x="2286500" y="2843977"/>
              <a:ext cx="517431" cy="59523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Isosceles Triangle 14"/>
            <p:cNvSpPr/>
            <p:nvPr userDrawn="1"/>
          </p:nvSpPr>
          <p:spPr>
            <a:xfrm rot="20640019">
              <a:off x="421525" y="2864612"/>
              <a:ext cx="517431" cy="595233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Freeform 5"/>
            <p:cNvSpPr/>
            <p:nvPr userDrawn="1"/>
          </p:nvSpPr>
          <p:spPr>
            <a:xfrm>
              <a:off x="989747" y="5166181"/>
              <a:ext cx="1365003" cy="736502"/>
            </a:xfrm>
            <a:custGeom>
              <a:avLst/>
              <a:gdLst>
                <a:gd name="connsiteX0" fmla="*/ 0 w 1179444"/>
                <a:gd name="connsiteY0" fmla="*/ 13252 h 636104"/>
                <a:gd name="connsiteX1" fmla="*/ 1179444 w 1179444"/>
                <a:gd name="connsiteY1" fmla="*/ 0 h 636104"/>
                <a:gd name="connsiteX2" fmla="*/ 940905 w 1179444"/>
                <a:gd name="connsiteY2" fmla="*/ 583096 h 636104"/>
                <a:gd name="connsiteX3" fmla="*/ 742122 w 1179444"/>
                <a:gd name="connsiteY3" fmla="*/ 278296 h 636104"/>
                <a:gd name="connsiteX4" fmla="*/ 569844 w 1179444"/>
                <a:gd name="connsiteY4" fmla="*/ 596348 h 636104"/>
                <a:gd name="connsiteX5" fmla="*/ 437322 w 1179444"/>
                <a:gd name="connsiteY5" fmla="*/ 278296 h 636104"/>
                <a:gd name="connsiteX6" fmla="*/ 251792 w 1179444"/>
                <a:gd name="connsiteY6" fmla="*/ 636104 h 636104"/>
                <a:gd name="connsiteX7" fmla="*/ 0 w 1179444"/>
                <a:gd name="connsiteY7" fmla="*/ 13252 h 636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79444" h="636104">
                  <a:moveTo>
                    <a:pt x="0" y="13252"/>
                  </a:moveTo>
                  <a:lnTo>
                    <a:pt x="1179444" y="0"/>
                  </a:lnTo>
                  <a:lnTo>
                    <a:pt x="940905" y="583096"/>
                  </a:lnTo>
                  <a:lnTo>
                    <a:pt x="742122" y="278296"/>
                  </a:lnTo>
                  <a:lnTo>
                    <a:pt x="569844" y="596348"/>
                  </a:lnTo>
                  <a:lnTo>
                    <a:pt x="437322" y="278296"/>
                  </a:lnTo>
                  <a:lnTo>
                    <a:pt x="251792" y="636104"/>
                  </a:lnTo>
                  <a:lnTo>
                    <a:pt x="0" y="1325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6129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ADAC12E-9C1B-4F54-A00D-0CE792651C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36163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GB" altLang="en-US" sz="4400" smtClean="0"/>
              <a:t>Monsters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7300" y="5372100"/>
            <a:ext cx="6221413" cy="17526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466" imgH="4610290" progId="MSGraph.Chart.8">
                  <p:embed followColorScheme="full"/>
                </p:oleObj>
              </mc:Choice>
              <mc:Fallback>
                <p:oleObj name="Chart" r:id="rId4" imgW="8296466" imgH="461029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Bullet 1</a:t>
            </a:r>
          </a:p>
          <a:p>
            <a:pPr eaLnBrk="1" hangingPunct="1"/>
            <a:r>
              <a:rPr lang="en-GB" altLang="en-US" sz="2800" smtClean="0"/>
              <a:t>Bullet 2</a:t>
            </a:r>
            <a:endParaRPr lang="en-US" altLang="en-US" sz="2800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indent="1651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indent="1651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indent="149225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indent="100013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indent="1000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296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Monsters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5</cp:revision>
  <dcterms:created xsi:type="dcterms:W3CDTF">2009-11-03T13:35:13Z</dcterms:created>
  <dcterms:modified xsi:type="dcterms:W3CDTF">2015-02-22T11:23:54Z</dcterms:modified>
</cp:coreProperties>
</file>