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5A4"/>
    <a:srgbClr val="060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E70079-AED0-439A-9B00-F221D21A67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0751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ED9F61-7C36-495D-B88D-C5ACB20F8321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549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C1DBF0-39E4-458A-80CE-0325F828C30B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1915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62AB00-F831-49BE-87D6-45F3308EBB05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9063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395964-6FD9-48BE-B704-ED32029894B1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847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8F92BE4-6609-4E9B-BE29-64F8F45B756F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6149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539C-3D1E-4EF1-9783-E89CCA5F56F2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955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B20AA0-B077-4C7A-977B-1E935439E6DC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8222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CB47EB-5F7A-4E28-923C-F851F0D85EF6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6286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B4C59C-23EF-4E86-9A3F-79619C77C0B8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980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66675" y="3830638"/>
            <a:ext cx="2054225" cy="3040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grpSp>
        <p:nvGrpSpPr>
          <p:cNvPr id="5" name="Group 10"/>
          <p:cNvGrpSpPr>
            <a:grpSpLocks/>
          </p:cNvGrpSpPr>
          <p:nvPr userDrawn="1"/>
        </p:nvGrpSpPr>
        <p:grpSpPr bwMode="auto">
          <a:xfrm>
            <a:off x="0" y="5257800"/>
            <a:ext cx="9172575" cy="1612900"/>
            <a:chOff x="0" y="5257800"/>
            <a:chExt cx="9172158" cy="1613452"/>
          </a:xfrm>
        </p:grpSpPr>
        <p:sp>
          <p:nvSpPr>
            <p:cNvPr id="6" name="Isosceles Triangle 6"/>
            <p:cNvSpPr/>
            <p:nvPr userDrawn="1"/>
          </p:nvSpPr>
          <p:spPr>
            <a:xfrm>
              <a:off x="0" y="5407076"/>
              <a:ext cx="1066752" cy="1464176"/>
            </a:xfrm>
            <a:custGeom>
              <a:avLst/>
              <a:gdLst>
                <a:gd name="connsiteX0" fmla="*/ 0 w 2133600"/>
                <a:gd name="connsiteY0" fmla="*/ 1451113 h 1451113"/>
                <a:gd name="connsiteX1" fmla="*/ 1066800 w 2133600"/>
                <a:gd name="connsiteY1" fmla="*/ 0 h 1451113"/>
                <a:gd name="connsiteX2" fmla="*/ 2133600 w 2133600"/>
                <a:gd name="connsiteY2" fmla="*/ 1451113 h 1451113"/>
                <a:gd name="connsiteX3" fmla="*/ 0 w 2133600"/>
                <a:gd name="connsiteY3" fmla="*/ 1451113 h 1451113"/>
                <a:gd name="connsiteX0" fmla="*/ 6626 w 1066800"/>
                <a:gd name="connsiteY0" fmla="*/ 1464365 h 1464365"/>
                <a:gd name="connsiteX1" fmla="*/ 0 w 1066800"/>
                <a:gd name="connsiteY1" fmla="*/ 0 h 1464365"/>
                <a:gd name="connsiteX2" fmla="*/ 1066800 w 1066800"/>
                <a:gd name="connsiteY2" fmla="*/ 1451113 h 1464365"/>
                <a:gd name="connsiteX3" fmla="*/ 6626 w 1066800"/>
                <a:gd name="connsiteY3" fmla="*/ 1464365 h 1464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800" h="1464365">
                  <a:moveTo>
                    <a:pt x="6626" y="1464365"/>
                  </a:moveTo>
                  <a:cubicBezTo>
                    <a:pt x="4417" y="976243"/>
                    <a:pt x="2209" y="488122"/>
                    <a:pt x="0" y="0"/>
                  </a:cubicBezTo>
                  <a:lnTo>
                    <a:pt x="1066800" y="1451113"/>
                  </a:lnTo>
                  <a:lnTo>
                    <a:pt x="6626" y="1464365"/>
                  </a:lnTo>
                  <a:close/>
                </a:path>
              </a:pathLst>
            </a:custGeom>
            <a:solidFill>
              <a:srgbClr val="DD05A4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Isosceles Triangle 6"/>
            <p:cNvSpPr/>
            <p:nvPr userDrawn="1"/>
          </p:nvSpPr>
          <p:spPr>
            <a:xfrm>
              <a:off x="1298516" y="5407076"/>
              <a:ext cx="2133503" cy="1451472"/>
            </a:xfrm>
            <a:prstGeom prst="triangle">
              <a:avLst/>
            </a:prstGeom>
            <a:solidFill>
              <a:srgbClr val="FFFF00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Isosceles Triangle 7"/>
            <p:cNvSpPr/>
            <p:nvPr userDrawn="1"/>
          </p:nvSpPr>
          <p:spPr>
            <a:xfrm>
              <a:off x="3886023" y="5392784"/>
              <a:ext cx="2133503" cy="1451472"/>
            </a:xfrm>
            <a:prstGeom prst="triangle">
              <a:avLst/>
            </a:prstGeom>
            <a:solidFill>
              <a:srgbClr val="00B0F0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Isosceles Triangle 8"/>
            <p:cNvSpPr/>
            <p:nvPr userDrawn="1"/>
          </p:nvSpPr>
          <p:spPr>
            <a:xfrm>
              <a:off x="6370348" y="5356259"/>
              <a:ext cx="2133503" cy="1451472"/>
            </a:xfrm>
            <a:prstGeom prst="triangle">
              <a:avLst/>
            </a:prstGeom>
            <a:solidFill>
              <a:srgbClr val="FF0000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Isosceles Triangle 9"/>
            <p:cNvSpPr/>
            <p:nvPr userDrawn="1"/>
          </p:nvSpPr>
          <p:spPr>
            <a:xfrm rot="10800000">
              <a:off x="115883" y="5257800"/>
              <a:ext cx="2133503" cy="1451472"/>
            </a:xfrm>
            <a:prstGeom prst="triangle">
              <a:avLst/>
            </a:prstGeom>
            <a:solidFill>
              <a:srgbClr val="FFC000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Isosceles Triangle 10"/>
            <p:cNvSpPr/>
            <p:nvPr userDrawn="1"/>
          </p:nvSpPr>
          <p:spPr>
            <a:xfrm rot="10800000">
              <a:off x="2600207" y="5270504"/>
              <a:ext cx="2133503" cy="1451472"/>
            </a:xfrm>
            <a:prstGeom prst="triangle">
              <a:avLst/>
            </a:prstGeom>
            <a:solidFill>
              <a:srgbClr val="92D050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Isosceles Triangle 11"/>
            <p:cNvSpPr/>
            <p:nvPr userDrawn="1"/>
          </p:nvSpPr>
          <p:spPr>
            <a:xfrm rot="10800000">
              <a:off x="5128980" y="5267328"/>
              <a:ext cx="2133503" cy="1451472"/>
            </a:xfrm>
            <a:prstGeom prst="triangle">
              <a:avLst/>
            </a:prstGeom>
            <a:solidFill>
              <a:srgbClr val="7030A0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" name="Isosceles Triangle 15"/>
            <p:cNvSpPr/>
            <p:nvPr userDrawn="1"/>
          </p:nvSpPr>
          <p:spPr>
            <a:xfrm rot="10800000">
              <a:off x="7687913" y="5260976"/>
              <a:ext cx="1484245" cy="1465764"/>
            </a:xfrm>
            <a:custGeom>
              <a:avLst/>
              <a:gdLst>
                <a:gd name="connsiteX0" fmla="*/ 0 w 2133600"/>
                <a:gd name="connsiteY0" fmla="*/ 1451113 h 1451113"/>
                <a:gd name="connsiteX1" fmla="*/ 1066800 w 2133600"/>
                <a:gd name="connsiteY1" fmla="*/ 0 h 1451113"/>
                <a:gd name="connsiteX2" fmla="*/ 2133600 w 2133600"/>
                <a:gd name="connsiteY2" fmla="*/ 1451113 h 1451113"/>
                <a:gd name="connsiteX3" fmla="*/ 0 w 2133600"/>
                <a:gd name="connsiteY3" fmla="*/ 1451113 h 1451113"/>
                <a:gd name="connsiteX0" fmla="*/ 0 w 2133600"/>
                <a:gd name="connsiteY0" fmla="*/ 1451113 h 1465057"/>
                <a:gd name="connsiteX1" fmla="*/ 1066800 w 2133600"/>
                <a:gd name="connsiteY1" fmla="*/ 0 h 1465057"/>
                <a:gd name="connsiteX2" fmla="*/ 2133600 w 2133600"/>
                <a:gd name="connsiteY2" fmla="*/ 1451113 h 1465057"/>
                <a:gd name="connsiteX3" fmla="*/ 651012 w 2133600"/>
                <a:gd name="connsiteY3" fmla="*/ 1465057 h 1465057"/>
                <a:gd name="connsiteX4" fmla="*/ 0 w 2133600"/>
                <a:gd name="connsiteY4" fmla="*/ 1451113 h 1465057"/>
                <a:gd name="connsiteX0" fmla="*/ 0 w 2133600"/>
                <a:gd name="connsiteY0" fmla="*/ 1451113 h 1465057"/>
                <a:gd name="connsiteX1" fmla="*/ 690768 w 2133600"/>
                <a:gd name="connsiteY1" fmla="*/ 510900 h 1465057"/>
                <a:gd name="connsiteX2" fmla="*/ 1066800 w 2133600"/>
                <a:gd name="connsiteY2" fmla="*/ 0 h 1465057"/>
                <a:gd name="connsiteX3" fmla="*/ 2133600 w 2133600"/>
                <a:gd name="connsiteY3" fmla="*/ 1451113 h 1465057"/>
                <a:gd name="connsiteX4" fmla="*/ 651012 w 2133600"/>
                <a:gd name="connsiteY4" fmla="*/ 1465057 h 1465057"/>
                <a:gd name="connsiteX5" fmla="*/ 0 w 2133600"/>
                <a:gd name="connsiteY5" fmla="*/ 1451113 h 1465057"/>
                <a:gd name="connsiteX0" fmla="*/ 0 w 1484243"/>
                <a:gd name="connsiteY0" fmla="*/ 987287 h 1465057"/>
                <a:gd name="connsiteX1" fmla="*/ 41411 w 1484243"/>
                <a:gd name="connsiteY1" fmla="*/ 510900 h 1465057"/>
                <a:gd name="connsiteX2" fmla="*/ 417443 w 1484243"/>
                <a:gd name="connsiteY2" fmla="*/ 0 h 1465057"/>
                <a:gd name="connsiteX3" fmla="*/ 1484243 w 1484243"/>
                <a:gd name="connsiteY3" fmla="*/ 1451113 h 1465057"/>
                <a:gd name="connsiteX4" fmla="*/ 1655 w 1484243"/>
                <a:gd name="connsiteY4" fmla="*/ 1465057 h 1465057"/>
                <a:gd name="connsiteX5" fmla="*/ 0 w 1484243"/>
                <a:gd name="connsiteY5" fmla="*/ 987287 h 146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4243" h="1465057">
                  <a:moveTo>
                    <a:pt x="0" y="987287"/>
                  </a:moveTo>
                  <a:lnTo>
                    <a:pt x="41411" y="510900"/>
                  </a:lnTo>
                  <a:lnTo>
                    <a:pt x="417443" y="0"/>
                  </a:lnTo>
                  <a:lnTo>
                    <a:pt x="1484243" y="1451113"/>
                  </a:lnTo>
                  <a:lnTo>
                    <a:pt x="1655" y="1465057"/>
                  </a:lnTo>
                  <a:cubicBezTo>
                    <a:pt x="1103" y="1305800"/>
                    <a:pt x="552" y="1146544"/>
                    <a:pt x="0" y="987287"/>
                  </a:cubicBezTo>
                  <a:close/>
                </a:path>
              </a:pathLst>
            </a:custGeom>
            <a:solidFill>
              <a:srgbClr val="00B050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1E1E4-1844-4ED1-8B58-F5F59F9F91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656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93502-F2CC-4C96-9FBB-A1F2FA87C9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794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E733F-FE3D-48B5-9CCF-DB4457E212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0647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0835C-F45B-42F7-A4D3-D5975E2610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5505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CC1B0-1E43-4268-979C-85498AB658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979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76507-131C-4150-9755-9483C29296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910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FC974-6F9D-44D6-A1C0-8C21A39124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88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AF7D-4B38-4861-B678-808C48DDA1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813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61E62-CFB6-4B22-ABB3-754A9AC2F1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8072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C2CDC-DD33-4F9A-B27C-95448D538A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691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56545-51D7-43F1-BF84-096BFB2895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464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27485-0117-4EA6-946C-179503BADA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390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619FE-C5D7-4609-8DA9-F13CED5BEA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801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 userDrawn="1"/>
        </p:nvGrpSpPr>
        <p:grpSpPr bwMode="auto">
          <a:xfrm>
            <a:off x="26988" y="4581525"/>
            <a:ext cx="1612900" cy="2249488"/>
            <a:chOff x="0" y="4608444"/>
            <a:chExt cx="1613452" cy="2249557"/>
          </a:xfrm>
        </p:grpSpPr>
        <p:sp>
          <p:nvSpPr>
            <p:cNvPr id="8" name="Isosceles Triangle 6"/>
            <p:cNvSpPr/>
            <p:nvPr userDrawn="1"/>
          </p:nvSpPr>
          <p:spPr>
            <a:xfrm rot="16200000">
              <a:off x="347948" y="5592496"/>
              <a:ext cx="1066833" cy="1464176"/>
            </a:xfrm>
            <a:custGeom>
              <a:avLst/>
              <a:gdLst>
                <a:gd name="connsiteX0" fmla="*/ 0 w 2133600"/>
                <a:gd name="connsiteY0" fmla="*/ 1451113 h 1451113"/>
                <a:gd name="connsiteX1" fmla="*/ 1066800 w 2133600"/>
                <a:gd name="connsiteY1" fmla="*/ 0 h 1451113"/>
                <a:gd name="connsiteX2" fmla="*/ 2133600 w 2133600"/>
                <a:gd name="connsiteY2" fmla="*/ 1451113 h 1451113"/>
                <a:gd name="connsiteX3" fmla="*/ 0 w 2133600"/>
                <a:gd name="connsiteY3" fmla="*/ 1451113 h 1451113"/>
                <a:gd name="connsiteX0" fmla="*/ 6626 w 1066800"/>
                <a:gd name="connsiteY0" fmla="*/ 1464365 h 1464365"/>
                <a:gd name="connsiteX1" fmla="*/ 0 w 1066800"/>
                <a:gd name="connsiteY1" fmla="*/ 0 h 1464365"/>
                <a:gd name="connsiteX2" fmla="*/ 1066800 w 1066800"/>
                <a:gd name="connsiteY2" fmla="*/ 1451113 h 1464365"/>
                <a:gd name="connsiteX3" fmla="*/ 6626 w 1066800"/>
                <a:gd name="connsiteY3" fmla="*/ 1464365 h 1464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800" h="1464365">
                  <a:moveTo>
                    <a:pt x="6626" y="1464365"/>
                  </a:moveTo>
                  <a:cubicBezTo>
                    <a:pt x="4417" y="976243"/>
                    <a:pt x="2209" y="488122"/>
                    <a:pt x="0" y="0"/>
                  </a:cubicBezTo>
                  <a:lnTo>
                    <a:pt x="1066800" y="1451113"/>
                  </a:lnTo>
                  <a:lnTo>
                    <a:pt x="6626" y="1464365"/>
                  </a:lnTo>
                  <a:close/>
                </a:path>
              </a:pathLst>
            </a:custGeom>
            <a:solidFill>
              <a:srgbClr val="00B0F0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Isosceles Triangle 11"/>
            <p:cNvSpPr/>
            <p:nvPr userDrawn="1"/>
          </p:nvSpPr>
          <p:spPr>
            <a:xfrm rot="5400000">
              <a:off x="-341096" y="4949540"/>
              <a:ext cx="2133665" cy="1451472"/>
            </a:xfrm>
            <a:prstGeom prst="triangle">
              <a:avLst/>
            </a:prstGeom>
            <a:solidFill>
              <a:srgbClr val="DD05A4"/>
            </a:solidFill>
            <a:ln w="76200">
              <a:solidFill>
                <a:srgbClr val="060C0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791ADC-E3B0-4BD4-8C5A-C3DB177BA9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TriangleTemplate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139" imgH="4610116" progId="MSGraph.Chart.8">
                  <p:embed followColorScheme="full"/>
                </p:oleObj>
              </mc:Choice>
              <mc:Fallback>
                <p:oleObj name="Chart" r:id="rId4" imgW="8296139" imgH="461011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295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TriangleTemplate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2015-02-22T11:23:53Z</dcterms:modified>
</cp:coreProperties>
</file>