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09D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76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B798C2-519D-44CA-9CFB-2BCC00257D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095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59BB07-9965-4C1C-A437-D1EABBC6F3F5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392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30D535-92D9-42AE-812F-BA512F759AEC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8804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A12EA6-F79C-4F0A-A818-04677AE38B68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6592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298AE6-35FB-4D0D-B592-236D5B2FEE7F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4451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06FAE2-D71E-4E7C-8478-032188CF21AD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2574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C6E1C8-8686-450A-BC7E-797F2A4A64CB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1022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6247E1-F112-481B-84A7-7057D3C7B57B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267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FBDC-A79D-4996-A8AD-1C1033101408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5276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561314-EF73-41E0-A192-0203BECD2560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398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263525" y="376238"/>
            <a:ext cx="7753350" cy="6564312"/>
          </a:xfrm>
          <a:prstGeom prst="line">
            <a:avLst/>
          </a:prstGeom>
          <a:ln w="1968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-263525" y="985838"/>
            <a:ext cx="6540500" cy="5954712"/>
          </a:xfrm>
          <a:prstGeom prst="line">
            <a:avLst/>
          </a:prstGeom>
          <a:ln w="1968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923925" y="-182563"/>
            <a:ext cx="5303838" cy="7123113"/>
          </a:xfrm>
          <a:prstGeom prst="line">
            <a:avLst/>
          </a:prstGeom>
          <a:ln w="1968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1804988" y="-71438"/>
            <a:ext cx="5130800" cy="7011988"/>
          </a:xfrm>
          <a:prstGeom prst="line">
            <a:avLst/>
          </a:prstGeom>
          <a:ln w="1968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6E794-26CC-44E9-AE23-474D096F95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04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E4328-4D3F-4A31-9C91-E5F586CC5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56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839DB-A287-47E7-B02E-40745DE7B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7888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BFA86-8A5A-4564-8681-F33D350788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360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06572-1234-4062-80EA-ED8B68040F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46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F6CD5-9647-46D9-A96E-96C2C7796D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933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15A55-6101-41D3-A664-7637799845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128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7418-6205-463A-9CED-112D13853B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26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537A4-3822-4C69-ABDF-FA15397017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19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-52388" y="3870325"/>
            <a:ext cx="6269038" cy="3051175"/>
          </a:xfrm>
          <a:prstGeom prst="line">
            <a:avLst/>
          </a:prstGeom>
          <a:ln w="196850">
            <a:solidFill>
              <a:srgbClr val="F709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H="1">
            <a:off x="842963" y="-76200"/>
            <a:ext cx="7542212" cy="6997700"/>
          </a:xfrm>
          <a:prstGeom prst="line">
            <a:avLst/>
          </a:prstGeom>
          <a:ln w="196850">
            <a:solidFill>
              <a:srgbClr val="F709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>
            <a:off x="2074863" y="441325"/>
            <a:ext cx="7140575" cy="6480175"/>
          </a:xfrm>
          <a:prstGeom prst="line">
            <a:avLst/>
          </a:prstGeom>
          <a:ln w="196850">
            <a:solidFill>
              <a:srgbClr val="F709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B77C0-1BE4-4907-986E-3DB21C9EA3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81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F810-2881-435D-8A71-46B396C25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883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7115-E904-4E23-8ACC-2A2C32C9A8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198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2CB4-75CB-43AD-8D43-F42E0237EB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48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-61913" y="2497138"/>
            <a:ext cx="5453063" cy="4429125"/>
          </a:xfrm>
          <a:prstGeom prst="line">
            <a:avLst/>
          </a:prstGeom>
          <a:ln w="1968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-61913" y="3117850"/>
            <a:ext cx="4600576" cy="3808413"/>
          </a:xfrm>
          <a:prstGeom prst="line">
            <a:avLst/>
          </a:prstGeom>
          <a:ln w="1968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9B6EAC6-5566-48DF-AB01-112CF3C28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9" r:id="rId2"/>
    <p:sldLayoutId id="2147483680" r:id="rId3"/>
    <p:sldLayoutId id="2147483681" r:id="rId4"/>
    <p:sldLayoutId id="2147483682" r:id="rId5"/>
    <p:sldLayoutId id="2147483691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>
                <a:solidFill>
                  <a:schemeClr val="bg1"/>
                </a:solidFill>
              </a:rPr>
              <a:t>Black Flash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139" imgH="4610116" progId="MSGraph.Chart.8">
                  <p:embed followColorScheme="full"/>
                </p:oleObj>
              </mc:Choice>
              <mc:Fallback>
                <p:oleObj name="Chart" r:id="rId4" imgW="8296139" imgH="461011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999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835525" y="5451475"/>
            <a:ext cx="41100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Black Flash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2015-02-22T11:23:52Z</dcterms:modified>
</cp:coreProperties>
</file>