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62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8CD4"/>
    <a:srgbClr val="97BAE5"/>
    <a:srgbClr val="BFD5EF"/>
    <a:srgbClr val="E9EFF7"/>
    <a:srgbClr val="3379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96" autoAdjust="0"/>
  </p:normalViewPr>
  <p:slideViewPr>
    <p:cSldViewPr>
      <p:cViewPr varScale="1">
        <p:scale>
          <a:sx n="66" d="100"/>
          <a:sy n="66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C17CE73A-B995-4213-8175-9CB2382850A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03E573F-98C5-42FD-8E26-C9B1535554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49704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B9F1DD87-35F1-4A80-B275-675E637A56E5}" type="slidenum">
              <a:rPr lang="en-GB" altLang="en-US" smtClean="0"/>
              <a:pPr/>
              <a:t>2</a:t>
            </a:fld>
            <a:endParaRPr lang="en-GB" altLang="en-US" smtClean="0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93938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CE58386E-DAA3-48B9-9D4C-FAAF99379EA7}" type="slidenum">
              <a:rPr lang="en-GB" altLang="en-US" smtClean="0"/>
              <a:pPr/>
              <a:t>3</a:t>
            </a:fld>
            <a:endParaRPr lang="en-GB" altLang="en-US" smtClean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021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20CF5FA8-06FE-4D77-BE3C-861FF6C036A3}" type="slidenum">
              <a:rPr lang="en-GB" altLang="en-US" smtClean="0"/>
              <a:pPr/>
              <a:t>4</a:t>
            </a:fld>
            <a:endParaRPr lang="en-GB" altLang="en-US" smtClean="0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34921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9ADE1C5E-6407-405D-B043-4903B535056A}" type="slidenum">
              <a:rPr lang="en-GB" altLang="en-US" smtClean="0"/>
              <a:pPr/>
              <a:t>5</a:t>
            </a:fld>
            <a:endParaRPr lang="en-GB" altLang="en-US" smtClean="0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4690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5EBB8324-D745-4001-812E-571C002BADC9}" type="slidenum">
              <a:rPr lang="en-GB" altLang="en-US" smtClean="0"/>
              <a:pPr/>
              <a:t>6</a:t>
            </a:fld>
            <a:endParaRPr lang="en-GB" altLang="en-US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80350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21636AC8-4F9C-4579-B5CB-4F92D5E35B1F}" type="slidenum">
              <a:rPr lang="en-GB" altLang="en-US" smtClean="0"/>
              <a:pPr/>
              <a:t>7</a:t>
            </a:fld>
            <a:endParaRPr lang="en-GB" altLang="en-US" smtClean="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652710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CE26D6B0-E3F2-4019-B0D7-FDDE7CE7FB89}" type="slidenum">
              <a:rPr lang="en-GB" altLang="en-US" smtClean="0"/>
              <a:pPr/>
              <a:t>8</a:t>
            </a:fld>
            <a:endParaRPr lang="en-GB" altLang="en-US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1743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A03CA08-B46D-408F-A7E0-65B01E9C1629}" type="slidenum">
              <a:rPr lang="en-GB" altLang="en-US" smtClean="0">
                <a:latin typeface="Arial" panose="020B0604020202020204" pitchFamily="34" charset="0"/>
                <a:ea typeface="MS PGothic" panose="020B0600070205080204" pitchFamily="34" charset="-128"/>
              </a:rPr>
              <a:pPr>
                <a:spcBef>
                  <a:spcPct val="0"/>
                </a:spcBef>
              </a:pPr>
              <a:t>9</a:t>
            </a:fld>
            <a:endParaRPr lang="en-GB" altLang="en-US" smtClean="0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1678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grpSp>
        <p:nvGrpSpPr>
          <p:cNvPr id="5" name="Group 12"/>
          <p:cNvGrpSpPr>
            <a:grpSpLocks/>
          </p:cNvGrpSpPr>
          <p:nvPr userDrawn="1"/>
        </p:nvGrpSpPr>
        <p:grpSpPr bwMode="auto">
          <a:xfrm>
            <a:off x="600075" y="1793875"/>
            <a:ext cx="8213725" cy="4622800"/>
            <a:chOff x="600696" y="1793533"/>
            <a:chExt cx="8213363" cy="4623085"/>
          </a:xfrm>
        </p:grpSpPr>
        <p:sp>
          <p:nvSpPr>
            <p:cNvPr id="6" name="Freeform 6"/>
            <p:cNvSpPr>
              <a:spLocks/>
            </p:cNvSpPr>
            <p:nvPr userDrawn="1"/>
          </p:nvSpPr>
          <p:spPr bwMode="auto">
            <a:xfrm>
              <a:off x="7242503" y="3076312"/>
              <a:ext cx="1571556" cy="1881304"/>
            </a:xfrm>
            <a:custGeom>
              <a:avLst/>
              <a:gdLst>
                <a:gd name="T0" fmla="*/ 1085 w 1979"/>
                <a:gd name="T1" fmla="*/ 386 h 2371"/>
                <a:gd name="T2" fmla="*/ 1070 w 1979"/>
                <a:gd name="T3" fmla="*/ 368 h 2371"/>
                <a:gd name="T4" fmla="*/ 1073 w 1979"/>
                <a:gd name="T5" fmla="*/ 345 h 2371"/>
                <a:gd name="T6" fmla="*/ 1094 w 1979"/>
                <a:gd name="T7" fmla="*/ 323 h 2371"/>
                <a:gd name="T8" fmla="*/ 1124 w 1979"/>
                <a:gd name="T9" fmla="*/ 305 h 2371"/>
                <a:gd name="T10" fmla="*/ 1166 w 1979"/>
                <a:gd name="T11" fmla="*/ 265 h 2371"/>
                <a:gd name="T12" fmla="*/ 1188 w 1979"/>
                <a:gd name="T13" fmla="*/ 215 h 2371"/>
                <a:gd name="T14" fmla="*/ 1190 w 1979"/>
                <a:gd name="T15" fmla="*/ 164 h 2371"/>
                <a:gd name="T16" fmla="*/ 1163 w 1979"/>
                <a:gd name="T17" fmla="*/ 96 h 2371"/>
                <a:gd name="T18" fmla="*/ 1108 w 1979"/>
                <a:gd name="T19" fmla="*/ 42 h 2371"/>
                <a:gd name="T20" fmla="*/ 1030 w 1979"/>
                <a:gd name="T21" fmla="*/ 7 h 2371"/>
                <a:gd name="T22" fmla="*/ 963 w 1979"/>
                <a:gd name="T23" fmla="*/ 0 h 2371"/>
                <a:gd name="T24" fmla="*/ 873 w 1979"/>
                <a:gd name="T25" fmla="*/ 13 h 2371"/>
                <a:gd name="T26" fmla="*/ 800 w 1979"/>
                <a:gd name="T27" fmla="*/ 54 h 2371"/>
                <a:gd name="T28" fmla="*/ 750 w 1979"/>
                <a:gd name="T29" fmla="*/ 112 h 2371"/>
                <a:gd name="T30" fmla="*/ 732 w 1979"/>
                <a:gd name="T31" fmla="*/ 184 h 2371"/>
                <a:gd name="T32" fmla="*/ 740 w 1979"/>
                <a:gd name="T33" fmla="*/ 229 h 2371"/>
                <a:gd name="T34" fmla="*/ 765 w 1979"/>
                <a:gd name="T35" fmla="*/ 274 h 2371"/>
                <a:gd name="T36" fmla="*/ 813 w 1979"/>
                <a:gd name="T37" fmla="*/ 312 h 2371"/>
                <a:gd name="T38" fmla="*/ 837 w 1979"/>
                <a:gd name="T39" fmla="*/ 329 h 2371"/>
                <a:gd name="T40" fmla="*/ 852 w 1979"/>
                <a:gd name="T41" fmla="*/ 351 h 2371"/>
                <a:gd name="T42" fmla="*/ 850 w 1979"/>
                <a:gd name="T43" fmla="*/ 374 h 2371"/>
                <a:gd name="T44" fmla="*/ 831 w 1979"/>
                <a:gd name="T45" fmla="*/ 389 h 2371"/>
                <a:gd name="T46" fmla="*/ 0 w 1979"/>
                <a:gd name="T47" fmla="*/ 1233 h 2371"/>
                <a:gd name="T48" fmla="*/ 33 w 1979"/>
                <a:gd name="T49" fmla="*/ 1244 h 2371"/>
                <a:gd name="T50" fmla="*/ 70 w 1979"/>
                <a:gd name="T51" fmla="*/ 1205 h 2371"/>
                <a:gd name="T52" fmla="*/ 102 w 1979"/>
                <a:gd name="T53" fmla="*/ 1165 h 2371"/>
                <a:gd name="T54" fmla="*/ 142 w 1979"/>
                <a:gd name="T55" fmla="*/ 1138 h 2371"/>
                <a:gd name="T56" fmla="*/ 200 w 1979"/>
                <a:gd name="T57" fmla="*/ 1124 h 2371"/>
                <a:gd name="T58" fmla="*/ 254 w 1979"/>
                <a:gd name="T59" fmla="*/ 1135 h 2371"/>
                <a:gd name="T60" fmla="*/ 317 w 1979"/>
                <a:gd name="T61" fmla="*/ 1176 h 2371"/>
                <a:gd name="T62" fmla="*/ 362 w 1979"/>
                <a:gd name="T63" fmla="*/ 1245 h 2371"/>
                <a:gd name="T64" fmla="*/ 383 w 1979"/>
                <a:gd name="T65" fmla="*/ 1330 h 2371"/>
                <a:gd name="T66" fmla="*/ 380 w 1979"/>
                <a:gd name="T67" fmla="*/ 1401 h 2371"/>
                <a:gd name="T68" fmla="*/ 353 w 1979"/>
                <a:gd name="T69" fmla="*/ 1483 h 2371"/>
                <a:gd name="T70" fmla="*/ 303 w 1979"/>
                <a:gd name="T71" fmla="*/ 1544 h 2371"/>
                <a:gd name="T72" fmla="*/ 238 w 1979"/>
                <a:gd name="T73" fmla="*/ 1579 h 2371"/>
                <a:gd name="T74" fmla="*/ 184 w 1979"/>
                <a:gd name="T75" fmla="*/ 1583 h 2371"/>
                <a:gd name="T76" fmla="*/ 130 w 1979"/>
                <a:gd name="T77" fmla="*/ 1565 h 2371"/>
                <a:gd name="T78" fmla="*/ 88 w 1979"/>
                <a:gd name="T79" fmla="*/ 1528 h 2371"/>
                <a:gd name="T80" fmla="*/ 63 w 1979"/>
                <a:gd name="T81" fmla="*/ 1489 h 2371"/>
                <a:gd name="T82" fmla="*/ 24 w 1979"/>
                <a:gd name="T83" fmla="*/ 1462 h 2371"/>
                <a:gd name="T84" fmla="*/ 0 w 1979"/>
                <a:gd name="T85" fmla="*/ 2371 h 2371"/>
                <a:gd name="T86" fmla="*/ 853 w 1979"/>
                <a:gd name="T87" fmla="*/ 2356 h 2371"/>
                <a:gd name="T88" fmla="*/ 836 w 1979"/>
                <a:gd name="T89" fmla="*/ 2322 h 2371"/>
                <a:gd name="T90" fmla="*/ 800 w 1979"/>
                <a:gd name="T91" fmla="*/ 2298 h 2371"/>
                <a:gd name="T92" fmla="*/ 758 w 1979"/>
                <a:gd name="T93" fmla="*/ 2257 h 2371"/>
                <a:gd name="T94" fmla="*/ 735 w 1979"/>
                <a:gd name="T95" fmla="*/ 2208 h 2371"/>
                <a:gd name="T96" fmla="*/ 734 w 1979"/>
                <a:gd name="T97" fmla="*/ 2157 h 2371"/>
                <a:gd name="T98" fmla="*/ 759 w 1979"/>
                <a:gd name="T99" fmla="*/ 2088 h 2371"/>
                <a:gd name="T100" fmla="*/ 816 w 1979"/>
                <a:gd name="T101" fmla="*/ 2035 h 2371"/>
                <a:gd name="T102" fmla="*/ 894 w 1979"/>
                <a:gd name="T103" fmla="*/ 2000 h 2371"/>
                <a:gd name="T104" fmla="*/ 961 w 1979"/>
                <a:gd name="T105" fmla="*/ 1993 h 2371"/>
                <a:gd name="T106" fmla="*/ 1051 w 1979"/>
                <a:gd name="T107" fmla="*/ 2006 h 2371"/>
                <a:gd name="T108" fmla="*/ 1124 w 1979"/>
                <a:gd name="T109" fmla="*/ 2046 h 2371"/>
                <a:gd name="T110" fmla="*/ 1173 w 1979"/>
                <a:gd name="T111" fmla="*/ 2105 h 2371"/>
                <a:gd name="T112" fmla="*/ 1191 w 1979"/>
                <a:gd name="T113" fmla="*/ 2177 h 2371"/>
                <a:gd name="T114" fmla="*/ 1184 w 1979"/>
                <a:gd name="T115" fmla="*/ 2221 h 2371"/>
                <a:gd name="T116" fmla="*/ 1158 w 1979"/>
                <a:gd name="T117" fmla="*/ 2266 h 2371"/>
                <a:gd name="T118" fmla="*/ 1111 w 1979"/>
                <a:gd name="T119" fmla="*/ 2305 h 2371"/>
                <a:gd name="T120" fmla="*/ 1079 w 1979"/>
                <a:gd name="T121" fmla="*/ 2329 h 2371"/>
                <a:gd name="T122" fmla="*/ 1072 w 1979"/>
                <a:gd name="T123" fmla="*/ 2363 h 2371"/>
                <a:gd name="T124" fmla="*/ 1100 w 1979"/>
                <a:gd name="T125" fmla="*/ 392 h 2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79" h="2371">
                  <a:moveTo>
                    <a:pt x="1100" y="392"/>
                  </a:moveTo>
                  <a:lnTo>
                    <a:pt x="1100" y="392"/>
                  </a:lnTo>
                  <a:lnTo>
                    <a:pt x="1093" y="389"/>
                  </a:lnTo>
                  <a:lnTo>
                    <a:pt x="1085" y="386"/>
                  </a:lnTo>
                  <a:lnTo>
                    <a:pt x="1081" y="383"/>
                  </a:lnTo>
                  <a:lnTo>
                    <a:pt x="1076" y="378"/>
                  </a:lnTo>
                  <a:lnTo>
                    <a:pt x="1073" y="374"/>
                  </a:lnTo>
                  <a:lnTo>
                    <a:pt x="1070" y="368"/>
                  </a:lnTo>
                  <a:lnTo>
                    <a:pt x="1070" y="363"/>
                  </a:lnTo>
                  <a:lnTo>
                    <a:pt x="1070" y="357"/>
                  </a:lnTo>
                  <a:lnTo>
                    <a:pt x="1072" y="351"/>
                  </a:lnTo>
                  <a:lnTo>
                    <a:pt x="1073" y="345"/>
                  </a:lnTo>
                  <a:lnTo>
                    <a:pt x="1078" y="339"/>
                  </a:lnTo>
                  <a:lnTo>
                    <a:pt x="1082" y="333"/>
                  </a:lnTo>
                  <a:lnTo>
                    <a:pt x="1087" y="329"/>
                  </a:lnTo>
                  <a:lnTo>
                    <a:pt x="1094" y="323"/>
                  </a:lnTo>
                  <a:lnTo>
                    <a:pt x="1102" y="317"/>
                  </a:lnTo>
                  <a:lnTo>
                    <a:pt x="1111" y="312"/>
                  </a:lnTo>
                  <a:lnTo>
                    <a:pt x="1111" y="312"/>
                  </a:lnTo>
                  <a:lnTo>
                    <a:pt x="1124" y="305"/>
                  </a:lnTo>
                  <a:lnTo>
                    <a:pt x="1136" y="296"/>
                  </a:lnTo>
                  <a:lnTo>
                    <a:pt x="1151" y="283"/>
                  </a:lnTo>
                  <a:lnTo>
                    <a:pt x="1158" y="274"/>
                  </a:lnTo>
                  <a:lnTo>
                    <a:pt x="1166" y="265"/>
                  </a:lnTo>
                  <a:lnTo>
                    <a:pt x="1173" y="254"/>
                  </a:lnTo>
                  <a:lnTo>
                    <a:pt x="1179" y="242"/>
                  </a:lnTo>
                  <a:lnTo>
                    <a:pt x="1184" y="229"/>
                  </a:lnTo>
                  <a:lnTo>
                    <a:pt x="1188" y="215"/>
                  </a:lnTo>
                  <a:lnTo>
                    <a:pt x="1190" y="200"/>
                  </a:lnTo>
                  <a:lnTo>
                    <a:pt x="1191" y="184"/>
                  </a:lnTo>
                  <a:lnTo>
                    <a:pt x="1191" y="184"/>
                  </a:lnTo>
                  <a:lnTo>
                    <a:pt x="1190" y="164"/>
                  </a:lnTo>
                  <a:lnTo>
                    <a:pt x="1187" y="147"/>
                  </a:lnTo>
                  <a:lnTo>
                    <a:pt x="1181" y="129"/>
                  </a:lnTo>
                  <a:lnTo>
                    <a:pt x="1173" y="112"/>
                  </a:lnTo>
                  <a:lnTo>
                    <a:pt x="1163" y="96"/>
                  </a:lnTo>
                  <a:lnTo>
                    <a:pt x="1152" y="81"/>
                  </a:lnTo>
                  <a:lnTo>
                    <a:pt x="1139" y="66"/>
                  </a:lnTo>
                  <a:lnTo>
                    <a:pt x="1124" y="54"/>
                  </a:lnTo>
                  <a:lnTo>
                    <a:pt x="1108" y="42"/>
                  </a:lnTo>
                  <a:lnTo>
                    <a:pt x="1090" y="31"/>
                  </a:lnTo>
                  <a:lnTo>
                    <a:pt x="1072" y="21"/>
                  </a:lnTo>
                  <a:lnTo>
                    <a:pt x="1051" y="13"/>
                  </a:lnTo>
                  <a:lnTo>
                    <a:pt x="1030" y="7"/>
                  </a:lnTo>
                  <a:lnTo>
                    <a:pt x="1007" y="3"/>
                  </a:lnTo>
                  <a:lnTo>
                    <a:pt x="985" y="0"/>
                  </a:lnTo>
                  <a:lnTo>
                    <a:pt x="963" y="0"/>
                  </a:lnTo>
                  <a:lnTo>
                    <a:pt x="963" y="0"/>
                  </a:lnTo>
                  <a:lnTo>
                    <a:pt x="939" y="0"/>
                  </a:lnTo>
                  <a:lnTo>
                    <a:pt x="916" y="3"/>
                  </a:lnTo>
                  <a:lnTo>
                    <a:pt x="894" y="7"/>
                  </a:lnTo>
                  <a:lnTo>
                    <a:pt x="873" y="13"/>
                  </a:lnTo>
                  <a:lnTo>
                    <a:pt x="852" y="21"/>
                  </a:lnTo>
                  <a:lnTo>
                    <a:pt x="834" y="31"/>
                  </a:lnTo>
                  <a:lnTo>
                    <a:pt x="816" y="42"/>
                  </a:lnTo>
                  <a:lnTo>
                    <a:pt x="800" y="54"/>
                  </a:lnTo>
                  <a:lnTo>
                    <a:pt x="785" y="66"/>
                  </a:lnTo>
                  <a:lnTo>
                    <a:pt x="771" y="81"/>
                  </a:lnTo>
                  <a:lnTo>
                    <a:pt x="761" y="96"/>
                  </a:lnTo>
                  <a:lnTo>
                    <a:pt x="750" y="112"/>
                  </a:lnTo>
                  <a:lnTo>
                    <a:pt x="743" y="129"/>
                  </a:lnTo>
                  <a:lnTo>
                    <a:pt x="737" y="147"/>
                  </a:lnTo>
                  <a:lnTo>
                    <a:pt x="734" y="164"/>
                  </a:lnTo>
                  <a:lnTo>
                    <a:pt x="732" y="184"/>
                  </a:lnTo>
                  <a:lnTo>
                    <a:pt x="732" y="184"/>
                  </a:lnTo>
                  <a:lnTo>
                    <a:pt x="734" y="200"/>
                  </a:lnTo>
                  <a:lnTo>
                    <a:pt x="735" y="215"/>
                  </a:lnTo>
                  <a:lnTo>
                    <a:pt x="740" y="229"/>
                  </a:lnTo>
                  <a:lnTo>
                    <a:pt x="744" y="242"/>
                  </a:lnTo>
                  <a:lnTo>
                    <a:pt x="752" y="254"/>
                  </a:lnTo>
                  <a:lnTo>
                    <a:pt x="758" y="265"/>
                  </a:lnTo>
                  <a:lnTo>
                    <a:pt x="765" y="274"/>
                  </a:lnTo>
                  <a:lnTo>
                    <a:pt x="773" y="283"/>
                  </a:lnTo>
                  <a:lnTo>
                    <a:pt x="788" y="296"/>
                  </a:lnTo>
                  <a:lnTo>
                    <a:pt x="800" y="305"/>
                  </a:lnTo>
                  <a:lnTo>
                    <a:pt x="813" y="312"/>
                  </a:lnTo>
                  <a:lnTo>
                    <a:pt x="813" y="312"/>
                  </a:lnTo>
                  <a:lnTo>
                    <a:pt x="822" y="317"/>
                  </a:lnTo>
                  <a:lnTo>
                    <a:pt x="830" y="323"/>
                  </a:lnTo>
                  <a:lnTo>
                    <a:pt x="837" y="329"/>
                  </a:lnTo>
                  <a:lnTo>
                    <a:pt x="843" y="333"/>
                  </a:lnTo>
                  <a:lnTo>
                    <a:pt x="847" y="339"/>
                  </a:lnTo>
                  <a:lnTo>
                    <a:pt x="850" y="345"/>
                  </a:lnTo>
                  <a:lnTo>
                    <a:pt x="852" y="351"/>
                  </a:lnTo>
                  <a:lnTo>
                    <a:pt x="853" y="357"/>
                  </a:lnTo>
                  <a:lnTo>
                    <a:pt x="853" y="363"/>
                  </a:lnTo>
                  <a:lnTo>
                    <a:pt x="853" y="368"/>
                  </a:lnTo>
                  <a:lnTo>
                    <a:pt x="850" y="374"/>
                  </a:lnTo>
                  <a:lnTo>
                    <a:pt x="847" y="378"/>
                  </a:lnTo>
                  <a:lnTo>
                    <a:pt x="843" y="383"/>
                  </a:lnTo>
                  <a:lnTo>
                    <a:pt x="839" y="386"/>
                  </a:lnTo>
                  <a:lnTo>
                    <a:pt x="831" y="389"/>
                  </a:lnTo>
                  <a:lnTo>
                    <a:pt x="824" y="392"/>
                  </a:lnTo>
                  <a:lnTo>
                    <a:pt x="0" y="392"/>
                  </a:lnTo>
                  <a:lnTo>
                    <a:pt x="0" y="1233"/>
                  </a:lnTo>
                  <a:lnTo>
                    <a:pt x="0" y="1233"/>
                  </a:lnTo>
                  <a:lnTo>
                    <a:pt x="6" y="1241"/>
                  </a:lnTo>
                  <a:lnTo>
                    <a:pt x="15" y="1245"/>
                  </a:lnTo>
                  <a:lnTo>
                    <a:pt x="24" y="1245"/>
                  </a:lnTo>
                  <a:lnTo>
                    <a:pt x="33" y="1244"/>
                  </a:lnTo>
                  <a:lnTo>
                    <a:pt x="43" y="1239"/>
                  </a:lnTo>
                  <a:lnTo>
                    <a:pt x="54" y="1230"/>
                  </a:lnTo>
                  <a:lnTo>
                    <a:pt x="63" y="1220"/>
                  </a:lnTo>
                  <a:lnTo>
                    <a:pt x="70" y="1205"/>
                  </a:lnTo>
                  <a:lnTo>
                    <a:pt x="70" y="1205"/>
                  </a:lnTo>
                  <a:lnTo>
                    <a:pt x="78" y="1193"/>
                  </a:lnTo>
                  <a:lnTo>
                    <a:pt x="88" y="1179"/>
                  </a:lnTo>
                  <a:lnTo>
                    <a:pt x="102" y="1165"/>
                  </a:lnTo>
                  <a:lnTo>
                    <a:pt x="109" y="1157"/>
                  </a:lnTo>
                  <a:lnTo>
                    <a:pt x="120" y="1150"/>
                  </a:lnTo>
                  <a:lnTo>
                    <a:pt x="130" y="1144"/>
                  </a:lnTo>
                  <a:lnTo>
                    <a:pt x="142" y="1138"/>
                  </a:lnTo>
                  <a:lnTo>
                    <a:pt x="154" y="1132"/>
                  </a:lnTo>
                  <a:lnTo>
                    <a:pt x="169" y="1129"/>
                  </a:lnTo>
                  <a:lnTo>
                    <a:pt x="184" y="1126"/>
                  </a:lnTo>
                  <a:lnTo>
                    <a:pt x="200" y="1124"/>
                  </a:lnTo>
                  <a:lnTo>
                    <a:pt x="200" y="1124"/>
                  </a:lnTo>
                  <a:lnTo>
                    <a:pt x="218" y="1126"/>
                  </a:lnTo>
                  <a:lnTo>
                    <a:pt x="238" y="1129"/>
                  </a:lnTo>
                  <a:lnTo>
                    <a:pt x="254" y="1135"/>
                  </a:lnTo>
                  <a:lnTo>
                    <a:pt x="272" y="1142"/>
                  </a:lnTo>
                  <a:lnTo>
                    <a:pt x="287" y="1153"/>
                  </a:lnTo>
                  <a:lnTo>
                    <a:pt x="303" y="1163"/>
                  </a:lnTo>
                  <a:lnTo>
                    <a:pt x="317" y="1176"/>
                  </a:lnTo>
                  <a:lnTo>
                    <a:pt x="330" y="1191"/>
                  </a:lnTo>
                  <a:lnTo>
                    <a:pt x="342" y="1208"/>
                  </a:lnTo>
                  <a:lnTo>
                    <a:pt x="353" y="1226"/>
                  </a:lnTo>
                  <a:lnTo>
                    <a:pt x="362" y="1245"/>
                  </a:lnTo>
                  <a:lnTo>
                    <a:pt x="369" y="1265"/>
                  </a:lnTo>
                  <a:lnTo>
                    <a:pt x="375" y="1286"/>
                  </a:lnTo>
                  <a:lnTo>
                    <a:pt x="380" y="1308"/>
                  </a:lnTo>
                  <a:lnTo>
                    <a:pt x="383" y="1330"/>
                  </a:lnTo>
                  <a:lnTo>
                    <a:pt x="384" y="1354"/>
                  </a:lnTo>
                  <a:lnTo>
                    <a:pt x="384" y="1354"/>
                  </a:lnTo>
                  <a:lnTo>
                    <a:pt x="383" y="1377"/>
                  </a:lnTo>
                  <a:lnTo>
                    <a:pt x="380" y="1401"/>
                  </a:lnTo>
                  <a:lnTo>
                    <a:pt x="375" y="1422"/>
                  </a:lnTo>
                  <a:lnTo>
                    <a:pt x="369" y="1443"/>
                  </a:lnTo>
                  <a:lnTo>
                    <a:pt x="362" y="1463"/>
                  </a:lnTo>
                  <a:lnTo>
                    <a:pt x="353" y="1483"/>
                  </a:lnTo>
                  <a:lnTo>
                    <a:pt x="342" y="1499"/>
                  </a:lnTo>
                  <a:lnTo>
                    <a:pt x="330" y="1516"/>
                  </a:lnTo>
                  <a:lnTo>
                    <a:pt x="317" y="1531"/>
                  </a:lnTo>
                  <a:lnTo>
                    <a:pt x="303" y="1544"/>
                  </a:lnTo>
                  <a:lnTo>
                    <a:pt x="287" y="1556"/>
                  </a:lnTo>
                  <a:lnTo>
                    <a:pt x="272" y="1565"/>
                  </a:lnTo>
                  <a:lnTo>
                    <a:pt x="254" y="1573"/>
                  </a:lnTo>
                  <a:lnTo>
                    <a:pt x="238" y="1579"/>
                  </a:lnTo>
                  <a:lnTo>
                    <a:pt x="218" y="1582"/>
                  </a:lnTo>
                  <a:lnTo>
                    <a:pt x="200" y="1583"/>
                  </a:lnTo>
                  <a:lnTo>
                    <a:pt x="200" y="1583"/>
                  </a:lnTo>
                  <a:lnTo>
                    <a:pt x="184" y="1583"/>
                  </a:lnTo>
                  <a:lnTo>
                    <a:pt x="169" y="1580"/>
                  </a:lnTo>
                  <a:lnTo>
                    <a:pt x="154" y="1576"/>
                  </a:lnTo>
                  <a:lnTo>
                    <a:pt x="142" y="1571"/>
                  </a:lnTo>
                  <a:lnTo>
                    <a:pt x="130" y="1565"/>
                  </a:lnTo>
                  <a:lnTo>
                    <a:pt x="120" y="1558"/>
                  </a:lnTo>
                  <a:lnTo>
                    <a:pt x="109" y="1550"/>
                  </a:lnTo>
                  <a:lnTo>
                    <a:pt x="102" y="1543"/>
                  </a:lnTo>
                  <a:lnTo>
                    <a:pt x="88" y="1528"/>
                  </a:lnTo>
                  <a:lnTo>
                    <a:pt x="78" y="1516"/>
                  </a:lnTo>
                  <a:lnTo>
                    <a:pt x="70" y="1502"/>
                  </a:lnTo>
                  <a:lnTo>
                    <a:pt x="70" y="1502"/>
                  </a:lnTo>
                  <a:lnTo>
                    <a:pt x="63" y="1489"/>
                  </a:lnTo>
                  <a:lnTo>
                    <a:pt x="54" y="1477"/>
                  </a:lnTo>
                  <a:lnTo>
                    <a:pt x="43" y="1469"/>
                  </a:lnTo>
                  <a:lnTo>
                    <a:pt x="33" y="1463"/>
                  </a:lnTo>
                  <a:lnTo>
                    <a:pt x="24" y="1462"/>
                  </a:lnTo>
                  <a:lnTo>
                    <a:pt x="15" y="1463"/>
                  </a:lnTo>
                  <a:lnTo>
                    <a:pt x="6" y="1468"/>
                  </a:lnTo>
                  <a:lnTo>
                    <a:pt x="0" y="1474"/>
                  </a:lnTo>
                  <a:lnTo>
                    <a:pt x="0" y="2371"/>
                  </a:lnTo>
                  <a:lnTo>
                    <a:pt x="847" y="2371"/>
                  </a:lnTo>
                  <a:lnTo>
                    <a:pt x="847" y="2371"/>
                  </a:lnTo>
                  <a:lnTo>
                    <a:pt x="852" y="2363"/>
                  </a:lnTo>
                  <a:lnTo>
                    <a:pt x="853" y="2356"/>
                  </a:lnTo>
                  <a:lnTo>
                    <a:pt x="853" y="2347"/>
                  </a:lnTo>
                  <a:lnTo>
                    <a:pt x="850" y="2338"/>
                  </a:lnTo>
                  <a:lnTo>
                    <a:pt x="844" y="2329"/>
                  </a:lnTo>
                  <a:lnTo>
                    <a:pt x="836" y="2322"/>
                  </a:lnTo>
                  <a:lnTo>
                    <a:pt x="825" y="2313"/>
                  </a:lnTo>
                  <a:lnTo>
                    <a:pt x="813" y="2305"/>
                  </a:lnTo>
                  <a:lnTo>
                    <a:pt x="813" y="2305"/>
                  </a:lnTo>
                  <a:lnTo>
                    <a:pt x="800" y="2298"/>
                  </a:lnTo>
                  <a:lnTo>
                    <a:pt x="788" y="2289"/>
                  </a:lnTo>
                  <a:lnTo>
                    <a:pt x="773" y="2275"/>
                  </a:lnTo>
                  <a:lnTo>
                    <a:pt x="765" y="2266"/>
                  </a:lnTo>
                  <a:lnTo>
                    <a:pt x="758" y="2257"/>
                  </a:lnTo>
                  <a:lnTo>
                    <a:pt x="750" y="2247"/>
                  </a:lnTo>
                  <a:lnTo>
                    <a:pt x="744" y="2235"/>
                  </a:lnTo>
                  <a:lnTo>
                    <a:pt x="740" y="2221"/>
                  </a:lnTo>
                  <a:lnTo>
                    <a:pt x="735" y="2208"/>
                  </a:lnTo>
                  <a:lnTo>
                    <a:pt x="732" y="2193"/>
                  </a:lnTo>
                  <a:lnTo>
                    <a:pt x="732" y="2177"/>
                  </a:lnTo>
                  <a:lnTo>
                    <a:pt x="732" y="2177"/>
                  </a:lnTo>
                  <a:lnTo>
                    <a:pt x="734" y="2157"/>
                  </a:lnTo>
                  <a:lnTo>
                    <a:pt x="737" y="2139"/>
                  </a:lnTo>
                  <a:lnTo>
                    <a:pt x="743" y="2121"/>
                  </a:lnTo>
                  <a:lnTo>
                    <a:pt x="750" y="2105"/>
                  </a:lnTo>
                  <a:lnTo>
                    <a:pt x="759" y="2088"/>
                  </a:lnTo>
                  <a:lnTo>
                    <a:pt x="771" y="2073"/>
                  </a:lnTo>
                  <a:lnTo>
                    <a:pt x="785" y="2060"/>
                  </a:lnTo>
                  <a:lnTo>
                    <a:pt x="800" y="2046"/>
                  </a:lnTo>
                  <a:lnTo>
                    <a:pt x="816" y="2035"/>
                  </a:lnTo>
                  <a:lnTo>
                    <a:pt x="833" y="2024"/>
                  </a:lnTo>
                  <a:lnTo>
                    <a:pt x="852" y="2015"/>
                  </a:lnTo>
                  <a:lnTo>
                    <a:pt x="873" y="2006"/>
                  </a:lnTo>
                  <a:lnTo>
                    <a:pt x="894" y="2000"/>
                  </a:lnTo>
                  <a:lnTo>
                    <a:pt x="915" y="1996"/>
                  </a:lnTo>
                  <a:lnTo>
                    <a:pt x="939" y="1993"/>
                  </a:lnTo>
                  <a:lnTo>
                    <a:pt x="961" y="1993"/>
                  </a:lnTo>
                  <a:lnTo>
                    <a:pt x="961" y="1993"/>
                  </a:lnTo>
                  <a:lnTo>
                    <a:pt x="985" y="1993"/>
                  </a:lnTo>
                  <a:lnTo>
                    <a:pt x="1007" y="1996"/>
                  </a:lnTo>
                  <a:lnTo>
                    <a:pt x="1030" y="2000"/>
                  </a:lnTo>
                  <a:lnTo>
                    <a:pt x="1051" y="2006"/>
                  </a:lnTo>
                  <a:lnTo>
                    <a:pt x="1070" y="2015"/>
                  </a:lnTo>
                  <a:lnTo>
                    <a:pt x="1090" y="2024"/>
                  </a:lnTo>
                  <a:lnTo>
                    <a:pt x="1108" y="2035"/>
                  </a:lnTo>
                  <a:lnTo>
                    <a:pt x="1124" y="2046"/>
                  </a:lnTo>
                  <a:lnTo>
                    <a:pt x="1139" y="2060"/>
                  </a:lnTo>
                  <a:lnTo>
                    <a:pt x="1152" y="2073"/>
                  </a:lnTo>
                  <a:lnTo>
                    <a:pt x="1163" y="2088"/>
                  </a:lnTo>
                  <a:lnTo>
                    <a:pt x="1173" y="2105"/>
                  </a:lnTo>
                  <a:lnTo>
                    <a:pt x="1181" y="2121"/>
                  </a:lnTo>
                  <a:lnTo>
                    <a:pt x="1187" y="2139"/>
                  </a:lnTo>
                  <a:lnTo>
                    <a:pt x="1190" y="2157"/>
                  </a:lnTo>
                  <a:lnTo>
                    <a:pt x="1191" y="2177"/>
                  </a:lnTo>
                  <a:lnTo>
                    <a:pt x="1191" y="2177"/>
                  </a:lnTo>
                  <a:lnTo>
                    <a:pt x="1190" y="2193"/>
                  </a:lnTo>
                  <a:lnTo>
                    <a:pt x="1187" y="2208"/>
                  </a:lnTo>
                  <a:lnTo>
                    <a:pt x="1184" y="2221"/>
                  </a:lnTo>
                  <a:lnTo>
                    <a:pt x="1178" y="2235"/>
                  </a:lnTo>
                  <a:lnTo>
                    <a:pt x="1172" y="2247"/>
                  </a:lnTo>
                  <a:lnTo>
                    <a:pt x="1166" y="2257"/>
                  </a:lnTo>
                  <a:lnTo>
                    <a:pt x="1158" y="2266"/>
                  </a:lnTo>
                  <a:lnTo>
                    <a:pt x="1151" y="2275"/>
                  </a:lnTo>
                  <a:lnTo>
                    <a:pt x="1136" y="2289"/>
                  </a:lnTo>
                  <a:lnTo>
                    <a:pt x="1123" y="2298"/>
                  </a:lnTo>
                  <a:lnTo>
                    <a:pt x="1111" y="2305"/>
                  </a:lnTo>
                  <a:lnTo>
                    <a:pt x="1111" y="2305"/>
                  </a:lnTo>
                  <a:lnTo>
                    <a:pt x="1097" y="2313"/>
                  </a:lnTo>
                  <a:lnTo>
                    <a:pt x="1087" y="2322"/>
                  </a:lnTo>
                  <a:lnTo>
                    <a:pt x="1079" y="2329"/>
                  </a:lnTo>
                  <a:lnTo>
                    <a:pt x="1073" y="2338"/>
                  </a:lnTo>
                  <a:lnTo>
                    <a:pt x="1070" y="2347"/>
                  </a:lnTo>
                  <a:lnTo>
                    <a:pt x="1070" y="2356"/>
                  </a:lnTo>
                  <a:lnTo>
                    <a:pt x="1072" y="2363"/>
                  </a:lnTo>
                  <a:lnTo>
                    <a:pt x="1076" y="2371"/>
                  </a:lnTo>
                  <a:lnTo>
                    <a:pt x="1979" y="2371"/>
                  </a:lnTo>
                  <a:lnTo>
                    <a:pt x="1979" y="392"/>
                  </a:lnTo>
                  <a:lnTo>
                    <a:pt x="1100" y="392"/>
                  </a:lnTo>
                  <a:close/>
                </a:path>
              </a:pathLst>
            </a:custGeom>
            <a:solidFill>
              <a:srgbClr val="92D050"/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lIns="288000" tIns="288000" anchor="ctr"/>
            <a:lstStyle/>
            <a:p>
              <a:pPr algn="ctr" eaLnBrk="1" hangingPunct="1">
                <a:defRPr/>
              </a:pPr>
              <a:endParaRPr lang="en-GB" dirty="0">
                <a:cs typeface="Arial" charset="0"/>
              </a:endParaRPr>
            </a:p>
          </p:txBody>
        </p:sp>
        <p:sp>
          <p:nvSpPr>
            <p:cNvPr id="7" name="Freeform 8"/>
            <p:cNvSpPr>
              <a:spLocks/>
            </p:cNvSpPr>
            <p:nvPr userDrawn="1"/>
          </p:nvSpPr>
          <p:spPr bwMode="auto">
            <a:xfrm>
              <a:off x="3154871" y="1793533"/>
              <a:ext cx="1885867" cy="1882891"/>
            </a:xfrm>
            <a:custGeom>
              <a:avLst/>
              <a:gdLst>
                <a:gd name="T0" fmla="*/ 2222 w 2377"/>
                <a:gd name="T1" fmla="*/ 795 h 2371"/>
                <a:gd name="T2" fmla="*/ 2275 w 2377"/>
                <a:gd name="T3" fmla="*/ 827 h 2371"/>
                <a:gd name="T4" fmla="*/ 2314 w 2377"/>
                <a:gd name="T5" fmla="*/ 882 h 2371"/>
                <a:gd name="T6" fmla="*/ 2362 w 2377"/>
                <a:gd name="T7" fmla="*/ 907 h 2371"/>
                <a:gd name="T8" fmla="*/ 395 w 2377"/>
                <a:gd name="T9" fmla="*/ 855 h 2371"/>
                <a:gd name="T10" fmla="*/ 386 w 2377"/>
                <a:gd name="T11" fmla="*/ 892 h 2371"/>
                <a:gd name="T12" fmla="*/ 358 w 2377"/>
                <a:gd name="T13" fmla="*/ 907 h 2371"/>
                <a:gd name="T14" fmla="*/ 325 w 2377"/>
                <a:gd name="T15" fmla="*/ 886 h 2371"/>
                <a:gd name="T16" fmla="*/ 296 w 2377"/>
                <a:gd name="T17" fmla="*/ 842 h 2371"/>
                <a:gd name="T18" fmla="*/ 242 w 2377"/>
                <a:gd name="T19" fmla="*/ 800 h 2371"/>
                <a:gd name="T20" fmla="*/ 184 w 2377"/>
                <a:gd name="T21" fmla="*/ 786 h 2371"/>
                <a:gd name="T22" fmla="*/ 96 w 2377"/>
                <a:gd name="T23" fmla="*/ 815 h 2371"/>
                <a:gd name="T24" fmla="*/ 32 w 2377"/>
                <a:gd name="T25" fmla="*/ 888 h 2371"/>
                <a:gd name="T26" fmla="*/ 0 w 2377"/>
                <a:gd name="T27" fmla="*/ 993 h 2371"/>
                <a:gd name="T28" fmla="*/ 8 w 2377"/>
                <a:gd name="T29" fmla="*/ 1084 h 2371"/>
                <a:gd name="T30" fmla="*/ 54 w 2377"/>
                <a:gd name="T31" fmla="*/ 1178 h 2371"/>
                <a:gd name="T32" fmla="*/ 129 w 2377"/>
                <a:gd name="T33" fmla="*/ 1235 h 2371"/>
                <a:gd name="T34" fmla="*/ 201 w 2377"/>
                <a:gd name="T35" fmla="*/ 1245 h 2371"/>
                <a:gd name="T36" fmla="*/ 265 w 2377"/>
                <a:gd name="T37" fmla="*/ 1220 h 2371"/>
                <a:gd name="T38" fmla="*/ 313 w 2377"/>
                <a:gd name="T39" fmla="*/ 1164 h 2371"/>
                <a:gd name="T40" fmla="*/ 338 w 2377"/>
                <a:gd name="T41" fmla="*/ 1133 h 2371"/>
                <a:gd name="T42" fmla="*/ 371 w 2377"/>
                <a:gd name="T43" fmla="*/ 1126 h 2371"/>
                <a:gd name="T44" fmla="*/ 392 w 2377"/>
                <a:gd name="T45" fmla="*/ 1155 h 2371"/>
                <a:gd name="T46" fmla="*/ 1256 w 2377"/>
                <a:gd name="T47" fmla="*/ 1976 h 2371"/>
                <a:gd name="T48" fmla="*/ 1298 w 2377"/>
                <a:gd name="T49" fmla="*/ 1990 h 2371"/>
                <a:gd name="T50" fmla="*/ 1305 w 2377"/>
                <a:gd name="T51" fmla="*/ 2020 h 2371"/>
                <a:gd name="T52" fmla="*/ 1275 w 2377"/>
                <a:gd name="T53" fmla="*/ 2052 h 2371"/>
                <a:gd name="T54" fmla="*/ 1225 w 2377"/>
                <a:gd name="T55" fmla="*/ 2088 h 2371"/>
                <a:gd name="T56" fmla="*/ 1193 w 2377"/>
                <a:gd name="T57" fmla="*/ 2141 h 2371"/>
                <a:gd name="T58" fmla="*/ 1186 w 2377"/>
                <a:gd name="T59" fmla="*/ 2206 h 2371"/>
                <a:gd name="T60" fmla="*/ 1225 w 2377"/>
                <a:gd name="T61" fmla="*/ 2290 h 2371"/>
                <a:gd name="T62" fmla="*/ 1305 w 2377"/>
                <a:gd name="T63" fmla="*/ 2348 h 2371"/>
                <a:gd name="T64" fmla="*/ 1414 w 2377"/>
                <a:gd name="T65" fmla="*/ 2371 h 2371"/>
                <a:gd name="T66" fmla="*/ 1504 w 2377"/>
                <a:gd name="T67" fmla="*/ 2357 h 2371"/>
                <a:gd name="T68" fmla="*/ 1591 w 2377"/>
                <a:gd name="T69" fmla="*/ 2304 h 2371"/>
                <a:gd name="T70" fmla="*/ 1639 w 2377"/>
                <a:gd name="T71" fmla="*/ 2224 h 2371"/>
                <a:gd name="T72" fmla="*/ 1640 w 2377"/>
                <a:gd name="T73" fmla="*/ 2156 h 2371"/>
                <a:gd name="T74" fmla="*/ 1612 w 2377"/>
                <a:gd name="T75" fmla="*/ 2097 h 2371"/>
                <a:gd name="T76" fmla="*/ 1564 w 2377"/>
                <a:gd name="T77" fmla="*/ 2057 h 2371"/>
                <a:gd name="T78" fmla="*/ 1526 w 2377"/>
                <a:gd name="T79" fmla="*/ 2026 h 2371"/>
                <a:gd name="T80" fmla="*/ 1526 w 2377"/>
                <a:gd name="T81" fmla="*/ 1994 h 2371"/>
                <a:gd name="T82" fmla="*/ 1564 w 2377"/>
                <a:gd name="T83" fmla="*/ 1976 h 2371"/>
                <a:gd name="T84" fmla="*/ 2370 w 2377"/>
                <a:gd name="T85" fmla="*/ 1130 h 2371"/>
                <a:gd name="T86" fmla="*/ 2323 w 2377"/>
                <a:gd name="T87" fmla="*/ 1139 h 2371"/>
                <a:gd name="T88" fmla="*/ 2289 w 2377"/>
                <a:gd name="T89" fmla="*/ 1191 h 2371"/>
                <a:gd name="T90" fmla="*/ 2235 w 2377"/>
                <a:gd name="T91" fmla="*/ 1233 h 2371"/>
                <a:gd name="T92" fmla="*/ 2177 w 2377"/>
                <a:gd name="T93" fmla="*/ 1245 h 2371"/>
                <a:gd name="T94" fmla="*/ 2089 w 2377"/>
                <a:gd name="T95" fmla="*/ 1218 h 2371"/>
                <a:gd name="T96" fmla="*/ 2024 w 2377"/>
                <a:gd name="T97" fmla="*/ 1145 h 2371"/>
                <a:gd name="T98" fmla="*/ 1993 w 2377"/>
                <a:gd name="T99" fmla="*/ 1040 h 2371"/>
                <a:gd name="T100" fmla="*/ 2000 w 2377"/>
                <a:gd name="T101" fmla="*/ 948 h 2371"/>
                <a:gd name="T102" fmla="*/ 2047 w 2377"/>
                <a:gd name="T103" fmla="*/ 855 h 2371"/>
                <a:gd name="T104" fmla="*/ 2121 w 2377"/>
                <a:gd name="T105" fmla="*/ 797 h 2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377" h="2371">
                  <a:moveTo>
                    <a:pt x="2177" y="788"/>
                  </a:moveTo>
                  <a:lnTo>
                    <a:pt x="2177" y="788"/>
                  </a:lnTo>
                  <a:lnTo>
                    <a:pt x="2193" y="788"/>
                  </a:lnTo>
                  <a:lnTo>
                    <a:pt x="2208" y="791"/>
                  </a:lnTo>
                  <a:lnTo>
                    <a:pt x="2222" y="795"/>
                  </a:lnTo>
                  <a:lnTo>
                    <a:pt x="2235" y="800"/>
                  </a:lnTo>
                  <a:lnTo>
                    <a:pt x="2247" y="806"/>
                  </a:lnTo>
                  <a:lnTo>
                    <a:pt x="2257" y="813"/>
                  </a:lnTo>
                  <a:lnTo>
                    <a:pt x="2266" y="819"/>
                  </a:lnTo>
                  <a:lnTo>
                    <a:pt x="2275" y="827"/>
                  </a:lnTo>
                  <a:lnTo>
                    <a:pt x="2289" y="842"/>
                  </a:lnTo>
                  <a:lnTo>
                    <a:pt x="2298" y="855"/>
                  </a:lnTo>
                  <a:lnTo>
                    <a:pt x="2305" y="867"/>
                  </a:lnTo>
                  <a:lnTo>
                    <a:pt x="2305" y="867"/>
                  </a:lnTo>
                  <a:lnTo>
                    <a:pt x="2314" y="882"/>
                  </a:lnTo>
                  <a:lnTo>
                    <a:pt x="2323" y="894"/>
                  </a:lnTo>
                  <a:lnTo>
                    <a:pt x="2334" y="901"/>
                  </a:lnTo>
                  <a:lnTo>
                    <a:pt x="2343" y="907"/>
                  </a:lnTo>
                  <a:lnTo>
                    <a:pt x="2353" y="909"/>
                  </a:lnTo>
                  <a:lnTo>
                    <a:pt x="2362" y="907"/>
                  </a:lnTo>
                  <a:lnTo>
                    <a:pt x="2370" y="903"/>
                  </a:lnTo>
                  <a:lnTo>
                    <a:pt x="2377" y="895"/>
                  </a:lnTo>
                  <a:lnTo>
                    <a:pt x="2377" y="0"/>
                  </a:lnTo>
                  <a:lnTo>
                    <a:pt x="395" y="0"/>
                  </a:lnTo>
                  <a:lnTo>
                    <a:pt x="395" y="855"/>
                  </a:lnTo>
                  <a:lnTo>
                    <a:pt x="395" y="855"/>
                  </a:lnTo>
                  <a:lnTo>
                    <a:pt x="393" y="867"/>
                  </a:lnTo>
                  <a:lnTo>
                    <a:pt x="392" y="877"/>
                  </a:lnTo>
                  <a:lnTo>
                    <a:pt x="389" y="886"/>
                  </a:lnTo>
                  <a:lnTo>
                    <a:pt x="386" y="892"/>
                  </a:lnTo>
                  <a:lnTo>
                    <a:pt x="382" y="898"/>
                  </a:lnTo>
                  <a:lnTo>
                    <a:pt x="377" y="903"/>
                  </a:lnTo>
                  <a:lnTo>
                    <a:pt x="371" y="906"/>
                  </a:lnTo>
                  <a:lnTo>
                    <a:pt x="365" y="907"/>
                  </a:lnTo>
                  <a:lnTo>
                    <a:pt x="358" y="907"/>
                  </a:lnTo>
                  <a:lnTo>
                    <a:pt x="352" y="907"/>
                  </a:lnTo>
                  <a:lnTo>
                    <a:pt x="344" y="904"/>
                  </a:lnTo>
                  <a:lnTo>
                    <a:pt x="338" y="900"/>
                  </a:lnTo>
                  <a:lnTo>
                    <a:pt x="331" y="894"/>
                  </a:lnTo>
                  <a:lnTo>
                    <a:pt x="325" y="886"/>
                  </a:lnTo>
                  <a:lnTo>
                    <a:pt x="319" y="877"/>
                  </a:lnTo>
                  <a:lnTo>
                    <a:pt x="313" y="867"/>
                  </a:lnTo>
                  <a:lnTo>
                    <a:pt x="313" y="867"/>
                  </a:lnTo>
                  <a:lnTo>
                    <a:pt x="305" y="855"/>
                  </a:lnTo>
                  <a:lnTo>
                    <a:pt x="296" y="842"/>
                  </a:lnTo>
                  <a:lnTo>
                    <a:pt x="283" y="827"/>
                  </a:lnTo>
                  <a:lnTo>
                    <a:pt x="274" y="819"/>
                  </a:lnTo>
                  <a:lnTo>
                    <a:pt x="265" y="812"/>
                  </a:lnTo>
                  <a:lnTo>
                    <a:pt x="254" y="806"/>
                  </a:lnTo>
                  <a:lnTo>
                    <a:pt x="242" y="800"/>
                  </a:lnTo>
                  <a:lnTo>
                    <a:pt x="229" y="794"/>
                  </a:lnTo>
                  <a:lnTo>
                    <a:pt x="216" y="791"/>
                  </a:lnTo>
                  <a:lnTo>
                    <a:pt x="201" y="788"/>
                  </a:lnTo>
                  <a:lnTo>
                    <a:pt x="184" y="786"/>
                  </a:lnTo>
                  <a:lnTo>
                    <a:pt x="184" y="786"/>
                  </a:lnTo>
                  <a:lnTo>
                    <a:pt x="165" y="788"/>
                  </a:lnTo>
                  <a:lnTo>
                    <a:pt x="147" y="791"/>
                  </a:lnTo>
                  <a:lnTo>
                    <a:pt x="129" y="797"/>
                  </a:lnTo>
                  <a:lnTo>
                    <a:pt x="112" y="804"/>
                  </a:lnTo>
                  <a:lnTo>
                    <a:pt x="96" y="815"/>
                  </a:lnTo>
                  <a:lnTo>
                    <a:pt x="81" y="825"/>
                  </a:lnTo>
                  <a:lnTo>
                    <a:pt x="66" y="839"/>
                  </a:lnTo>
                  <a:lnTo>
                    <a:pt x="54" y="854"/>
                  </a:lnTo>
                  <a:lnTo>
                    <a:pt x="42" y="870"/>
                  </a:lnTo>
                  <a:lnTo>
                    <a:pt x="32" y="888"/>
                  </a:lnTo>
                  <a:lnTo>
                    <a:pt x="21" y="907"/>
                  </a:lnTo>
                  <a:lnTo>
                    <a:pt x="14" y="927"/>
                  </a:lnTo>
                  <a:lnTo>
                    <a:pt x="8" y="948"/>
                  </a:lnTo>
                  <a:lnTo>
                    <a:pt x="3" y="970"/>
                  </a:lnTo>
                  <a:lnTo>
                    <a:pt x="0" y="993"/>
                  </a:lnTo>
                  <a:lnTo>
                    <a:pt x="0" y="1016"/>
                  </a:lnTo>
                  <a:lnTo>
                    <a:pt x="0" y="1016"/>
                  </a:lnTo>
                  <a:lnTo>
                    <a:pt x="0" y="1039"/>
                  </a:lnTo>
                  <a:lnTo>
                    <a:pt x="3" y="1063"/>
                  </a:lnTo>
                  <a:lnTo>
                    <a:pt x="8" y="1084"/>
                  </a:lnTo>
                  <a:lnTo>
                    <a:pt x="14" y="1105"/>
                  </a:lnTo>
                  <a:lnTo>
                    <a:pt x="21" y="1126"/>
                  </a:lnTo>
                  <a:lnTo>
                    <a:pt x="32" y="1145"/>
                  </a:lnTo>
                  <a:lnTo>
                    <a:pt x="42" y="1161"/>
                  </a:lnTo>
                  <a:lnTo>
                    <a:pt x="54" y="1178"/>
                  </a:lnTo>
                  <a:lnTo>
                    <a:pt x="66" y="1193"/>
                  </a:lnTo>
                  <a:lnTo>
                    <a:pt x="81" y="1206"/>
                  </a:lnTo>
                  <a:lnTo>
                    <a:pt x="96" y="1218"/>
                  </a:lnTo>
                  <a:lnTo>
                    <a:pt x="112" y="1227"/>
                  </a:lnTo>
                  <a:lnTo>
                    <a:pt x="129" y="1235"/>
                  </a:lnTo>
                  <a:lnTo>
                    <a:pt x="147" y="1241"/>
                  </a:lnTo>
                  <a:lnTo>
                    <a:pt x="165" y="1244"/>
                  </a:lnTo>
                  <a:lnTo>
                    <a:pt x="184" y="1245"/>
                  </a:lnTo>
                  <a:lnTo>
                    <a:pt x="184" y="1245"/>
                  </a:lnTo>
                  <a:lnTo>
                    <a:pt x="201" y="1245"/>
                  </a:lnTo>
                  <a:lnTo>
                    <a:pt x="216" y="1242"/>
                  </a:lnTo>
                  <a:lnTo>
                    <a:pt x="229" y="1238"/>
                  </a:lnTo>
                  <a:lnTo>
                    <a:pt x="242" y="1233"/>
                  </a:lnTo>
                  <a:lnTo>
                    <a:pt x="254" y="1227"/>
                  </a:lnTo>
                  <a:lnTo>
                    <a:pt x="265" y="1220"/>
                  </a:lnTo>
                  <a:lnTo>
                    <a:pt x="274" y="1212"/>
                  </a:lnTo>
                  <a:lnTo>
                    <a:pt x="283" y="1205"/>
                  </a:lnTo>
                  <a:lnTo>
                    <a:pt x="296" y="1190"/>
                  </a:lnTo>
                  <a:lnTo>
                    <a:pt x="305" y="1178"/>
                  </a:lnTo>
                  <a:lnTo>
                    <a:pt x="313" y="1164"/>
                  </a:lnTo>
                  <a:lnTo>
                    <a:pt x="313" y="1164"/>
                  </a:lnTo>
                  <a:lnTo>
                    <a:pt x="319" y="1155"/>
                  </a:lnTo>
                  <a:lnTo>
                    <a:pt x="325" y="1147"/>
                  </a:lnTo>
                  <a:lnTo>
                    <a:pt x="331" y="1139"/>
                  </a:lnTo>
                  <a:lnTo>
                    <a:pt x="338" y="1133"/>
                  </a:lnTo>
                  <a:lnTo>
                    <a:pt x="344" y="1129"/>
                  </a:lnTo>
                  <a:lnTo>
                    <a:pt x="352" y="1126"/>
                  </a:lnTo>
                  <a:lnTo>
                    <a:pt x="358" y="1124"/>
                  </a:lnTo>
                  <a:lnTo>
                    <a:pt x="365" y="1124"/>
                  </a:lnTo>
                  <a:lnTo>
                    <a:pt x="371" y="1126"/>
                  </a:lnTo>
                  <a:lnTo>
                    <a:pt x="377" y="1129"/>
                  </a:lnTo>
                  <a:lnTo>
                    <a:pt x="382" y="1133"/>
                  </a:lnTo>
                  <a:lnTo>
                    <a:pt x="386" y="1139"/>
                  </a:lnTo>
                  <a:lnTo>
                    <a:pt x="389" y="1147"/>
                  </a:lnTo>
                  <a:lnTo>
                    <a:pt x="392" y="1155"/>
                  </a:lnTo>
                  <a:lnTo>
                    <a:pt x="393" y="1166"/>
                  </a:lnTo>
                  <a:lnTo>
                    <a:pt x="395" y="1176"/>
                  </a:lnTo>
                  <a:lnTo>
                    <a:pt x="395" y="1979"/>
                  </a:lnTo>
                  <a:lnTo>
                    <a:pt x="1256" y="1976"/>
                  </a:lnTo>
                  <a:lnTo>
                    <a:pt x="1256" y="1976"/>
                  </a:lnTo>
                  <a:lnTo>
                    <a:pt x="1266" y="1978"/>
                  </a:lnTo>
                  <a:lnTo>
                    <a:pt x="1277" y="1979"/>
                  </a:lnTo>
                  <a:lnTo>
                    <a:pt x="1286" y="1982"/>
                  </a:lnTo>
                  <a:lnTo>
                    <a:pt x="1292" y="1985"/>
                  </a:lnTo>
                  <a:lnTo>
                    <a:pt x="1298" y="1990"/>
                  </a:lnTo>
                  <a:lnTo>
                    <a:pt x="1302" y="1996"/>
                  </a:lnTo>
                  <a:lnTo>
                    <a:pt x="1305" y="2000"/>
                  </a:lnTo>
                  <a:lnTo>
                    <a:pt x="1307" y="2006"/>
                  </a:lnTo>
                  <a:lnTo>
                    <a:pt x="1307" y="2014"/>
                  </a:lnTo>
                  <a:lnTo>
                    <a:pt x="1305" y="2020"/>
                  </a:lnTo>
                  <a:lnTo>
                    <a:pt x="1302" y="2027"/>
                  </a:lnTo>
                  <a:lnTo>
                    <a:pt x="1298" y="2033"/>
                  </a:lnTo>
                  <a:lnTo>
                    <a:pt x="1292" y="2040"/>
                  </a:lnTo>
                  <a:lnTo>
                    <a:pt x="1284" y="2046"/>
                  </a:lnTo>
                  <a:lnTo>
                    <a:pt x="1275" y="2052"/>
                  </a:lnTo>
                  <a:lnTo>
                    <a:pt x="1265" y="2057"/>
                  </a:lnTo>
                  <a:lnTo>
                    <a:pt x="1265" y="2057"/>
                  </a:lnTo>
                  <a:lnTo>
                    <a:pt x="1253" y="2064"/>
                  </a:lnTo>
                  <a:lnTo>
                    <a:pt x="1239" y="2075"/>
                  </a:lnTo>
                  <a:lnTo>
                    <a:pt x="1225" y="2088"/>
                  </a:lnTo>
                  <a:lnTo>
                    <a:pt x="1217" y="2097"/>
                  </a:lnTo>
                  <a:lnTo>
                    <a:pt x="1211" y="2106"/>
                  </a:lnTo>
                  <a:lnTo>
                    <a:pt x="1204" y="2117"/>
                  </a:lnTo>
                  <a:lnTo>
                    <a:pt x="1198" y="2129"/>
                  </a:lnTo>
                  <a:lnTo>
                    <a:pt x="1193" y="2141"/>
                  </a:lnTo>
                  <a:lnTo>
                    <a:pt x="1189" y="2156"/>
                  </a:lnTo>
                  <a:lnTo>
                    <a:pt x="1186" y="2171"/>
                  </a:lnTo>
                  <a:lnTo>
                    <a:pt x="1186" y="2187"/>
                  </a:lnTo>
                  <a:lnTo>
                    <a:pt x="1186" y="2187"/>
                  </a:lnTo>
                  <a:lnTo>
                    <a:pt x="1186" y="2206"/>
                  </a:lnTo>
                  <a:lnTo>
                    <a:pt x="1190" y="2224"/>
                  </a:lnTo>
                  <a:lnTo>
                    <a:pt x="1196" y="2242"/>
                  </a:lnTo>
                  <a:lnTo>
                    <a:pt x="1204" y="2259"/>
                  </a:lnTo>
                  <a:lnTo>
                    <a:pt x="1213" y="2275"/>
                  </a:lnTo>
                  <a:lnTo>
                    <a:pt x="1225" y="2290"/>
                  </a:lnTo>
                  <a:lnTo>
                    <a:pt x="1238" y="2304"/>
                  </a:lnTo>
                  <a:lnTo>
                    <a:pt x="1253" y="2317"/>
                  </a:lnTo>
                  <a:lnTo>
                    <a:pt x="1268" y="2329"/>
                  </a:lnTo>
                  <a:lnTo>
                    <a:pt x="1286" y="2339"/>
                  </a:lnTo>
                  <a:lnTo>
                    <a:pt x="1305" y="2348"/>
                  </a:lnTo>
                  <a:lnTo>
                    <a:pt x="1325" y="2357"/>
                  </a:lnTo>
                  <a:lnTo>
                    <a:pt x="1346" y="2363"/>
                  </a:lnTo>
                  <a:lnTo>
                    <a:pt x="1368" y="2368"/>
                  </a:lnTo>
                  <a:lnTo>
                    <a:pt x="1390" y="2371"/>
                  </a:lnTo>
                  <a:lnTo>
                    <a:pt x="1414" y="2371"/>
                  </a:lnTo>
                  <a:lnTo>
                    <a:pt x="1414" y="2371"/>
                  </a:lnTo>
                  <a:lnTo>
                    <a:pt x="1438" y="2371"/>
                  </a:lnTo>
                  <a:lnTo>
                    <a:pt x="1461" y="2368"/>
                  </a:lnTo>
                  <a:lnTo>
                    <a:pt x="1483" y="2363"/>
                  </a:lnTo>
                  <a:lnTo>
                    <a:pt x="1504" y="2357"/>
                  </a:lnTo>
                  <a:lnTo>
                    <a:pt x="1523" y="2348"/>
                  </a:lnTo>
                  <a:lnTo>
                    <a:pt x="1543" y="2339"/>
                  </a:lnTo>
                  <a:lnTo>
                    <a:pt x="1561" y="2329"/>
                  </a:lnTo>
                  <a:lnTo>
                    <a:pt x="1577" y="2317"/>
                  </a:lnTo>
                  <a:lnTo>
                    <a:pt x="1591" y="2304"/>
                  </a:lnTo>
                  <a:lnTo>
                    <a:pt x="1604" y="2290"/>
                  </a:lnTo>
                  <a:lnTo>
                    <a:pt x="1616" y="2275"/>
                  </a:lnTo>
                  <a:lnTo>
                    <a:pt x="1625" y="2259"/>
                  </a:lnTo>
                  <a:lnTo>
                    <a:pt x="1634" y="2242"/>
                  </a:lnTo>
                  <a:lnTo>
                    <a:pt x="1639" y="2224"/>
                  </a:lnTo>
                  <a:lnTo>
                    <a:pt x="1643" y="2206"/>
                  </a:lnTo>
                  <a:lnTo>
                    <a:pt x="1645" y="2187"/>
                  </a:lnTo>
                  <a:lnTo>
                    <a:pt x="1645" y="2187"/>
                  </a:lnTo>
                  <a:lnTo>
                    <a:pt x="1643" y="2171"/>
                  </a:lnTo>
                  <a:lnTo>
                    <a:pt x="1640" y="2156"/>
                  </a:lnTo>
                  <a:lnTo>
                    <a:pt x="1637" y="2141"/>
                  </a:lnTo>
                  <a:lnTo>
                    <a:pt x="1631" y="2129"/>
                  </a:lnTo>
                  <a:lnTo>
                    <a:pt x="1625" y="2117"/>
                  </a:lnTo>
                  <a:lnTo>
                    <a:pt x="1619" y="2106"/>
                  </a:lnTo>
                  <a:lnTo>
                    <a:pt x="1612" y="2097"/>
                  </a:lnTo>
                  <a:lnTo>
                    <a:pt x="1604" y="2088"/>
                  </a:lnTo>
                  <a:lnTo>
                    <a:pt x="1589" y="2075"/>
                  </a:lnTo>
                  <a:lnTo>
                    <a:pt x="1576" y="2064"/>
                  </a:lnTo>
                  <a:lnTo>
                    <a:pt x="1564" y="2057"/>
                  </a:lnTo>
                  <a:lnTo>
                    <a:pt x="1564" y="2057"/>
                  </a:lnTo>
                  <a:lnTo>
                    <a:pt x="1553" y="2052"/>
                  </a:lnTo>
                  <a:lnTo>
                    <a:pt x="1544" y="2046"/>
                  </a:lnTo>
                  <a:lnTo>
                    <a:pt x="1537" y="2039"/>
                  </a:lnTo>
                  <a:lnTo>
                    <a:pt x="1531" y="2033"/>
                  </a:lnTo>
                  <a:lnTo>
                    <a:pt x="1526" y="2026"/>
                  </a:lnTo>
                  <a:lnTo>
                    <a:pt x="1523" y="2020"/>
                  </a:lnTo>
                  <a:lnTo>
                    <a:pt x="1522" y="2012"/>
                  </a:lnTo>
                  <a:lnTo>
                    <a:pt x="1522" y="2006"/>
                  </a:lnTo>
                  <a:lnTo>
                    <a:pt x="1523" y="2000"/>
                  </a:lnTo>
                  <a:lnTo>
                    <a:pt x="1526" y="1994"/>
                  </a:lnTo>
                  <a:lnTo>
                    <a:pt x="1531" y="1990"/>
                  </a:lnTo>
                  <a:lnTo>
                    <a:pt x="1537" y="1985"/>
                  </a:lnTo>
                  <a:lnTo>
                    <a:pt x="1544" y="1981"/>
                  </a:lnTo>
                  <a:lnTo>
                    <a:pt x="1553" y="1978"/>
                  </a:lnTo>
                  <a:lnTo>
                    <a:pt x="1564" y="1976"/>
                  </a:lnTo>
                  <a:lnTo>
                    <a:pt x="1576" y="1976"/>
                  </a:lnTo>
                  <a:lnTo>
                    <a:pt x="2377" y="1976"/>
                  </a:lnTo>
                  <a:lnTo>
                    <a:pt x="2377" y="1138"/>
                  </a:lnTo>
                  <a:lnTo>
                    <a:pt x="2377" y="1138"/>
                  </a:lnTo>
                  <a:lnTo>
                    <a:pt x="2370" y="1130"/>
                  </a:lnTo>
                  <a:lnTo>
                    <a:pt x="2362" y="1126"/>
                  </a:lnTo>
                  <a:lnTo>
                    <a:pt x="2353" y="1124"/>
                  </a:lnTo>
                  <a:lnTo>
                    <a:pt x="2343" y="1127"/>
                  </a:lnTo>
                  <a:lnTo>
                    <a:pt x="2334" y="1132"/>
                  </a:lnTo>
                  <a:lnTo>
                    <a:pt x="2323" y="1139"/>
                  </a:lnTo>
                  <a:lnTo>
                    <a:pt x="2314" y="1151"/>
                  </a:lnTo>
                  <a:lnTo>
                    <a:pt x="2305" y="1166"/>
                  </a:lnTo>
                  <a:lnTo>
                    <a:pt x="2305" y="1166"/>
                  </a:lnTo>
                  <a:lnTo>
                    <a:pt x="2298" y="1178"/>
                  </a:lnTo>
                  <a:lnTo>
                    <a:pt x="2289" y="1191"/>
                  </a:lnTo>
                  <a:lnTo>
                    <a:pt x="2275" y="1206"/>
                  </a:lnTo>
                  <a:lnTo>
                    <a:pt x="2266" y="1214"/>
                  </a:lnTo>
                  <a:lnTo>
                    <a:pt x="2257" y="1220"/>
                  </a:lnTo>
                  <a:lnTo>
                    <a:pt x="2247" y="1227"/>
                  </a:lnTo>
                  <a:lnTo>
                    <a:pt x="2235" y="1233"/>
                  </a:lnTo>
                  <a:lnTo>
                    <a:pt x="2222" y="1239"/>
                  </a:lnTo>
                  <a:lnTo>
                    <a:pt x="2208" y="1242"/>
                  </a:lnTo>
                  <a:lnTo>
                    <a:pt x="2193" y="1245"/>
                  </a:lnTo>
                  <a:lnTo>
                    <a:pt x="2177" y="1245"/>
                  </a:lnTo>
                  <a:lnTo>
                    <a:pt x="2177" y="1245"/>
                  </a:lnTo>
                  <a:lnTo>
                    <a:pt x="2157" y="1245"/>
                  </a:lnTo>
                  <a:lnTo>
                    <a:pt x="2139" y="1241"/>
                  </a:lnTo>
                  <a:lnTo>
                    <a:pt x="2121" y="1236"/>
                  </a:lnTo>
                  <a:lnTo>
                    <a:pt x="2105" y="1227"/>
                  </a:lnTo>
                  <a:lnTo>
                    <a:pt x="2089" y="1218"/>
                  </a:lnTo>
                  <a:lnTo>
                    <a:pt x="2074" y="1206"/>
                  </a:lnTo>
                  <a:lnTo>
                    <a:pt x="2060" y="1193"/>
                  </a:lnTo>
                  <a:lnTo>
                    <a:pt x="2047" y="1179"/>
                  </a:lnTo>
                  <a:lnTo>
                    <a:pt x="2035" y="1163"/>
                  </a:lnTo>
                  <a:lnTo>
                    <a:pt x="2024" y="1145"/>
                  </a:lnTo>
                  <a:lnTo>
                    <a:pt x="2015" y="1126"/>
                  </a:lnTo>
                  <a:lnTo>
                    <a:pt x="2006" y="1106"/>
                  </a:lnTo>
                  <a:lnTo>
                    <a:pt x="2000" y="1085"/>
                  </a:lnTo>
                  <a:lnTo>
                    <a:pt x="1996" y="1063"/>
                  </a:lnTo>
                  <a:lnTo>
                    <a:pt x="1993" y="1040"/>
                  </a:lnTo>
                  <a:lnTo>
                    <a:pt x="1993" y="1016"/>
                  </a:lnTo>
                  <a:lnTo>
                    <a:pt x="1993" y="1016"/>
                  </a:lnTo>
                  <a:lnTo>
                    <a:pt x="1993" y="993"/>
                  </a:lnTo>
                  <a:lnTo>
                    <a:pt x="1996" y="970"/>
                  </a:lnTo>
                  <a:lnTo>
                    <a:pt x="2000" y="948"/>
                  </a:lnTo>
                  <a:lnTo>
                    <a:pt x="2006" y="927"/>
                  </a:lnTo>
                  <a:lnTo>
                    <a:pt x="2015" y="907"/>
                  </a:lnTo>
                  <a:lnTo>
                    <a:pt x="2024" y="888"/>
                  </a:lnTo>
                  <a:lnTo>
                    <a:pt x="2035" y="870"/>
                  </a:lnTo>
                  <a:lnTo>
                    <a:pt x="2047" y="855"/>
                  </a:lnTo>
                  <a:lnTo>
                    <a:pt x="2060" y="840"/>
                  </a:lnTo>
                  <a:lnTo>
                    <a:pt x="2074" y="827"/>
                  </a:lnTo>
                  <a:lnTo>
                    <a:pt x="2089" y="815"/>
                  </a:lnTo>
                  <a:lnTo>
                    <a:pt x="2105" y="806"/>
                  </a:lnTo>
                  <a:lnTo>
                    <a:pt x="2121" y="797"/>
                  </a:lnTo>
                  <a:lnTo>
                    <a:pt x="2139" y="792"/>
                  </a:lnTo>
                  <a:lnTo>
                    <a:pt x="2157" y="788"/>
                  </a:lnTo>
                  <a:lnTo>
                    <a:pt x="2177" y="788"/>
                  </a:lnTo>
                  <a:lnTo>
                    <a:pt x="2177" y="788"/>
                  </a:lnTo>
                  <a:close/>
                </a:path>
              </a:pathLst>
            </a:custGeom>
            <a:solidFill>
              <a:srgbClr val="FFC000"/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bIns="360000" anchor="ctr"/>
            <a:lstStyle/>
            <a:p>
              <a:pPr algn="ctr" eaLnBrk="1" hangingPunct="1">
                <a:defRPr/>
              </a:pPr>
              <a:endParaRPr lang="en-GB" dirty="0">
                <a:cs typeface="Arial" charset="0"/>
              </a:endParaRPr>
            </a:p>
          </p:txBody>
        </p:sp>
        <p:sp>
          <p:nvSpPr>
            <p:cNvPr id="8" name="Freeform 12"/>
            <p:cNvSpPr>
              <a:spLocks/>
            </p:cNvSpPr>
            <p:nvPr userDrawn="1"/>
          </p:nvSpPr>
          <p:spPr bwMode="auto">
            <a:xfrm>
              <a:off x="6926605" y="1814172"/>
              <a:ext cx="1887454" cy="1568547"/>
            </a:xfrm>
            <a:custGeom>
              <a:avLst/>
              <a:gdLst>
                <a:gd name="T0" fmla="*/ 1586 w 2377"/>
                <a:gd name="T1" fmla="*/ 1797 h 1975"/>
                <a:gd name="T2" fmla="*/ 1564 w 2377"/>
                <a:gd name="T3" fmla="*/ 1845 h 1975"/>
                <a:gd name="T4" fmla="*/ 1522 w 2377"/>
                <a:gd name="T5" fmla="*/ 1886 h 1975"/>
                <a:gd name="T6" fmla="*/ 1489 w 2377"/>
                <a:gd name="T7" fmla="*/ 1906 h 1975"/>
                <a:gd name="T8" fmla="*/ 1470 w 2377"/>
                <a:gd name="T9" fmla="*/ 1933 h 1975"/>
                <a:gd name="T10" fmla="*/ 1473 w 2377"/>
                <a:gd name="T11" fmla="*/ 1957 h 1975"/>
                <a:gd name="T12" fmla="*/ 1500 w 2377"/>
                <a:gd name="T13" fmla="*/ 1973 h 1975"/>
                <a:gd name="T14" fmla="*/ 2377 w 2377"/>
                <a:gd name="T15" fmla="*/ 0 h 1975"/>
                <a:gd name="T16" fmla="*/ 395 w 2377"/>
                <a:gd name="T17" fmla="*/ 855 h 1975"/>
                <a:gd name="T18" fmla="*/ 390 w 2377"/>
                <a:gd name="T19" fmla="*/ 886 h 1975"/>
                <a:gd name="T20" fmla="*/ 371 w 2377"/>
                <a:gd name="T21" fmla="*/ 907 h 1975"/>
                <a:gd name="T22" fmla="*/ 346 w 2377"/>
                <a:gd name="T23" fmla="*/ 904 h 1975"/>
                <a:gd name="T24" fmla="*/ 320 w 2377"/>
                <a:gd name="T25" fmla="*/ 877 h 1975"/>
                <a:gd name="T26" fmla="*/ 298 w 2377"/>
                <a:gd name="T27" fmla="*/ 842 h 1975"/>
                <a:gd name="T28" fmla="*/ 254 w 2377"/>
                <a:gd name="T29" fmla="*/ 806 h 1975"/>
                <a:gd name="T30" fmla="*/ 201 w 2377"/>
                <a:gd name="T31" fmla="*/ 788 h 1975"/>
                <a:gd name="T32" fmla="*/ 148 w 2377"/>
                <a:gd name="T33" fmla="*/ 792 h 1975"/>
                <a:gd name="T34" fmla="*/ 83 w 2377"/>
                <a:gd name="T35" fmla="*/ 827 h 1975"/>
                <a:gd name="T36" fmla="*/ 32 w 2377"/>
                <a:gd name="T37" fmla="*/ 888 h 1975"/>
                <a:gd name="T38" fmla="*/ 5 w 2377"/>
                <a:gd name="T39" fmla="*/ 970 h 1975"/>
                <a:gd name="T40" fmla="*/ 2 w 2377"/>
                <a:gd name="T41" fmla="*/ 1040 h 1975"/>
                <a:gd name="T42" fmla="*/ 23 w 2377"/>
                <a:gd name="T43" fmla="*/ 1126 h 1975"/>
                <a:gd name="T44" fmla="*/ 68 w 2377"/>
                <a:gd name="T45" fmla="*/ 1193 h 1975"/>
                <a:gd name="T46" fmla="*/ 130 w 2377"/>
                <a:gd name="T47" fmla="*/ 1236 h 1975"/>
                <a:gd name="T48" fmla="*/ 184 w 2377"/>
                <a:gd name="T49" fmla="*/ 1245 h 1975"/>
                <a:gd name="T50" fmla="*/ 243 w 2377"/>
                <a:gd name="T51" fmla="*/ 1233 h 1975"/>
                <a:gd name="T52" fmla="*/ 283 w 2377"/>
                <a:gd name="T53" fmla="*/ 1206 h 1975"/>
                <a:gd name="T54" fmla="*/ 314 w 2377"/>
                <a:gd name="T55" fmla="*/ 1166 h 1975"/>
                <a:gd name="T56" fmla="*/ 340 w 2377"/>
                <a:gd name="T57" fmla="*/ 1133 h 1975"/>
                <a:gd name="T58" fmla="*/ 365 w 2377"/>
                <a:gd name="T59" fmla="*/ 1124 h 1975"/>
                <a:gd name="T60" fmla="*/ 388 w 2377"/>
                <a:gd name="T61" fmla="*/ 1139 h 1975"/>
                <a:gd name="T62" fmla="*/ 395 w 2377"/>
                <a:gd name="T63" fmla="*/ 1178 h 1975"/>
                <a:gd name="T64" fmla="*/ 1199 w 2377"/>
                <a:gd name="T65" fmla="*/ 1975 h 1975"/>
                <a:gd name="T66" fmla="*/ 1229 w 2377"/>
                <a:gd name="T67" fmla="*/ 1970 h 1975"/>
                <a:gd name="T68" fmla="*/ 1250 w 2377"/>
                <a:gd name="T69" fmla="*/ 1951 h 1975"/>
                <a:gd name="T70" fmla="*/ 1247 w 2377"/>
                <a:gd name="T71" fmla="*/ 1925 h 1975"/>
                <a:gd name="T72" fmla="*/ 1222 w 2377"/>
                <a:gd name="T73" fmla="*/ 1900 h 1975"/>
                <a:gd name="T74" fmla="*/ 1186 w 2377"/>
                <a:gd name="T75" fmla="*/ 1878 h 1975"/>
                <a:gd name="T76" fmla="*/ 1150 w 2377"/>
                <a:gd name="T77" fmla="*/ 1834 h 1975"/>
                <a:gd name="T78" fmla="*/ 1132 w 2377"/>
                <a:gd name="T79" fmla="*/ 1780 h 1975"/>
                <a:gd name="T80" fmla="*/ 1135 w 2377"/>
                <a:gd name="T81" fmla="*/ 1728 h 1975"/>
                <a:gd name="T82" fmla="*/ 1169 w 2377"/>
                <a:gd name="T83" fmla="*/ 1662 h 1975"/>
                <a:gd name="T84" fmla="*/ 1232 w 2377"/>
                <a:gd name="T85" fmla="*/ 1611 h 1975"/>
                <a:gd name="T86" fmla="*/ 1314 w 2377"/>
                <a:gd name="T87" fmla="*/ 1585 h 1975"/>
                <a:gd name="T88" fmla="*/ 1383 w 2377"/>
                <a:gd name="T89" fmla="*/ 1582 h 1975"/>
                <a:gd name="T90" fmla="*/ 1470 w 2377"/>
                <a:gd name="T91" fmla="*/ 1602 h 1975"/>
                <a:gd name="T92" fmla="*/ 1537 w 2377"/>
                <a:gd name="T93" fmla="*/ 1647 h 1975"/>
                <a:gd name="T94" fmla="*/ 1579 w 2377"/>
                <a:gd name="T95" fmla="*/ 1710 h 1975"/>
                <a:gd name="T96" fmla="*/ 1589 w 2377"/>
                <a:gd name="T97" fmla="*/ 1764 h 1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77" h="1975">
                  <a:moveTo>
                    <a:pt x="1589" y="1764"/>
                  </a:moveTo>
                  <a:lnTo>
                    <a:pt x="1589" y="1764"/>
                  </a:lnTo>
                  <a:lnTo>
                    <a:pt x="1588" y="1780"/>
                  </a:lnTo>
                  <a:lnTo>
                    <a:pt x="1586" y="1797"/>
                  </a:lnTo>
                  <a:lnTo>
                    <a:pt x="1582" y="1810"/>
                  </a:lnTo>
                  <a:lnTo>
                    <a:pt x="1577" y="1822"/>
                  </a:lnTo>
                  <a:lnTo>
                    <a:pt x="1571" y="1834"/>
                  </a:lnTo>
                  <a:lnTo>
                    <a:pt x="1564" y="1845"/>
                  </a:lnTo>
                  <a:lnTo>
                    <a:pt x="1556" y="1855"/>
                  </a:lnTo>
                  <a:lnTo>
                    <a:pt x="1549" y="1863"/>
                  </a:lnTo>
                  <a:lnTo>
                    <a:pt x="1534" y="1878"/>
                  </a:lnTo>
                  <a:lnTo>
                    <a:pt x="1522" y="1886"/>
                  </a:lnTo>
                  <a:lnTo>
                    <a:pt x="1509" y="1894"/>
                  </a:lnTo>
                  <a:lnTo>
                    <a:pt x="1509" y="1894"/>
                  </a:lnTo>
                  <a:lnTo>
                    <a:pt x="1498" y="1900"/>
                  </a:lnTo>
                  <a:lnTo>
                    <a:pt x="1489" y="1906"/>
                  </a:lnTo>
                  <a:lnTo>
                    <a:pt x="1483" y="1912"/>
                  </a:lnTo>
                  <a:lnTo>
                    <a:pt x="1477" y="1919"/>
                  </a:lnTo>
                  <a:lnTo>
                    <a:pt x="1473" y="1925"/>
                  </a:lnTo>
                  <a:lnTo>
                    <a:pt x="1470" y="1933"/>
                  </a:lnTo>
                  <a:lnTo>
                    <a:pt x="1468" y="1939"/>
                  </a:lnTo>
                  <a:lnTo>
                    <a:pt x="1468" y="1945"/>
                  </a:lnTo>
                  <a:lnTo>
                    <a:pt x="1470" y="1951"/>
                  </a:lnTo>
                  <a:lnTo>
                    <a:pt x="1473" y="1957"/>
                  </a:lnTo>
                  <a:lnTo>
                    <a:pt x="1477" y="1963"/>
                  </a:lnTo>
                  <a:lnTo>
                    <a:pt x="1483" y="1967"/>
                  </a:lnTo>
                  <a:lnTo>
                    <a:pt x="1491" y="1970"/>
                  </a:lnTo>
                  <a:lnTo>
                    <a:pt x="1500" y="1973"/>
                  </a:lnTo>
                  <a:lnTo>
                    <a:pt x="1509" y="1975"/>
                  </a:lnTo>
                  <a:lnTo>
                    <a:pt x="1521" y="1975"/>
                  </a:lnTo>
                  <a:lnTo>
                    <a:pt x="2377" y="1975"/>
                  </a:lnTo>
                  <a:lnTo>
                    <a:pt x="2377" y="0"/>
                  </a:lnTo>
                  <a:lnTo>
                    <a:pt x="398" y="0"/>
                  </a:lnTo>
                  <a:lnTo>
                    <a:pt x="398" y="454"/>
                  </a:lnTo>
                  <a:lnTo>
                    <a:pt x="395" y="454"/>
                  </a:lnTo>
                  <a:lnTo>
                    <a:pt x="395" y="855"/>
                  </a:lnTo>
                  <a:lnTo>
                    <a:pt x="395" y="855"/>
                  </a:lnTo>
                  <a:lnTo>
                    <a:pt x="395" y="867"/>
                  </a:lnTo>
                  <a:lnTo>
                    <a:pt x="393" y="877"/>
                  </a:lnTo>
                  <a:lnTo>
                    <a:pt x="390" y="886"/>
                  </a:lnTo>
                  <a:lnTo>
                    <a:pt x="388" y="894"/>
                  </a:lnTo>
                  <a:lnTo>
                    <a:pt x="383" y="900"/>
                  </a:lnTo>
                  <a:lnTo>
                    <a:pt x="377" y="904"/>
                  </a:lnTo>
                  <a:lnTo>
                    <a:pt x="371" y="907"/>
                  </a:lnTo>
                  <a:lnTo>
                    <a:pt x="365" y="909"/>
                  </a:lnTo>
                  <a:lnTo>
                    <a:pt x="359" y="909"/>
                  </a:lnTo>
                  <a:lnTo>
                    <a:pt x="353" y="907"/>
                  </a:lnTo>
                  <a:lnTo>
                    <a:pt x="346" y="904"/>
                  </a:lnTo>
                  <a:lnTo>
                    <a:pt x="340" y="900"/>
                  </a:lnTo>
                  <a:lnTo>
                    <a:pt x="332" y="894"/>
                  </a:lnTo>
                  <a:lnTo>
                    <a:pt x="326" y="886"/>
                  </a:lnTo>
                  <a:lnTo>
                    <a:pt x="320" y="877"/>
                  </a:lnTo>
                  <a:lnTo>
                    <a:pt x="314" y="867"/>
                  </a:lnTo>
                  <a:lnTo>
                    <a:pt x="314" y="867"/>
                  </a:lnTo>
                  <a:lnTo>
                    <a:pt x="307" y="855"/>
                  </a:lnTo>
                  <a:lnTo>
                    <a:pt x="298" y="842"/>
                  </a:lnTo>
                  <a:lnTo>
                    <a:pt x="283" y="827"/>
                  </a:lnTo>
                  <a:lnTo>
                    <a:pt x="275" y="819"/>
                  </a:lnTo>
                  <a:lnTo>
                    <a:pt x="265" y="813"/>
                  </a:lnTo>
                  <a:lnTo>
                    <a:pt x="254" y="806"/>
                  </a:lnTo>
                  <a:lnTo>
                    <a:pt x="243" y="800"/>
                  </a:lnTo>
                  <a:lnTo>
                    <a:pt x="231" y="795"/>
                  </a:lnTo>
                  <a:lnTo>
                    <a:pt x="217" y="791"/>
                  </a:lnTo>
                  <a:lnTo>
                    <a:pt x="201" y="788"/>
                  </a:lnTo>
                  <a:lnTo>
                    <a:pt x="184" y="788"/>
                  </a:lnTo>
                  <a:lnTo>
                    <a:pt x="184" y="788"/>
                  </a:lnTo>
                  <a:lnTo>
                    <a:pt x="166" y="788"/>
                  </a:lnTo>
                  <a:lnTo>
                    <a:pt x="148" y="792"/>
                  </a:lnTo>
                  <a:lnTo>
                    <a:pt x="130" y="797"/>
                  </a:lnTo>
                  <a:lnTo>
                    <a:pt x="112" y="806"/>
                  </a:lnTo>
                  <a:lnTo>
                    <a:pt x="98" y="815"/>
                  </a:lnTo>
                  <a:lnTo>
                    <a:pt x="83" y="827"/>
                  </a:lnTo>
                  <a:lnTo>
                    <a:pt x="68" y="840"/>
                  </a:lnTo>
                  <a:lnTo>
                    <a:pt x="54" y="855"/>
                  </a:lnTo>
                  <a:lnTo>
                    <a:pt x="42" y="870"/>
                  </a:lnTo>
                  <a:lnTo>
                    <a:pt x="32" y="888"/>
                  </a:lnTo>
                  <a:lnTo>
                    <a:pt x="23" y="907"/>
                  </a:lnTo>
                  <a:lnTo>
                    <a:pt x="15" y="927"/>
                  </a:lnTo>
                  <a:lnTo>
                    <a:pt x="9" y="948"/>
                  </a:lnTo>
                  <a:lnTo>
                    <a:pt x="5" y="970"/>
                  </a:lnTo>
                  <a:lnTo>
                    <a:pt x="2" y="993"/>
                  </a:lnTo>
                  <a:lnTo>
                    <a:pt x="0" y="1016"/>
                  </a:lnTo>
                  <a:lnTo>
                    <a:pt x="0" y="1016"/>
                  </a:lnTo>
                  <a:lnTo>
                    <a:pt x="2" y="1040"/>
                  </a:lnTo>
                  <a:lnTo>
                    <a:pt x="5" y="1063"/>
                  </a:lnTo>
                  <a:lnTo>
                    <a:pt x="9" y="1085"/>
                  </a:lnTo>
                  <a:lnTo>
                    <a:pt x="15" y="1106"/>
                  </a:lnTo>
                  <a:lnTo>
                    <a:pt x="23" y="1126"/>
                  </a:lnTo>
                  <a:lnTo>
                    <a:pt x="32" y="1145"/>
                  </a:lnTo>
                  <a:lnTo>
                    <a:pt x="42" y="1163"/>
                  </a:lnTo>
                  <a:lnTo>
                    <a:pt x="54" y="1179"/>
                  </a:lnTo>
                  <a:lnTo>
                    <a:pt x="68" y="1193"/>
                  </a:lnTo>
                  <a:lnTo>
                    <a:pt x="83" y="1206"/>
                  </a:lnTo>
                  <a:lnTo>
                    <a:pt x="98" y="1218"/>
                  </a:lnTo>
                  <a:lnTo>
                    <a:pt x="112" y="1227"/>
                  </a:lnTo>
                  <a:lnTo>
                    <a:pt x="130" y="1236"/>
                  </a:lnTo>
                  <a:lnTo>
                    <a:pt x="148" y="1241"/>
                  </a:lnTo>
                  <a:lnTo>
                    <a:pt x="166" y="1245"/>
                  </a:lnTo>
                  <a:lnTo>
                    <a:pt x="184" y="1245"/>
                  </a:lnTo>
                  <a:lnTo>
                    <a:pt x="184" y="1245"/>
                  </a:lnTo>
                  <a:lnTo>
                    <a:pt x="201" y="1245"/>
                  </a:lnTo>
                  <a:lnTo>
                    <a:pt x="217" y="1242"/>
                  </a:lnTo>
                  <a:lnTo>
                    <a:pt x="231" y="1239"/>
                  </a:lnTo>
                  <a:lnTo>
                    <a:pt x="243" y="1233"/>
                  </a:lnTo>
                  <a:lnTo>
                    <a:pt x="254" y="1227"/>
                  </a:lnTo>
                  <a:lnTo>
                    <a:pt x="265" y="1220"/>
                  </a:lnTo>
                  <a:lnTo>
                    <a:pt x="275" y="1214"/>
                  </a:lnTo>
                  <a:lnTo>
                    <a:pt x="283" y="1206"/>
                  </a:lnTo>
                  <a:lnTo>
                    <a:pt x="298" y="1191"/>
                  </a:lnTo>
                  <a:lnTo>
                    <a:pt x="307" y="1178"/>
                  </a:lnTo>
                  <a:lnTo>
                    <a:pt x="314" y="1166"/>
                  </a:lnTo>
                  <a:lnTo>
                    <a:pt x="314" y="1166"/>
                  </a:lnTo>
                  <a:lnTo>
                    <a:pt x="320" y="1155"/>
                  </a:lnTo>
                  <a:lnTo>
                    <a:pt x="326" y="1147"/>
                  </a:lnTo>
                  <a:lnTo>
                    <a:pt x="332" y="1139"/>
                  </a:lnTo>
                  <a:lnTo>
                    <a:pt x="340" y="1133"/>
                  </a:lnTo>
                  <a:lnTo>
                    <a:pt x="346" y="1129"/>
                  </a:lnTo>
                  <a:lnTo>
                    <a:pt x="353" y="1126"/>
                  </a:lnTo>
                  <a:lnTo>
                    <a:pt x="359" y="1124"/>
                  </a:lnTo>
                  <a:lnTo>
                    <a:pt x="365" y="1124"/>
                  </a:lnTo>
                  <a:lnTo>
                    <a:pt x="371" y="1126"/>
                  </a:lnTo>
                  <a:lnTo>
                    <a:pt x="377" y="1129"/>
                  </a:lnTo>
                  <a:lnTo>
                    <a:pt x="383" y="1133"/>
                  </a:lnTo>
                  <a:lnTo>
                    <a:pt x="388" y="1139"/>
                  </a:lnTo>
                  <a:lnTo>
                    <a:pt x="390" y="1147"/>
                  </a:lnTo>
                  <a:lnTo>
                    <a:pt x="393" y="1155"/>
                  </a:lnTo>
                  <a:lnTo>
                    <a:pt x="395" y="1166"/>
                  </a:lnTo>
                  <a:lnTo>
                    <a:pt x="395" y="1178"/>
                  </a:lnTo>
                  <a:lnTo>
                    <a:pt x="395" y="1429"/>
                  </a:lnTo>
                  <a:lnTo>
                    <a:pt x="398" y="1429"/>
                  </a:lnTo>
                  <a:lnTo>
                    <a:pt x="398" y="1975"/>
                  </a:lnTo>
                  <a:lnTo>
                    <a:pt x="1199" y="1975"/>
                  </a:lnTo>
                  <a:lnTo>
                    <a:pt x="1199" y="1975"/>
                  </a:lnTo>
                  <a:lnTo>
                    <a:pt x="1211" y="1975"/>
                  </a:lnTo>
                  <a:lnTo>
                    <a:pt x="1220" y="1973"/>
                  </a:lnTo>
                  <a:lnTo>
                    <a:pt x="1229" y="1970"/>
                  </a:lnTo>
                  <a:lnTo>
                    <a:pt x="1237" y="1967"/>
                  </a:lnTo>
                  <a:lnTo>
                    <a:pt x="1242" y="1963"/>
                  </a:lnTo>
                  <a:lnTo>
                    <a:pt x="1247" y="1957"/>
                  </a:lnTo>
                  <a:lnTo>
                    <a:pt x="1250" y="1951"/>
                  </a:lnTo>
                  <a:lnTo>
                    <a:pt x="1251" y="1945"/>
                  </a:lnTo>
                  <a:lnTo>
                    <a:pt x="1251" y="1939"/>
                  </a:lnTo>
                  <a:lnTo>
                    <a:pt x="1250" y="1933"/>
                  </a:lnTo>
                  <a:lnTo>
                    <a:pt x="1247" y="1925"/>
                  </a:lnTo>
                  <a:lnTo>
                    <a:pt x="1242" y="1919"/>
                  </a:lnTo>
                  <a:lnTo>
                    <a:pt x="1238" y="1912"/>
                  </a:lnTo>
                  <a:lnTo>
                    <a:pt x="1231" y="1906"/>
                  </a:lnTo>
                  <a:lnTo>
                    <a:pt x="1222" y="1900"/>
                  </a:lnTo>
                  <a:lnTo>
                    <a:pt x="1211" y="1894"/>
                  </a:lnTo>
                  <a:lnTo>
                    <a:pt x="1211" y="1894"/>
                  </a:lnTo>
                  <a:lnTo>
                    <a:pt x="1198" y="1886"/>
                  </a:lnTo>
                  <a:lnTo>
                    <a:pt x="1186" y="1878"/>
                  </a:lnTo>
                  <a:lnTo>
                    <a:pt x="1171" y="1863"/>
                  </a:lnTo>
                  <a:lnTo>
                    <a:pt x="1163" y="1855"/>
                  </a:lnTo>
                  <a:lnTo>
                    <a:pt x="1156" y="1845"/>
                  </a:lnTo>
                  <a:lnTo>
                    <a:pt x="1150" y="1834"/>
                  </a:lnTo>
                  <a:lnTo>
                    <a:pt x="1142" y="1822"/>
                  </a:lnTo>
                  <a:lnTo>
                    <a:pt x="1138" y="1810"/>
                  </a:lnTo>
                  <a:lnTo>
                    <a:pt x="1133" y="1797"/>
                  </a:lnTo>
                  <a:lnTo>
                    <a:pt x="1132" y="1780"/>
                  </a:lnTo>
                  <a:lnTo>
                    <a:pt x="1130" y="1764"/>
                  </a:lnTo>
                  <a:lnTo>
                    <a:pt x="1130" y="1764"/>
                  </a:lnTo>
                  <a:lnTo>
                    <a:pt x="1132" y="1746"/>
                  </a:lnTo>
                  <a:lnTo>
                    <a:pt x="1135" y="1728"/>
                  </a:lnTo>
                  <a:lnTo>
                    <a:pt x="1141" y="1710"/>
                  </a:lnTo>
                  <a:lnTo>
                    <a:pt x="1148" y="1692"/>
                  </a:lnTo>
                  <a:lnTo>
                    <a:pt x="1159" y="1677"/>
                  </a:lnTo>
                  <a:lnTo>
                    <a:pt x="1169" y="1662"/>
                  </a:lnTo>
                  <a:lnTo>
                    <a:pt x="1183" y="1647"/>
                  </a:lnTo>
                  <a:lnTo>
                    <a:pt x="1198" y="1634"/>
                  </a:lnTo>
                  <a:lnTo>
                    <a:pt x="1214" y="1622"/>
                  </a:lnTo>
                  <a:lnTo>
                    <a:pt x="1232" y="1611"/>
                  </a:lnTo>
                  <a:lnTo>
                    <a:pt x="1250" y="1602"/>
                  </a:lnTo>
                  <a:lnTo>
                    <a:pt x="1271" y="1595"/>
                  </a:lnTo>
                  <a:lnTo>
                    <a:pt x="1292" y="1589"/>
                  </a:lnTo>
                  <a:lnTo>
                    <a:pt x="1314" y="1585"/>
                  </a:lnTo>
                  <a:lnTo>
                    <a:pt x="1337" y="1582"/>
                  </a:lnTo>
                  <a:lnTo>
                    <a:pt x="1361" y="1580"/>
                  </a:lnTo>
                  <a:lnTo>
                    <a:pt x="1361" y="1580"/>
                  </a:lnTo>
                  <a:lnTo>
                    <a:pt x="1383" y="1582"/>
                  </a:lnTo>
                  <a:lnTo>
                    <a:pt x="1405" y="1585"/>
                  </a:lnTo>
                  <a:lnTo>
                    <a:pt x="1428" y="1589"/>
                  </a:lnTo>
                  <a:lnTo>
                    <a:pt x="1449" y="1595"/>
                  </a:lnTo>
                  <a:lnTo>
                    <a:pt x="1470" y="1602"/>
                  </a:lnTo>
                  <a:lnTo>
                    <a:pt x="1488" y="1611"/>
                  </a:lnTo>
                  <a:lnTo>
                    <a:pt x="1506" y="1622"/>
                  </a:lnTo>
                  <a:lnTo>
                    <a:pt x="1522" y="1634"/>
                  </a:lnTo>
                  <a:lnTo>
                    <a:pt x="1537" y="1647"/>
                  </a:lnTo>
                  <a:lnTo>
                    <a:pt x="1550" y="1662"/>
                  </a:lnTo>
                  <a:lnTo>
                    <a:pt x="1561" y="1677"/>
                  </a:lnTo>
                  <a:lnTo>
                    <a:pt x="1571" y="1692"/>
                  </a:lnTo>
                  <a:lnTo>
                    <a:pt x="1579" y="1710"/>
                  </a:lnTo>
                  <a:lnTo>
                    <a:pt x="1585" y="1728"/>
                  </a:lnTo>
                  <a:lnTo>
                    <a:pt x="1588" y="1746"/>
                  </a:lnTo>
                  <a:lnTo>
                    <a:pt x="1589" y="1764"/>
                  </a:lnTo>
                  <a:lnTo>
                    <a:pt x="1589" y="1764"/>
                  </a:lnTo>
                  <a:close/>
                </a:path>
              </a:pathLst>
            </a:custGeom>
            <a:solidFill>
              <a:srgbClr val="FF0000"/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lIns="360000" anchor="ctr"/>
            <a:lstStyle/>
            <a:p>
              <a:pPr algn="ctr" eaLnBrk="1" hangingPunct="1">
                <a:defRPr/>
              </a:pPr>
              <a:endParaRPr lang="en-GB" dirty="0">
                <a:cs typeface="Arial" charset="0"/>
              </a:endParaRPr>
            </a:p>
          </p:txBody>
        </p:sp>
        <p:sp>
          <p:nvSpPr>
            <p:cNvPr id="9" name="Freeform 9"/>
            <p:cNvSpPr>
              <a:spLocks/>
            </p:cNvSpPr>
            <p:nvPr userDrawn="1"/>
          </p:nvSpPr>
          <p:spPr bwMode="auto">
            <a:xfrm>
              <a:off x="2796112" y="4640096"/>
              <a:ext cx="2200178" cy="1568547"/>
            </a:xfrm>
            <a:custGeom>
              <a:avLst/>
              <a:gdLst>
                <a:gd name="T0" fmla="*/ 2529 w 2773"/>
                <a:gd name="T1" fmla="*/ 743 h 1976"/>
                <a:gd name="T2" fmla="*/ 2466 w 2773"/>
                <a:gd name="T3" fmla="*/ 798 h 1976"/>
                <a:gd name="T4" fmla="*/ 2421 w 2773"/>
                <a:gd name="T5" fmla="*/ 849 h 1976"/>
                <a:gd name="T6" fmla="*/ 2382 w 2773"/>
                <a:gd name="T7" fmla="*/ 831 h 1976"/>
                <a:gd name="T8" fmla="*/ 2375 w 2773"/>
                <a:gd name="T9" fmla="*/ 0 h 1976"/>
                <a:gd name="T10" fmla="*/ 1536 w 2773"/>
                <a:gd name="T11" fmla="*/ 9 h 1976"/>
                <a:gd name="T12" fmla="*/ 1523 w 2773"/>
                <a:gd name="T13" fmla="*/ 43 h 1976"/>
                <a:gd name="T14" fmla="*/ 1562 w 2773"/>
                <a:gd name="T15" fmla="*/ 82 h 1976"/>
                <a:gd name="T16" fmla="*/ 1617 w 2773"/>
                <a:gd name="T17" fmla="*/ 130 h 1976"/>
                <a:gd name="T18" fmla="*/ 1643 w 2773"/>
                <a:gd name="T19" fmla="*/ 210 h 1976"/>
                <a:gd name="T20" fmla="*/ 1614 w 2773"/>
                <a:gd name="T21" fmla="*/ 299 h 1976"/>
                <a:gd name="T22" fmla="*/ 1521 w 2773"/>
                <a:gd name="T23" fmla="*/ 373 h 1976"/>
                <a:gd name="T24" fmla="*/ 1412 w 2773"/>
                <a:gd name="T25" fmla="*/ 396 h 1976"/>
                <a:gd name="T26" fmla="*/ 1284 w 2773"/>
                <a:gd name="T27" fmla="*/ 363 h 1976"/>
                <a:gd name="T28" fmla="*/ 1202 w 2773"/>
                <a:gd name="T29" fmla="*/ 282 h 1976"/>
                <a:gd name="T30" fmla="*/ 1184 w 2773"/>
                <a:gd name="T31" fmla="*/ 194 h 1976"/>
                <a:gd name="T32" fmla="*/ 1217 w 2773"/>
                <a:gd name="T33" fmla="*/ 121 h 1976"/>
                <a:gd name="T34" fmla="*/ 1275 w 2773"/>
                <a:gd name="T35" fmla="*/ 76 h 1976"/>
                <a:gd name="T36" fmla="*/ 1305 w 2773"/>
                <a:gd name="T37" fmla="*/ 37 h 1976"/>
                <a:gd name="T38" fmla="*/ 1282 w 2773"/>
                <a:gd name="T39" fmla="*/ 6 h 1976"/>
                <a:gd name="T40" fmla="*/ 394 w 2773"/>
                <a:gd name="T41" fmla="*/ 454 h 1976"/>
                <a:gd name="T42" fmla="*/ 384 w 2773"/>
                <a:gd name="T43" fmla="*/ 897 h 1976"/>
                <a:gd name="T44" fmla="*/ 341 w 2773"/>
                <a:gd name="T45" fmla="*/ 903 h 1976"/>
                <a:gd name="T46" fmla="*/ 296 w 2773"/>
                <a:gd name="T47" fmla="*/ 843 h 1976"/>
                <a:gd name="T48" fmla="*/ 230 w 2773"/>
                <a:gd name="T49" fmla="*/ 795 h 1976"/>
                <a:gd name="T50" fmla="*/ 146 w 2773"/>
                <a:gd name="T51" fmla="*/ 792 h 1976"/>
                <a:gd name="T52" fmla="*/ 54 w 2773"/>
                <a:gd name="T53" fmla="*/ 855 h 1976"/>
                <a:gd name="T54" fmla="*/ 3 w 2773"/>
                <a:gd name="T55" fmla="*/ 971 h 1976"/>
                <a:gd name="T56" fmla="*/ 7 w 2773"/>
                <a:gd name="T57" fmla="*/ 1085 h 1976"/>
                <a:gd name="T58" fmla="*/ 67 w 2773"/>
                <a:gd name="T59" fmla="*/ 1194 h 1976"/>
                <a:gd name="T60" fmla="*/ 166 w 2773"/>
                <a:gd name="T61" fmla="*/ 1245 h 1976"/>
                <a:gd name="T62" fmla="*/ 242 w 2773"/>
                <a:gd name="T63" fmla="*/ 1234 h 1976"/>
                <a:gd name="T64" fmla="*/ 306 w 2773"/>
                <a:gd name="T65" fmla="*/ 1179 h 1976"/>
                <a:gd name="T66" fmla="*/ 350 w 2773"/>
                <a:gd name="T67" fmla="*/ 1127 h 1976"/>
                <a:gd name="T68" fmla="*/ 388 w 2773"/>
                <a:gd name="T69" fmla="*/ 1145 h 1976"/>
                <a:gd name="T70" fmla="*/ 396 w 2773"/>
                <a:gd name="T71" fmla="*/ 1976 h 1976"/>
                <a:gd name="T72" fmla="*/ 1236 w 2773"/>
                <a:gd name="T73" fmla="*/ 1967 h 1976"/>
                <a:gd name="T74" fmla="*/ 1249 w 2773"/>
                <a:gd name="T75" fmla="*/ 1933 h 1976"/>
                <a:gd name="T76" fmla="*/ 1211 w 2773"/>
                <a:gd name="T77" fmla="*/ 1894 h 1976"/>
                <a:gd name="T78" fmla="*/ 1155 w 2773"/>
                <a:gd name="T79" fmla="*/ 1846 h 1976"/>
                <a:gd name="T80" fmla="*/ 1130 w 2773"/>
                <a:gd name="T81" fmla="*/ 1765 h 1976"/>
                <a:gd name="T82" fmla="*/ 1157 w 2773"/>
                <a:gd name="T83" fmla="*/ 1677 h 1976"/>
                <a:gd name="T84" fmla="*/ 1249 w 2773"/>
                <a:gd name="T85" fmla="*/ 1604 h 1976"/>
                <a:gd name="T86" fmla="*/ 1359 w 2773"/>
                <a:gd name="T87" fmla="*/ 1581 h 1976"/>
                <a:gd name="T88" fmla="*/ 1487 w 2773"/>
                <a:gd name="T89" fmla="*/ 1613 h 1976"/>
                <a:gd name="T90" fmla="*/ 1571 w 2773"/>
                <a:gd name="T91" fmla="*/ 1693 h 1976"/>
                <a:gd name="T92" fmla="*/ 1587 w 2773"/>
                <a:gd name="T93" fmla="*/ 1782 h 1976"/>
                <a:gd name="T94" fmla="*/ 1556 w 2773"/>
                <a:gd name="T95" fmla="*/ 1855 h 1976"/>
                <a:gd name="T96" fmla="*/ 1498 w 2773"/>
                <a:gd name="T97" fmla="*/ 1900 h 1976"/>
                <a:gd name="T98" fmla="*/ 1468 w 2773"/>
                <a:gd name="T99" fmla="*/ 1940 h 1976"/>
                <a:gd name="T100" fmla="*/ 1489 w 2773"/>
                <a:gd name="T101" fmla="*/ 1971 h 1976"/>
                <a:gd name="T102" fmla="*/ 2376 w 2773"/>
                <a:gd name="T103" fmla="*/ 1521 h 1976"/>
                <a:gd name="T104" fmla="*/ 2387 w 2773"/>
                <a:gd name="T105" fmla="*/ 1079 h 1976"/>
                <a:gd name="T106" fmla="*/ 2432 w 2773"/>
                <a:gd name="T107" fmla="*/ 1074 h 1976"/>
                <a:gd name="T108" fmla="*/ 2475 w 2773"/>
                <a:gd name="T109" fmla="*/ 1133 h 1976"/>
                <a:gd name="T110" fmla="*/ 2542 w 2773"/>
                <a:gd name="T111" fmla="*/ 1181 h 1976"/>
                <a:gd name="T112" fmla="*/ 2625 w 2773"/>
                <a:gd name="T113" fmla="*/ 1184 h 1976"/>
                <a:gd name="T114" fmla="*/ 2719 w 2773"/>
                <a:gd name="T115" fmla="*/ 1121 h 1976"/>
                <a:gd name="T116" fmla="*/ 2768 w 2773"/>
                <a:gd name="T117" fmla="*/ 1006 h 1976"/>
                <a:gd name="T118" fmla="*/ 2764 w 2773"/>
                <a:gd name="T119" fmla="*/ 891 h 1976"/>
                <a:gd name="T120" fmla="*/ 2705 w 2773"/>
                <a:gd name="T121" fmla="*/ 781 h 1976"/>
                <a:gd name="T122" fmla="*/ 2607 w 2773"/>
                <a:gd name="T123" fmla="*/ 731 h 1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773" h="1976">
                  <a:moveTo>
                    <a:pt x="2587" y="729"/>
                  </a:moveTo>
                  <a:lnTo>
                    <a:pt x="2587" y="729"/>
                  </a:lnTo>
                  <a:lnTo>
                    <a:pt x="2571" y="731"/>
                  </a:lnTo>
                  <a:lnTo>
                    <a:pt x="2556" y="734"/>
                  </a:lnTo>
                  <a:lnTo>
                    <a:pt x="2542" y="737"/>
                  </a:lnTo>
                  <a:lnTo>
                    <a:pt x="2529" y="743"/>
                  </a:lnTo>
                  <a:lnTo>
                    <a:pt x="2518" y="749"/>
                  </a:lnTo>
                  <a:lnTo>
                    <a:pt x="2507" y="755"/>
                  </a:lnTo>
                  <a:lnTo>
                    <a:pt x="2498" y="762"/>
                  </a:lnTo>
                  <a:lnTo>
                    <a:pt x="2489" y="770"/>
                  </a:lnTo>
                  <a:lnTo>
                    <a:pt x="2475" y="784"/>
                  </a:lnTo>
                  <a:lnTo>
                    <a:pt x="2466" y="798"/>
                  </a:lnTo>
                  <a:lnTo>
                    <a:pt x="2459" y="810"/>
                  </a:lnTo>
                  <a:lnTo>
                    <a:pt x="2459" y="810"/>
                  </a:lnTo>
                  <a:lnTo>
                    <a:pt x="2450" y="825"/>
                  </a:lnTo>
                  <a:lnTo>
                    <a:pt x="2441" y="835"/>
                  </a:lnTo>
                  <a:lnTo>
                    <a:pt x="2432" y="844"/>
                  </a:lnTo>
                  <a:lnTo>
                    <a:pt x="2421" y="849"/>
                  </a:lnTo>
                  <a:lnTo>
                    <a:pt x="2412" y="850"/>
                  </a:lnTo>
                  <a:lnTo>
                    <a:pt x="2403" y="850"/>
                  </a:lnTo>
                  <a:lnTo>
                    <a:pt x="2394" y="846"/>
                  </a:lnTo>
                  <a:lnTo>
                    <a:pt x="2387" y="838"/>
                  </a:lnTo>
                  <a:lnTo>
                    <a:pt x="2387" y="838"/>
                  </a:lnTo>
                  <a:lnTo>
                    <a:pt x="2382" y="831"/>
                  </a:lnTo>
                  <a:lnTo>
                    <a:pt x="2379" y="822"/>
                  </a:lnTo>
                  <a:lnTo>
                    <a:pt x="2378" y="810"/>
                  </a:lnTo>
                  <a:lnTo>
                    <a:pt x="2376" y="798"/>
                  </a:lnTo>
                  <a:lnTo>
                    <a:pt x="2376" y="547"/>
                  </a:lnTo>
                  <a:lnTo>
                    <a:pt x="2375" y="547"/>
                  </a:lnTo>
                  <a:lnTo>
                    <a:pt x="2375" y="0"/>
                  </a:lnTo>
                  <a:lnTo>
                    <a:pt x="1574" y="0"/>
                  </a:lnTo>
                  <a:lnTo>
                    <a:pt x="1574" y="0"/>
                  </a:lnTo>
                  <a:lnTo>
                    <a:pt x="1562" y="1"/>
                  </a:lnTo>
                  <a:lnTo>
                    <a:pt x="1551" y="3"/>
                  </a:lnTo>
                  <a:lnTo>
                    <a:pt x="1542" y="6"/>
                  </a:lnTo>
                  <a:lnTo>
                    <a:pt x="1536" y="9"/>
                  </a:lnTo>
                  <a:lnTo>
                    <a:pt x="1530" y="13"/>
                  </a:lnTo>
                  <a:lnTo>
                    <a:pt x="1526" y="18"/>
                  </a:lnTo>
                  <a:lnTo>
                    <a:pt x="1523" y="24"/>
                  </a:lnTo>
                  <a:lnTo>
                    <a:pt x="1521" y="30"/>
                  </a:lnTo>
                  <a:lnTo>
                    <a:pt x="1521" y="37"/>
                  </a:lnTo>
                  <a:lnTo>
                    <a:pt x="1523" y="43"/>
                  </a:lnTo>
                  <a:lnTo>
                    <a:pt x="1524" y="50"/>
                  </a:lnTo>
                  <a:lnTo>
                    <a:pt x="1529" y="56"/>
                  </a:lnTo>
                  <a:lnTo>
                    <a:pt x="1535" y="64"/>
                  </a:lnTo>
                  <a:lnTo>
                    <a:pt x="1542" y="70"/>
                  </a:lnTo>
                  <a:lnTo>
                    <a:pt x="1551" y="76"/>
                  </a:lnTo>
                  <a:lnTo>
                    <a:pt x="1562" y="82"/>
                  </a:lnTo>
                  <a:lnTo>
                    <a:pt x="1562" y="82"/>
                  </a:lnTo>
                  <a:lnTo>
                    <a:pt x="1574" y="89"/>
                  </a:lnTo>
                  <a:lnTo>
                    <a:pt x="1587" y="98"/>
                  </a:lnTo>
                  <a:lnTo>
                    <a:pt x="1602" y="112"/>
                  </a:lnTo>
                  <a:lnTo>
                    <a:pt x="1610" y="121"/>
                  </a:lnTo>
                  <a:lnTo>
                    <a:pt x="1617" y="130"/>
                  </a:lnTo>
                  <a:lnTo>
                    <a:pt x="1623" y="140"/>
                  </a:lnTo>
                  <a:lnTo>
                    <a:pt x="1629" y="152"/>
                  </a:lnTo>
                  <a:lnTo>
                    <a:pt x="1635" y="166"/>
                  </a:lnTo>
                  <a:lnTo>
                    <a:pt x="1638" y="179"/>
                  </a:lnTo>
                  <a:lnTo>
                    <a:pt x="1641" y="194"/>
                  </a:lnTo>
                  <a:lnTo>
                    <a:pt x="1643" y="210"/>
                  </a:lnTo>
                  <a:lnTo>
                    <a:pt x="1643" y="210"/>
                  </a:lnTo>
                  <a:lnTo>
                    <a:pt x="1641" y="230"/>
                  </a:lnTo>
                  <a:lnTo>
                    <a:pt x="1638" y="248"/>
                  </a:lnTo>
                  <a:lnTo>
                    <a:pt x="1632" y="266"/>
                  </a:lnTo>
                  <a:lnTo>
                    <a:pt x="1625" y="282"/>
                  </a:lnTo>
                  <a:lnTo>
                    <a:pt x="1614" y="299"/>
                  </a:lnTo>
                  <a:lnTo>
                    <a:pt x="1604" y="314"/>
                  </a:lnTo>
                  <a:lnTo>
                    <a:pt x="1590" y="329"/>
                  </a:lnTo>
                  <a:lnTo>
                    <a:pt x="1575" y="340"/>
                  </a:lnTo>
                  <a:lnTo>
                    <a:pt x="1559" y="352"/>
                  </a:lnTo>
                  <a:lnTo>
                    <a:pt x="1541" y="363"/>
                  </a:lnTo>
                  <a:lnTo>
                    <a:pt x="1521" y="373"/>
                  </a:lnTo>
                  <a:lnTo>
                    <a:pt x="1502" y="381"/>
                  </a:lnTo>
                  <a:lnTo>
                    <a:pt x="1481" y="387"/>
                  </a:lnTo>
                  <a:lnTo>
                    <a:pt x="1459" y="391"/>
                  </a:lnTo>
                  <a:lnTo>
                    <a:pt x="1436" y="394"/>
                  </a:lnTo>
                  <a:lnTo>
                    <a:pt x="1412" y="396"/>
                  </a:lnTo>
                  <a:lnTo>
                    <a:pt x="1412" y="396"/>
                  </a:lnTo>
                  <a:lnTo>
                    <a:pt x="1390" y="394"/>
                  </a:lnTo>
                  <a:lnTo>
                    <a:pt x="1366" y="391"/>
                  </a:lnTo>
                  <a:lnTo>
                    <a:pt x="1345" y="387"/>
                  </a:lnTo>
                  <a:lnTo>
                    <a:pt x="1324" y="381"/>
                  </a:lnTo>
                  <a:lnTo>
                    <a:pt x="1303" y="373"/>
                  </a:lnTo>
                  <a:lnTo>
                    <a:pt x="1284" y="363"/>
                  </a:lnTo>
                  <a:lnTo>
                    <a:pt x="1267" y="352"/>
                  </a:lnTo>
                  <a:lnTo>
                    <a:pt x="1251" y="340"/>
                  </a:lnTo>
                  <a:lnTo>
                    <a:pt x="1236" y="329"/>
                  </a:lnTo>
                  <a:lnTo>
                    <a:pt x="1223" y="314"/>
                  </a:lnTo>
                  <a:lnTo>
                    <a:pt x="1211" y="299"/>
                  </a:lnTo>
                  <a:lnTo>
                    <a:pt x="1202" y="282"/>
                  </a:lnTo>
                  <a:lnTo>
                    <a:pt x="1194" y="266"/>
                  </a:lnTo>
                  <a:lnTo>
                    <a:pt x="1188" y="248"/>
                  </a:lnTo>
                  <a:lnTo>
                    <a:pt x="1185" y="230"/>
                  </a:lnTo>
                  <a:lnTo>
                    <a:pt x="1184" y="210"/>
                  </a:lnTo>
                  <a:lnTo>
                    <a:pt x="1184" y="210"/>
                  </a:lnTo>
                  <a:lnTo>
                    <a:pt x="1184" y="194"/>
                  </a:lnTo>
                  <a:lnTo>
                    <a:pt x="1187" y="179"/>
                  </a:lnTo>
                  <a:lnTo>
                    <a:pt x="1191" y="166"/>
                  </a:lnTo>
                  <a:lnTo>
                    <a:pt x="1196" y="152"/>
                  </a:lnTo>
                  <a:lnTo>
                    <a:pt x="1202" y="140"/>
                  </a:lnTo>
                  <a:lnTo>
                    <a:pt x="1209" y="130"/>
                  </a:lnTo>
                  <a:lnTo>
                    <a:pt x="1217" y="121"/>
                  </a:lnTo>
                  <a:lnTo>
                    <a:pt x="1224" y="112"/>
                  </a:lnTo>
                  <a:lnTo>
                    <a:pt x="1239" y="98"/>
                  </a:lnTo>
                  <a:lnTo>
                    <a:pt x="1251" y="89"/>
                  </a:lnTo>
                  <a:lnTo>
                    <a:pt x="1264" y="82"/>
                  </a:lnTo>
                  <a:lnTo>
                    <a:pt x="1264" y="82"/>
                  </a:lnTo>
                  <a:lnTo>
                    <a:pt x="1275" y="76"/>
                  </a:lnTo>
                  <a:lnTo>
                    <a:pt x="1282" y="70"/>
                  </a:lnTo>
                  <a:lnTo>
                    <a:pt x="1290" y="64"/>
                  </a:lnTo>
                  <a:lnTo>
                    <a:pt x="1296" y="56"/>
                  </a:lnTo>
                  <a:lnTo>
                    <a:pt x="1300" y="50"/>
                  </a:lnTo>
                  <a:lnTo>
                    <a:pt x="1303" y="43"/>
                  </a:lnTo>
                  <a:lnTo>
                    <a:pt x="1305" y="37"/>
                  </a:lnTo>
                  <a:lnTo>
                    <a:pt x="1305" y="30"/>
                  </a:lnTo>
                  <a:lnTo>
                    <a:pt x="1303" y="24"/>
                  </a:lnTo>
                  <a:lnTo>
                    <a:pt x="1300" y="18"/>
                  </a:lnTo>
                  <a:lnTo>
                    <a:pt x="1296" y="13"/>
                  </a:lnTo>
                  <a:lnTo>
                    <a:pt x="1290" y="9"/>
                  </a:lnTo>
                  <a:lnTo>
                    <a:pt x="1282" y="6"/>
                  </a:lnTo>
                  <a:lnTo>
                    <a:pt x="1273" y="3"/>
                  </a:lnTo>
                  <a:lnTo>
                    <a:pt x="1263" y="1"/>
                  </a:lnTo>
                  <a:lnTo>
                    <a:pt x="1252" y="0"/>
                  </a:lnTo>
                  <a:lnTo>
                    <a:pt x="396" y="0"/>
                  </a:lnTo>
                  <a:lnTo>
                    <a:pt x="396" y="454"/>
                  </a:lnTo>
                  <a:lnTo>
                    <a:pt x="394" y="454"/>
                  </a:lnTo>
                  <a:lnTo>
                    <a:pt x="394" y="856"/>
                  </a:lnTo>
                  <a:lnTo>
                    <a:pt x="394" y="856"/>
                  </a:lnTo>
                  <a:lnTo>
                    <a:pt x="394" y="868"/>
                  </a:lnTo>
                  <a:lnTo>
                    <a:pt x="391" y="880"/>
                  </a:lnTo>
                  <a:lnTo>
                    <a:pt x="388" y="889"/>
                  </a:lnTo>
                  <a:lnTo>
                    <a:pt x="384" y="897"/>
                  </a:lnTo>
                  <a:lnTo>
                    <a:pt x="384" y="897"/>
                  </a:lnTo>
                  <a:lnTo>
                    <a:pt x="378" y="904"/>
                  </a:lnTo>
                  <a:lnTo>
                    <a:pt x="369" y="909"/>
                  </a:lnTo>
                  <a:lnTo>
                    <a:pt x="360" y="909"/>
                  </a:lnTo>
                  <a:lnTo>
                    <a:pt x="350" y="907"/>
                  </a:lnTo>
                  <a:lnTo>
                    <a:pt x="341" y="903"/>
                  </a:lnTo>
                  <a:lnTo>
                    <a:pt x="330" y="894"/>
                  </a:lnTo>
                  <a:lnTo>
                    <a:pt x="321" y="883"/>
                  </a:lnTo>
                  <a:lnTo>
                    <a:pt x="314" y="868"/>
                  </a:lnTo>
                  <a:lnTo>
                    <a:pt x="314" y="868"/>
                  </a:lnTo>
                  <a:lnTo>
                    <a:pt x="306" y="855"/>
                  </a:lnTo>
                  <a:lnTo>
                    <a:pt x="296" y="843"/>
                  </a:lnTo>
                  <a:lnTo>
                    <a:pt x="282" y="828"/>
                  </a:lnTo>
                  <a:lnTo>
                    <a:pt x="273" y="820"/>
                  </a:lnTo>
                  <a:lnTo>
                    <a:pt x="264" y="813"/>
                  </a:lnTo>
                  <a:lnTo>
                    <a:pt x="254" y="807"/>
                  </a:lnTo>
                  <a:lnTo>
                    <a:pt x="242" y="801"/>
                  </a:lnTo>
                  <a:lnTo>
                    <a:pt x="230" y="795"/>
                  </a:lnTo>
                  <a:lnTo>
                    <a:pt x="215" y="790"/>
                  </a:lnTo>
                  <a:lnTo>
                    <a:pt x="200" y="789"/>
                  </a:lnTo>
                  <a:lnTo>
                    <a:pt x="184" y="787"/>
                  </a:lnTo>
                  <a:lnTo>
                    <a:pt x="184" y="787"/>
                  </a:lnTo>
                  <a:lnTo>
                    <a:pt x="166" y="789"/>
                  </a:lnTo>
                  <a:lnTo>
                    <a:pt x="146" y="792"/>
                  </a:lnTo>
                  <a:lnTo>
                    <a:pt x="128" y="798"/>
                  </a:lnTo>
                  <a:lnTo>
                    <a:pt x="112" y="805"/>
                  </a:lnTo>
                  <a:lnTo>
                    <a:pt x="95" y="816"/>
                  </a:lnTo>
                  <a:lnTo>
                    <a:pt x="81" y="826"/>
                  </a:lnTo>
                  <a:lnTo>
                    <a:pt x="67" y="840"/>
                  </a:lnTo>
                  <a:lnTo>
                    <a:pt x="54" y="855"/>
                  </a:lnTo>
                  <a:lnTo>
                    <a:pt x="42" y="871"/>
                  </a:lnTo>
                  <a:lnTo>
                    <a:pt x="31" y="889"/>
                  </a:lnTo>
                  <a:lnTo>
                    <a:pt x="22" y="907"/>
                  </a:lnTo>
                  <a:lnTo>
                    <a:pt x="15" y="928"/>
                  </a:lnTo>
                  <a:lnTo>
                    <a:pt x="7" y="949"/>
                  </a:lnTo>
                  <a:lnTo>
                    <a:pt x="3" y="971"/>
                  </a:lnTo>
                  <a:lnTo>
                    <a:pt x="1" y="994"/>
                  </a:lnTo>
                  <a:lnTo>
                    <a:pt x="0" y="1018"/>
                  </a:lnTo>
                  <a:lnTo>
                    <a:pt x="0" y="1018"/>
                  </a:lnTo>
                  <a:lnTo>
                    <a:pt x="1" y="1040"/>
                  </a:lnTo>
                  <a:lnTo>
                    <a:pt x="3" y="1064"/>
                  </a:lnTo>
                  <a:lnTo>
                    <a:pt x="7" y="1085"/>
                  </a:lnTo>
                  <a:lnTo>
                    <a:pt x="15" y="1106"/>
                  </a:lnTo>
                  <a:lnTo>
                    <a:pt x="22" y="1127"/>
                  </a:lnTo>
                  <a:lnTo>
                    <a:pt x="31" y="1145"/>
                  </a:lnTo>
                  <a:lnTo>
                    <a:pt x="42" y="1163"/>
                  </a:lnTo>
                  <a:lnTo>
                    <a:pt x="54" y="1179"/>
                  </a:lnTo>
                  <a:lnTo>
                    <a:pt x="67" y="1194"/>
                  </a:lnTo>
                  <a:lnTo>
                    <a:pt x="81" y="1208"/>
                  </a:lnTo>
                  <a:lnTo>
                    <a:pt x="95" y="1219"/>
                  </a:lnTo>
                  <a:lnTo>
                    <a:pt x="112" y="1228"/>
                  </a:lnTo>
                  <a:lnTo>
                    <a:pt x="128" y="1236"/>
                  </a:lnTo>
                  <a:lnTo>
                    <a:pt x="146" y="1242"/>
                  </a:lnTo>
                  <a:lnTo>
                    <a:pt x="166" y="1245"/>
                  </a:lnTo>
                  <a:lnTo>
                    <a:pt x="184" y="1246"/>
                  </a:lnTo>
                  <a:lnTo>
                    <a:pt x="184" y="1246"/>
                  </a:lnTo>
                  <a:lnTo>
                    <a:pt x="200" y="1245"/>
                  </a:lnTo>
                  <a:lnTo>
                    <a:pt x="215" y="1243"/>
                  </a:lnTo>
                  <a:lnTo>
                    <a:pt x="230" y="1239"/>
                  </a:lnTo>
                  <a:lnTo>
                    <a:pt x="242" y="1234"/>
                  </a:lnTo>
                  <a:lnTo>
                    <a:pt x="254" y="1228"/>
                  </a:lnTo>
                  <a:lnTo>
                    <a:pt x="264" y="1221"/>
                  </a:lnTo>
                  <a:lnTo>
                    <a:pt x="273" y="1213"/>
                  </a:lnTo>
                  <a:lnTo>
                    <a:pt x="282" y="1206"/>
                  </a:lnTo>
                  <a:lnTo>
                    <a:pt x="296" y="1191"/>
                  </a:lnTo>
                  <a:lnTo>
                    <a:pt x="306" y="1179"/>
                  </a:lnTo>
                  <a:lnTo>
                    <a:pt x="314" y="1166"/>
                  </a:lnTo>
                  <a:lnTo>
                    <a:pt x="314" y="1166"/>
                  </a:lnTo>
                  <a:lnTo>
                    <a:pt x="321" y="1152"/>
                  </a:lnTo>
                  <a:lnTo>
                    <a:pt x="330" y="1140"/>
                  </a:lnTo>
                  <a:lnTo>
                    <a:pt x="341" y="1131"/>
                  </a:lnTo>
                  <a:lnTo>
                    <a:pt x="350" y="1127"/>
                  </a:lnTo>
                  <a:lnTo>
                    <a:pt x="360" y="1125"/>
                  </a:lnTo>
                  <a:lnTo>
                    <a:pt x="369" y="1127"/>
                  </a:lnTo>
                  <a:lnTo>
                    <a:pt x="378" y="1130"/>
                  </a:lnTo>
                  <a:lnTo>
                    <a:pt x="384" y="1137"/>
                  </a:lnTo>
                  <a:lnTo>
                    <a:pt x="384" y="1137"/>
                  </a:lnTo>
                  <a:lnTo>
                    <a:pt x="388" y="1145"/>
                  </a:lnTo>
                  <a:lnTo>
                    <a:pt x="391" y="1154"/>
                  </a:lnTo>
                  <a:lnTo>
                    <a:pt x="394" y="1166"/>
                  </a:lnTo>
                  <a:lnTo>
                    <a:pt x="394" y="1178"/>
                  </a:lnTo>
                  <a:lnTo>
                    <a:pt x="394" y="1429"/>
                  </a:lnTo>
                  <a:lnTo>
                    <a:pt x="396" y="1429"/>
                  </a:lnTo>
                  <a:lnTo>
                    <a:pt x="396" y="1976"/>
                  </a:lnTo>
                  <a:lnTo>
                    <a:pt x="1199" y="1976"/>
                  </a:lnTo>
                  <a:lnTo>
                    <a:pt x="1199" y="1976"/>
                  </a:lnTo>
                  <a:lnTo>
                    <a:pt x="1209" y="1976"/>
                  </a:lnTo>
                  <a:lnTo>
                    <a:pt x="1220" y="1973"/>
                  </a:lnTo>
                  <a:lnTo>
                    <a:pt x="1229" y="1971"/>
                  </a:lnTo>
                  <a:lnTo>
                    <a:pt x="1236" y="1967"/>
                  </a:lnTo>
                  <a:lnTo>
                    <a:pt x="1242" y="1962"/>
                  </a:lnTo>
                  <a:lnTo>
                    <a:pt x="1246" y="1958"/>
                  </a:lnTo>
                  <a:lnTo>
                    <a:pt x="1249" y="1952"/>
                  </a:lnTo>
                  <a:lnTo>
                    <a:pt x="1251" y="1946"/>
                  </a:lnTo>
                  <a:lnTo>
                    <a:pt x="1251" y="1940"/>
                  </a:lnTo>
                  <a:lnTo>
                    <a:pt x="1249" y="1933"/>
                  </a:lnTo>
                  <a:lnTo>
                    <a:pt x="1246" y="1927"/>
                  </a:lnTo>
                  <a:lnTo>
                    <a:pt x="1242" y="1919"/>
                  </a:lnTo>
                  <a:lnTo>
                    <a:pt x="1236" y="1913"/>
                  </a:lnTo>
                  <a:lnTo>
                    <a:pt x="1229" y="1906"/>
                  </a:lnTo>
                  <a:lnTo>
                    <a:pt x="1220" y="1900"/>
                  </a:lnTo>
                  <a:lnTo>
                    <a:pt x="1211" y="1894"/>
                  </a:lnTo>
                  <a:lnTo>
                    <a:pt x="1211" y="1894"/>
                  </a:lnTo>
                  <a:lnTo>
                    <a:pt x="1197" y="1886"/>
                  </a:lnTo>
                  <a:lnTo>
                    <a:pt x="1185" y="1877"/>
                  </a:lnTo>
                  <a:lnTo>
                    <a:pt x="1170" y="1864"/>
                  </a:lnTo>
                  <a:lnTo>
                    <a:pt x="1163" y="1855"/>
                  </a:lnTo>
                  <a:lnTo>
                    <a:pt x="1155" y="1846"/>
                  </a:lnTo>
                  <a:lnTo>
                    <a:pt x="1148" y="1835"/>
                  </a:lnTo>
                  <a:lnTo>
                    <a:pt x="1142" y="1823"/>
                  </a:lnTo>
                  <a:lnTo>
                    <a:pt x="1137" y="1810"/>
                  </a:lnTo>
                  <a:lnTo>
                    <a:pt x="1133" y="1796"/>
                  </a:lnTo>
                  <a:lnTo>
                    <a:pt x="1130" y="1782"/>
                  </a:lnTo>
                  <a:lnTo>
                    <a:pt x="1130" y="1765"/>
                  </a:lnTo>
                  <a:lnTo>
                    <a:pt x="1130" y="1765"/>
                  </a:lnTo>
                  <a:lnTo>
                    <a:pt x="1131" y="1746"/>
                  </a:lnTo>
                  <a:lnTo>
                    <a:pt x="1134" y="1728"/>
                  </a:lnTo>
                  <a:lnTo>
                    <a:pt x="1140" y="1710"/>
                  </a:lnTo>
                  <a:lnTo>
                    <a:pt x="1148" y="1693"/>
                  </a:lnTo>
                  <a:lnTo>
                    <a:pt x="1157" y="1677"/>
                  </a:lnTo>
                  <a:lnTo>
                    <a:pt x="1169" y="1662"/>
                  </a:lnTo>
                  <a:lnTo>
                    <a:pt x="1182" y="1648"/>
                  </a:lnTo>
                  <a:lnTo>
                    <a:pt x="1197" y="1635"/>
                  </a:lnTo>
                  <a:lnTo>
                    <a:pt x="1214" y="1623"/>
                  </a:lnTo>
                  <a:lnTo>
                    <a:pt x="1230" y="1613"/>
                  </a:lnTo>
                  <a:lnTo>
                    <a:pt x="1249" y="1604"/>
                  </a:lnTo>
                  <a:lnTo>
                    <a:pt x="1269" y="1595"/>
                  </a:lnTo>
                  <a:lnTo>
                    <a:pt x="1291" y="1589"/>
                  </a:lnTo>
                  <a:lnTo>
                    <a:pt x="1312" y="1584"/>
                  </a:lnTo>
                  <a:lnTo>
                    <a:pt x="1336" y="1581"/>
                  </a:lnTo>
                  <a:lnTo>
                    <a:pt x="1359" y="1581"/>
                  </a:lnTo>
                  <a:lnTo>
                    <a:pt x="1359" y="1581"/>
                  </a:lnTo>
                  <a:lnTo>
                    <a:pt x="1382" y="1581"/>
                  </a:lnTo>
                  <a:lnTo>
                    <a:pt x="1405" y="1584"/>
                  </a:lnTo>
                  <a:lnTo>
                    <a:pt x="1427" y="1589"/>
                  </a:lnTo>
                  <a:lnTo>
                    <a:pt x="1448" y="1595"/>
                  </a:lnTo>
                  <a:lnTo>
                    <a:pt x="1468" y="1604"/>
                  </a:lnTo>
                  <a:lnTo>
                    <a:pt x="1487" y="1613"/>
                  </a:lnTo>
                  <a:lnTo>
                    <a:pt x="1505" y="1623"/>
                  </a:lnTo>
                  <a:lnTo>
                    <a:pt x="1521" y="1635"/>
                  </a:lnTo>
                  <a:lnTo>
                    <a:pt x="1536" y="1648"/>
                  </a:lnTo>
                  <a:lnTo>
                    <a:pt x="1548" y="1662"/>
                  </a:lnTo>
                  <a:lnTo>
                    <a:pt x="1560" y="1677"/>
                  </a:lnTo>
                  <a:lnTo>
                    <a:pt x="1571" y="1693"/>
                  </a:lnTo>
                  <a:lnTo>
                    <a:pt x="1578" y="1710"/>
                  </a:lnTo>
                  <a:lnTo>
                    <a:pt x="1584" y="1728"/>
                  </a:lnTo>
                  <a:lnTo>
                    <a:pt x="1587" y="1746"/>
                  </a:lnTo>
                  <a:lnTo>
                    <a:pt x="1589" y="1765"/>
                  </a:lnTo>
                  <a:lnTo>
                    <a:pt x="1589" y="1765"/>
                  </a:lnTo>
                  <a:lnTo>
                    <a:pt x="1587" y="1782"/>
                  </a:lnTo>
                  <a:lnTo>
                    <a:pt x="1584" y="1796"/>
                  </a:lnTo>
                  <a:lnTo>
                    <a:pt x="1581" y="1810"/>
                  </a:lnTo>
                  <a:lnTo>
                    <a:pt x="1575" y="1823"/>
                  </a:lnTo>
                  <a:lnTo>
                    <a:pt x="1569" y="1835"/>
                  </a:lnTo>
                  <a:lnTo>
                    <a:pt x="1563" y="1846"/>
                  </a:lnTo>
                  <a:lnTo>
                    <a:pt x="1556" y="1855"/>
                  </a:lnTo>
                  <a:lnTo>
                    <a:pt x="1548" y="1864"/>
                  </a:lnTo>
                  <a:lnTo>
                    <a:pt x="1533" y="1877"/>
                  </a:lnTo>
                  <a:lnTo>
                    <a:pt x="1520" y="1886"/>
                  </a:lnTo>
                  <a:lnTo>
                    <a:pt x="1508" y="1894"/>
                  </a:lnTo>
                  <a:lnTo>
                    <a:pt x="1508" y="1894"/>
                  </a:lnTo>
                  <a:lnTo>
                    <a:pt x="1498" y="1900"/>
                  </a:lnTo>
                  <a:lnTo>
                    <a:pt x="1489" y="1906"/>
                  </a:lnTo>
                  <a:lnTo>
                    <a:pt x="1481" y="1913"/>
                  </a:lnTo>
                  <a:lnTo>
                    <a:pt x="1475" y="1919"/>
                  </a:lnTo>
                  <a:lnTo>
                    <a:pt x="1471" y="1927"/>
                  </a:lnTo>
                  <a:lnTo>
                    <a:pt x="1468" y="1933"/>
                  </a:lnTo>
                  <a:lnTo>
                    <a:pt x="1468" y="1940"/>
                  </a:lnTo>
                  <a:lnTo>
                    <a:pt x="1468" y="1946"/>
                  </a:lnTo>
                  <a:lnTo>
                    <a:pt x="1469" y="1952"/>
                  </a:lnTo>
                  <a:lnTo>
                    <a:pt x="1472" y="1958"/>
                  </a:lnTo>
                  <a:lnTo>
                    <a:pt x="1477" y="1962"/>
                  </a:lnTo>
                  <a:lnTo>
                    <a:pt x="1483" y="1967"/>
                  </a:lnTo>
                  <a:lnTo>
                    <a:pt x="1489" y="1971"/>
                  </a:lnTo>
                  <a:lnTo>
                    <a:pt x="1498" y="1973"/>
                  </a:lnTo>
                  <a:lnTo>
                    <a:pt x="1508" y="1976"/>
                  </a:lnTo>
                  <a:lnTo>
                    <a:pt x="1520" y="1976"/>
                  </a:lnTo>
                  <a:lnTo>
                    <a:pt x="2375" y="1976"/>
                  </a:lnTo>
                  <a:lnTo>
                    <a:pt x="2375" y="1521"/>
                  </a:lnTo>
                  <a:lnTo>
                    <a:pt x="2376" y="1521"/>
                  </a:lnTo>
                  <a:lnTo>
                    <a:pt x="2376" y="1119"/>
                  </a:lnTo>
                  <a:lnTo>
                    <a:pt x="2376" y="1119"/>
                  </a:lnTo>
                  <a:lnTo>
                    <a:pt x="2378" y="1107"/>
                  </a:lnTo>
                  <a:lnTo>
                    <a:pt x="2379" y="1097"/>
                  </a:lnTo>
                  <a:lnTo>
                    <a:pt x="2382" y="1086"/>
                  </a:lnTo>
                  <a:lnTo>
                    <a:pt x="2387" y="1079"/>
                  </a:lnTo>
                  <a:lnTo>
                    <a:pt x="2387" y="1079"/>
                  </a:lnTo>
                  <a:lnTo>
                    <a:pt x="2394" y="1073"/>
                  </a:lnTo>
                  <a:lnTo>
                    <a:pt x="2403" y="1068"/>
                  </a:lnTo>
                  <a:lnTo>
                    <a:pt x="2412" y="1067"/>
                  </a:lnTo>
                  <a:lnTo>
                    <a:pt x="2421" y="1068"/>
                  </a:lnTo>
                  <a:lnTo>
                    <a:pt x="2432" y="1074"/>
                  </a:lnTo>
                  <a:lnTo>
                    <a:pt x="2441" y="1082"/>
                  </a:lnTo>
                  <a:lnTo>
                    <a:pt x="2450" y="1094"/>
                  </a:lnTo>
                  <a:lnTo>
                    <a:pt x="2459" y="1107"/>
                  </a:lnTo>
                  <a:lnTo>
                    <a:pt x="2459" y="1107"/>
                  </a:lnTo>
                  <a:lnTo>
                    <a:pt x="2466" y="1121"/>
                  </a:lnTo>
                  <a:lnTo>
                    <a:pt x="2475" y="1133"/>
                  </a:lnTo>
                  <a:lnTo>
                    <a:pt x="2489" y="1148"/>
                  </a:lnTo>
                  <a:lnTo>
                    <a:pt x="2498" y="1155"/>
                  </a:lnTo>
                  <a:lnTo>
                    <a:pt x="2507" y="1163"/>
                  </a:lnTo>
                  <a:lnTo>
                    <a:pt x="2518" y="1170"/>
                  </a:lnTo>
                  <a:lnTo>
                    <a:pt x="2529" y="1176"/>
                  </a:lnTo>
                  <a:lnTo>
                    <a:pt x="2542" y="1181"/>
                  </a:lnTo>
                  <a:lnTo>
                    <a:pt x="2556" y="1185"/>
                  </a:lnTo>
                  <a:lnTo>
                    <a:pt x="2571" y="1188"/>
                  </a:lnTo>
                  <a:lnTo>
                    <a:pt x="2587" y="1188"/>
                  </a:lnTo>
                  <a:lnTo>
                    <a:pt x="2587" y="1188"/>
                  </a:lnTo>
                  <a:lnTo>
                    <a:pt x="2607" y="1187"/>
                  </a:lnTo>
                  <a:lnTo>
                    <a:pt x="2625" y="1184"/>
                  </a:lnTo>
                  <a:lnTo>
                    <a:pt x="2643" y="1178"/>
                  </a:lnTo>
                  <a:lnTo>
                    <a:pt x="2659" y="1170"/>
                  </a:lnTo>
                  <a:lnTo>
                    <a:pt x="2675" y="1161"/>
                  </a:lnTo>
                  <a:lnTo>
                    <a:pt x="2690" y="1149"/>
                  </a:lnTo>
                  <a:lnTo>
                    <a:pt x="2705" y="1136"/>
                  </a:lnTo>
                  <a:lnTo>
                    <a:pt x="2719" y="1121"/>
                  </a:lnTo>
                  <a:lnTo>
                    <a:pt x="2729" y="1104"/>
                  </a:lnTo>
                  <a:lnTo>
                    <a:pt x="2741" y="1088"/>
                  </a:lnTo>
                  <a:lnTo>
                    <a:pt x="2750" y="1068"/>
                  </a:lnTo>
                  <a:lnTo>
                    <a:pt x="2758" y="1048"/>
                  </a:lnTo>
                  <a:lnTo>
                    <a:pt x="2764" y="1027"/>
                  </a:lnTo>
                  <a:lnTo>
                    <a:pt x="2768" y="1006"/>
                  </a:lnTo>
                  <a:lnTo>
                    <a:pt x="2771" y="982"/>
                  </a:lnTo>
                  <a:lnTo>
                    <a:pt x="2773" y="959"/>
                  </a:lnTo>
                  <a:lnTo>
                    <a:pt x="2773" y="959"/>
                  </a:lnTo>
                  <a:lnTo>
                    <a:pt x="2771" y="935"/>
                  </a:lnTo>
                  <a:lnTo>
                    <a:pt x="2768" y="913"/>
                  </a:lnTo>
                  <a:lnTo>
                    <a:pt x="2764" y="891"/>
                  </a:lnTo>
                  <a:lnTo>
                    <a:pt x="2758" y="870"/>
                  </a:lnTo>
                  <a:lnTo>
                    <a:pt x="2750" y="850"/>
                  </a:lnTo>
                  <a:lnTo>
                    <a:pt x="2741" y="831"/>
                  </a:lnTo>
                  <a:lnTo>
                    <a:pt x="2729" y="813"/>
                  </a:lnTo>
                  <a:lnTo>
                    <a:pt x="2719" y="796"/>
                  </a:lnTo>
                  <a:lnTo>
                    <a:pt x="2705" y="781"/>
                  </a:lnTo>
                  <a:lnTo>
                    <a:pt x="2690" y="768"/>
                  </a:lnTo>
                  <a:lnTo>
                    <a:pt x="2675" y="758"/>
                  </a:lnTo>
                  <a:lnTo>
                    <a:pt x="2659" y="747"/>
                  </a:lnTo>
                  <a:lnTo>
                    <a:pt x="2643" y="740"/>
                  </a:lnTo>
                  <a:lnTo>
                    <a:pt x="2625" y="734"/>
                  </a:lnTo>
                  <a:lnTo>
                    <a:pt x="2607" y="731"/>
                  </a:lnTo>
                  <a:lnTo>
                    <a:pt x="2587" y="729"/>
                  </a:lnTo>
                  <a:lnTo>
                    <a:pt x="2587" y="729"/>
                  </a:lnTo>
                  <a:close/>
                </a:path>
              </a:pathLst>
            </a:custGeom>
            <a:solidFill>
              <a:srgbClr val="7030A0"/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hangingPunct="1">
                <a:defRPr/>
              </a:pPr>
              <a:endParaRPr lang="en-GB" dirty="0">
                <a:cs typeface="Arial" charset="0"/>
              </a:endParaRPr>
            </a:p>
          </p:txBody>
        </p:sp>
        <p:sp>
          <p:nvSpPr>
            <p:cNvPr id="10" name="Freeform 11"/>
            <p:cNvSpPr>
              <a:spLocks/>
            </p:cNvSpPr>
            <p:nvPr userDrawn="1"/>
          </p:nvSpPr>
          <p:spPr bwMode="auto">
            <a:xfrm rot="470550">
              <a:off x="600696" y="4227321"/>
              <a:ext cx="1887455" cy="1570134"/>
            </a:xfrm>
            <a:custGeom>
              <a:avLst/>
              <a:gdLst>
                <a:gd name="T0" fmla="*/ 791 w 2377"/>
                <a:gd name="T1" fmla="*/ 179 h 1976"/>
                <a:gd name="T2" fmla="*/ 813 w 2377"/>
                <a:gd name="T3" fmla="*/ 131 h 1976"/>
                <a:gd name="T4" fmla="*/ 855 w 2377"/>
                <a:gd name="T5" fmla="*/ 89 h 1976"/>
                <a:gd name="T6" fmla="*/ 886 w 2377"/>
                <a:gd name="T7" fmla="*/ 70 h 1976"/>
                <a:gd name="T8" fmla="*/ 907 w 2377"/>
                <a:gd name="T9" fmla="*/ 43 h 1976"/>
                <a:gd name="T10" fmla="*/ 904 w 2377"/>
                <a:gd name="T11" fmla="*/ 19 h 1976"/>
                <a:gd name="T12" fmla="*/ 877 w 2377"/>
                <a:gd name="T13" fmla="*/ 3 h 1976"/>
                <a:gd name="T14" fmla="*/ 0 w 2377"/>
                <a:gd name="T15" fmla="*/ 1976 h 1976"/>
                <a:gd name="T16" fmla="*/ 1980 w 2377"/>
                <a:gd name="T17" fmla="*/ 1121 h 1976"/>
                <a:gd name="T18" fmla="*/ 1986 w 2377"/>
                <a:gd name="T19" fmla="*/ 1090 h 1976"/>
                <a:gd name="T20" fmla="*/ 2004 w 2377"/>
                <a:gd name="T21" fmla="*/ 1069 h 1976"/>
                <a:gd name="T22" fmla="*/ 2031 w 2377"/>
                <a:gd name="T23" fmla="*/ 1072 h 1976"/>
                <a:gd name="T24" fmla="*/ 2057 w 2377"/>
                <a:gd name="T25" fmla="*/ 1099 h 1976"/>
                <a:gd name="T26" fmla="*/ 2079 w 2377"/>
                <a:gd name="T27" fmla="*/ 1134 h 1976"/>
                <a:gd name="T28" fmla="*/ 2121 w 2377"/>
                <a:gd name="T29" fmla="*/ 1170 h 1976"/>
                <a:gd name="T30" fmla="*/ 2175 w 2377"/>
                <a:gd name="T31" fmla="*/ 1188 h 1976"/>
                <a:gd name="T32" fmla="*/ 2229 w 2377"/>
                <a:gd name="T33" fmla="*/ 1184 h 1976"/>
                <a:gd name="T34" fmla="*/ 2294 w 2377"/>
                <a:gd name="T35" fmla="*/ 1149 h 1976"/>
                <a:gd name="T36" fmla="*/ 2345 w 2377"/>
                <a:gd name="T37" fmla="*/ 1088 h 1976"/>
                <a:gd name="T38" fmla="*/ 2372 w 2377"/>
                <a:gd name="T39" fmla="*/ 1006 h 1976"/>
                <a:gd name="T40" fmla="*/ 2375 w 2377"/>
                <a:gd name="T41" fmla="*/ 936 h 1976"/>
                <a:gd name="T42" fmla="*/ 2354 w 2377"/>
                <a:gd name="T43" fmla="*/ 850 h 1976"/>
                <a:gd name="T44" fmla="*/ 2309 w 2377"/>
                <a:gd name="T45" fmla="*/ 783 h 1976"/>
                <a:gd name="T46" fmla="*/ 2247 w 2377"/>
                <a:gd name="T47" fmla="*/ 740 h 1976"/>
                <a:gd name="T48" fmla="*/ 2191 w 2377"/>
                <a:gd name="T49" fmla="*/ 729 h 1976"/>
                <a:gd name="T50" fmla="*/ 2133 w 2377"/>
                <a:gd name="T51" fmla="*/ 743 h 1976"/>
                <a:gd name="T52" fmla="*/ 2093 w 2377"/>
                <a:gd name="T53" fmla="*/ 770 h 1976"/>
                <a:gd name="T54" fmla="*/ 2063 w 2377"/>
                <a:gd name="T55" fmla="*/ 810 h 1976"/>
                <a:gd name="T56" fmla="*/ 2037 w 2377"/>
                <a:gd name="T57" fmla="*/ 843 h 1976"/>
                <a:gd name="T58" fmla="*/ 2010 w 2377"/>
                <a:gd name="T59" fmla="*/ 852 h 1976"/>
                <a:gd name="T60" fmla="*/ 1989 w 2377"/>
                <a:gd name="T61" fmla="*/ 837 h 1976"/>
                <a:gd name="T62" fmla="*/ 1980 w 2377"/>
                <a:gd name="T63" fmla="*/ 798 h 1976"/>
                <a:gd name="T64" fmla="*/ 1178 w 2377"/>
                <a:gd name="T65" fmla="*/ 0 h 1976"/>
                <a:gd name="T66" fmla="*/ 1146 w 2377"/>
                <a:gd name="T67" fmla="*/ 6 h 1976"/>
                <a:gd name="T68" fmla="*/ 1127 w 2377"/>
                <a:gd name="T69" fmla="*/ 25 h 1976"/>
                <a:gd name="T70" fmla="*/ 1128 w 2377"/>
                <a:gd name="T71" fmla="*/ 51 h 1976"/>
                <a:gd name="T72" fmla="*/ 1155 w 2377"/>
                <a:gd name="T73" fmla="*/ 76 h 1976"/>
                <a:gd name="T74" fmla="*/ 1191 w 2377"/>
                <a:gd name="T75" fmla="*/ 98 h 1976"/>
                <a:gd name="T76" fmla="*/ 1227 w 2377"/>
                <a:gd name="T77" fmla="*/ 142 h 1976"/>
                <a:gd name="T78" fmla="*/ 1245 w 2377"/>
                <a:gd name="T79" fmla="*/ 196 h 1976"/>
                <a:gd name="T80" fmla="*/ 1242 w 2377"/>
                <a:gd name="T81" fmla="*/ 248 h 1976"/>
                <a:gd name="T82" fmla="*/ 1206 w 2377"/>
                <a:gd name="T83" fmla="*/ 314 h 1976"/>
                <a:gd name="T84" fmla="*/ 1145 w 2377"/>
                <a:gd name="T85" fmla="*/ 365 h 1976"/>
                <a:gd name="T86" fmla="*/ 1063 w 2377"/>
                <a:gd name="T87" fmla="*/ 391 h 1976"/>
                <a:gd name="T88" fmla="*/ 994 w 2377"/>
                <a:gd name="T89" fmla="*/ 394 h 1976"/>
                <a:gd name="T90" fmla="*/ 907 w 2377"/>
                <a:gd name="T91" fmla="*/ 374 h 1976"/>
                <a:gd name="T92" fmla="*/ 840 w 2377"/>
                <a:gd name="T93" fmla="*/ 329 h 1976"/>
                <a:gd name="T94" fmla="*/ 798 w 2377"/>
                <a:gd name="T95" fmla="*/ 266 h 1976"/>
                <a:gd name="T96" fmla="*/ 788 w 2377"/>
                <a:gd name="T97" fmla="*/ 212 h 1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77" h="1976">
                  <a:moveTo>
                    <a:pt x="788" y="212"/>
                  </a:moveTo>
                  <a:lnTo>
                    <a:pt x="788" y="212"/>
                  </a:lnTo>
                  <a:lnTo>
                    <a:pt x="788" y="196"/>
                  </a:lnTo>
                  <a:lnTo>
                    <a:pt x="791" y="179"/>
                  </a:lnTo>
                  <a:lnTo>
                    <a:pt x="795" y="166"/>
                  </a:lnTo>
                  <a:lnTo>
                    <a:pt x="800" y="152"/>
                  </a:lnTo>
                  <a:lnTo>
                    <a:pt x="806" y="142"/>
                  </a:lnTo>
                  <a:lnTo>
                    <a:pt x="813" y="131"/>
                  </a:lnTo>
                  <a:lnTo>
                    <a:pt x="821" y="121"/>
                  </a:lnTo>
                  <a:lnTo>
                    <a:pt x="828" y="113"/>
                  </a:lnTo>
                  <a:lnTo>
                    <a:pt x="843" y="98"/>
                  </a:lnTo>
                  <a:lnTo>
                    <a:pt x="855" y="89"/>
                  </a:lnTo>
                  <a:lnTo>
                    <a:pt x="868" y="82"/>
                  </a:lnTo>
                  <a:lnTo>
                    <a:pt x="868" y="82"/>
                  </a:lnTo>
                  <a:lnTo>
                    <a:pt x="877" y="76"/>
                  </a:lnTo>
                  <a:lnTo>
                    <a:pt x="886" y="70"/>
                  </a:lnTo>
                  <a:lnTo>
                    <a:pt x="894" y="64"/>
                  </a:lnTo>
                  <a:lnTo>
                    <a:pt x="900" y="57"/>
                  </a:lnTo>
                  <a:lnTo>
                    <a:pt x="904" y="51"/>
                  </a:lnTo>
                  <a:lnTo>
                    <a:pt x="907" y="43"/>
                  </a:lnTo>
                  <a:lnTo>
                    <a:pt x="909" y="37"/>
                  </a:lnTo>
                  <a:lnTo>
                    <a:pt x="909" y="31"/>
                  </a:lnTo>
                  <a:lnTo>
                    <a:pt x="907" y="25"/>
                  </a:lnTo>
                  <a:lnTo>
                    <a:pt x="904" y="19"/>
                  </a:lnTo>
                  <a:lnTo>
                    <a:pt x="900" y="13"/>
                  </a:lnTo>
                  <a:lnTo>
                    <a:pt x="894" y="9"/>
                  </a:lnTo>
                  <a:lnTo>
                    <a:pt x="886" y="6"/>
                  </a:lnTo>
                  <a:lnTo>
                    <a:pt x="877" y="3"/>
                  </a:lnTo>
                  <a:lnTo>
                    <a:pt x="867" y="1"/>
                  </a:lnTo>
                  <a:lnTo>
                    <a:pt x="856" y="0"/>
                  </a:lnTo>
                  <a:lnTo>
                    <a:pt x="0" y="0"/>
                  </a:lnTo>
                  <a:lnTo>
                    <a:pt x="0" y="1976"/>
                  </a:lnTo>
                  <a:lnTo>
                    <a:pt x="1979" y="1976"/>
                  </a:lnTo>
                  <a:lnTo>
                    <a:pt x="1979" y="1522"/>
                  </a:lnTo>
                  <a:lnTo>
                    <a:pt x="1980" y="1522"/>
                  </a:lnTo>
                  <a:lnTo>
                    <a:pt x="1980" y="1121"/>
                  </a:lnTo>
                  <a:lnTo>
                    <a:pt x="1980" y="1121"/>
                  </a:lnTo>
                  <a:lnTo>
                    <a:pt x="1982" y="1109"/>
                  </a:lnTo>
                  <a:lnTo>
                    <a:pt x="1983" y="1099"/>
                  </a:lnTo>
                  <a:lnTo>
                    <a:pt x="1986" y="1090"/>
                  </a:lnTo>
                  <a:lnTo>
                    <a:pt x="1989" y="1082"/>
                  </a:lnTo>
                  <a:lnTo>
                    <a:pt x="1994" y="1076"/>
                  </a:lnTo>
                  <a:lnTo>
                    <a:pt x="2000" y="1072"/>
                  </a:lnTo>
                  <a:lnTo>
                    <a:pt x="2004" y="1069"/>
                  </a:lnTo>
                  <a:lnTo>
                    <a:pt x="2010" y="1067"/>
                  </a:lnTo>
                  <a:lnTo>
                    <a:pt x="2018" y="1067"/>
                  </a:lnTo>
                  <a:lnTo>
                    <a:pt x="2024" y="1069"/>
                  </a:lnTo>
                  <a:lnTo>
                    <a:pt x="2031" y="1072"/>
                  </a:lnTo>
                  <a:lnTo>
                    <a:pt x="2037" y="1076"/>
                  </a:lnTo>
                  <a:lnTo>
                    <a:pt x="2045" y="1082"/>
                  </a:lnTo>
                  <a:lnTo>
                    <a:pt x="2051" y="1090"/>
                  </a:lnTo>
                  <a:lnTo>
                    <a:pt x="2057" y="1099"/>
                  </a:lnTo>
                  <a:lnTo>
                    <a:pt x="2063" y="1109"/>
                  </a:lnTo>
                  <a:lnTo>
                    <a:pt x="2063" y="1109"/>
                  </a:lnTo>
                  <a:lnTo>
                    <a:pt x="2070" y="1121"/>
                  </a:lnTo>
                  <a:lnTo>
                    <a:pt x="2079" y="1134"/>
                  </a:lnTo>
                  <a:lnTo>
                    <a:pt x="2093" y="1149"/>
                  </a:lnTo>
                  <a:lnTo>
                    <a:pt x="2102" y="1157"/>
                  </a:lnTo>
                  <a:lnTo>
                    <a:pt x="2111" y="1163"/>
                  </a:lnTo>
                  <a:lnTo>
                    <a:pt x="2121" y="1170"/>
                  </a:lnTo>
                  <a:lnTo>
                    <a:pt x="2133" y="1176"/>
                  </a:lnTo>
                  <a:lnTo>
                    <a:pt x="2146" y="1181"/>
                  </a:lnTo>
                  <a:lnTo>
                    <a:pt x="2160" y="1185"/>
                  </a:lnTo>
                  <a:lnTo>
                    <a:pt x="2175" y="1188"/>
                  </a:lnTo>
                  <a:lnTo>
                    <a:pt x="2191" y="1188"/>
                  </a:lnTo>
                  <a:lnTo>
                    <a:pt x="2191" y="1188"/>
                  </a:lnTo>
                  <a:lnTo>
                    <a:pt x="2211" y="1188"/>
                  </a:lnTo>
                  <a:lnTo>
                    <a:pt x="2229" y="1184"/>
                  </a:lnTo>
                  <a:lnTo>
                    <a:pt x="2247" y="1179"/>
                  </a:lnTo>
                  <a:lnTo>
                    <a:pt x="2263" y="1170"/>
                  </a:lnTo>
                  <a:lnTo>
                    <a:pt x="2279" y="1161"/>
                  </a:lnTo>
                  <a:lnTo>
                    <a:pt x="2294" y="1149"/>
                  </a:lnTo>
                  <a:lnTo>
                    <a:pt x="2309" y="1136"/>
                  </a:lnTo>
                  <a:lnTo>
                    <a:pt x="2321" y="1121"/>
                  </a:lnTo>
                  <a:lnTo>
                    <a:pt x="2333" y="1106"/>
                  </a:lnTo>
                  <a:lnTo>
                    <a:pt x="2345" y="1088"/>
                  </a:lnTo>
                  <a:lnTo>
                    <a:pt x="2354" y="1069"/>
                  </a:lnTo>
                  <a:lnTo>
                    <a:pt x="2362" y="1049"/>
                  </a:lnTo>
                  <a:lnTo>
                    <a:pt x="2368" y="1028"/>
                  </a:lnTo>
                  <a:lnTo>
                    <a:pt x="2372" y="1006"/>
                  </a:lnTo>
                  <a:lnTo>
                    <a:pt x="2375" y="983"/>
                  </a:lnTo>
                  <a:lnTo>
                    <a:pt x="2377" y="960"/>
                  </a:lnTo>
                  <a:lnTo>
                    <a:pt x="2377" y="960"/>
                  </a:lnTo>
                  <a:lnTo>
                    <a:pt x="2375" y="936"/>
                  </a:lnTo>
                  <a:lnTo>
                    <a:pt x="2372" y="913"/>
                  </a:lnTo>
                  <a:lnTo>
                    <a:pt x="2368" y="891"/>
                  </a:lnTo>
                  <a:lnTo>
                    <a:pt x="2362" y="870"/>
                  </a:lnTo>
                  <a:lnTo>
                    <a:pt x="2354" y="850"/>
                  </a:lnTo>
                  <a:lnTo>
                    <a:pt x="2345" y="831"/>
                  </a:lnTo>
                  <a:lnTo>
                    <a:pt x="2333" y="813"/>
                  </a:lnTo>
                  <a:lnTo>
                    <a:pt x="2321" y="797"/>
                  </a:lnTo>
                  <a:lnTo>
                    <a:pt x="2309" y="783"/>
                  </a:lnTo>
                  <a:lnTo>
                    <a:pt x="2294" y="770"/>
                  </a:lnTo>
                  <a:lnTo>
                    <a:pt x="2279" y="758"/>
                  </a:lnTo>
                  <a:lnTo>
                    <a:pt x="2263" y="749"/>
                  </a:lnTo>
                  <a:lnTo>
                    <a:pt x="2247" y="740"/>
                  </a:lnTo>
                  <a:lnTo>
                    <a:pt x="2229" y="735"/>
                  </a:lnTo>
                  <a:lnTo>
                    <a:pt x="2211" y="731"/>
                  </a:lnTo>
                  <a:lnTo>
                    <a:pt x="2191" y="729"/>
                  </a:lnTo>
                  <a:lnTo>
                    <a:pt x="2191" y="729"/>
                  </a:lnTo>
                  <a:lnTo>
                    <a:pt x="2175" y="731"/>
                  </a:lnTo>
                  <a:lnTo>
                    <a:pt x="2160" y="734"/>
                  </a:lnTo>
                  <a:lnTo>
                    <a:pt x="2146" y="737"/>
                  </a:lnTo>
                  <a:lnTo>
                    <a:pt x="2133" y="743"/>
                  </a:lnTo>
                  <a:lnTo>
                    <a:pt x="2121" y="749"/>
                  </a:lnTo>
                  <a:lnTo>
                    <a:pt x="2111" y="755"/>
                  </a:lnTo>
                  <a:lnTo>
                    <a:pt x="2102" y="762"/>
                  </a:lnTo>
                  <a:lnTo>
                    <a:pt x="2093" y="770"/>
                  </a:lnTo>
                  <a:lnTo>
                    <a:pt x="2079" y="785"/>
                  </a:lnTo>
                  <a:lnTo>
                    <a:pt x="2070" y="798"/>
                  </a:lnTo>
                  <a:lnTo>
                    <a:pt x="2063" y="810"/>
                  </a:lnTo>
                  <a:lnTo>
                    <a:pt x="2063" y="810"/>
                  </a:lnTo>
                  <a:lnTo>
                    <a:pt x="2057" y="820"/>
                  </a:lnTo>
                  <a:lnTo>
                    <a:pt x="2051" y="829"/>
                  </a:lnTo>
                  <a:lnTo>
                    <a:pt x="2045" y="837"/>
                  </a:lnTo>
                  <a:lnTo>
                    <a:pt x="2037" y="843"/>
                  </a:lnTo>
                  <a:lnTo>
                    <a:pt x="2031" y="847"/>
                  </a:lnTo>
                  <a:lnTo>
                    <a:pt x="2024" y="850"/>
                  </a:lnTo>
                  <a:lnTo>
                    <a:pt x="2018" y="852"/>
                  </a:lnTo>
                  <a:lnTo>
                    <a:pt x="2010" y="852"/>
                  </a:lnTo>
                  <a:lnTo>
                    <a:pt x="2004" y="850"/>
                  </a:lnTo>
                  <a:lnTo>
                    <a:pt x="2000" y="847"/>
                  </a:lnTo>
                  <a:lnTo>
                    <a:pt x="1994" y="843"/>
                  </a:lnTo>
                  <a:lnTo>
                    <a:pt x="1989" y="837"/>
                  </a:lnTo>
                  <a:lnTo>
                    <a:pt x="1986" y="829"/>
                  </a:lnTo>
                  <a:lnTo>
                    <a:pt x="1983" y="820"/>
                  </a:lnTo>
                  <a:lnTo>
                    <a:pt x="1982" y="810"/>
                  </a:lnTo>
                  <a:lnTo>
                    <a:pt x="1980" y="798"/>
                  </a:lnTo>
                  <a:lnTo>
                    <a:pt x="1980" y="547"/>
                  </a:lnTo>
                  <a:lnTo>
                    <a:pt x="1979" y="547"/>
                  </a:lnTo>
                  <a:lnTo>
                    <a:pt x="1979" y="0"/>
                  </a:lnTo>
                  <a:lnTo>
                    <a:pt x="1178" y="0"/>
                  </a:lnTo>
                  <a:lnTo>
                    <a:pt x="1178" y="0"/>
                  </a:lnTo>
                  <a:lnTo>
                    <a:pt x="1166" y="1"/>
                  </a:lnTo>
                  <a:lnTo>
                    <a:pt x="1155" y="3"/>
                  </a:lnTo>
                  <a:lnTo>
                    <a:pt x="1146" y="6"/>
                  </a:lnTo>
                  <a:lnTo>
                    <a:pt x="1140" y="9"/>
                  </a:lnTo>
                  <a:lnTo>
                    <a:pt x="1134" y="13"/>
                  </a:lnTo>
                  <a:lnTo>
                    <a:pt x="1130" y="19"/>
                  </a:lnTo>
                  <a:lnTo>
                    <a:pt x="1127" y="25"/>
                  </a:lnTo>
                  <a:lnTo>
                    <a:pt x="1125" y="31"/>
                  </a:lnTo>
                  <a:lnTo>
                    <a:pt x="1125" y="37"/>
                  </a:lnTo>
                  <a:lnTo>
                    <a:pt x="1125" y="43"/>
                  </a:lnTo>
                  <a:lnTo>
                    <a:pt x="1128" y="51"/>
                  </a:lnTo>
                  <a:lnTo>
                    <a:pt x="1133" y="57"/>
                  </a:lnTo>
                  <a:lnTo>
                    <a:pt x="1139" y="64"/>
                  </a:lnTo>
                  <a:lnTo>
                    <a:pt x="1146" y="70"/>
                  </a:lnTo>
                  <a:lnTo>
                    <a:pt x="1155" y="76"/>
                  </a:lnTo>
                  <a:lnTo>
                    <a:pt x="1166" y="82"/>
                  </a:lnTo>
                  <a:lnTo>
                    <a:pt x="1166" y="82"/>
                  </a:lnTo>
                  <a:lnTo>
                    <a:pt x="1178" y="89"/>
                  </a:lnTo>
                  <a:lnTo>
                    <a:pt x="1191" y="98"/>
                  </a:lnTo>
                  <a:lnTo>
                    <a:pt x="1206" y="113"/>
                  </a:lnTo>
                  <a:lnTo>
                    <a:pt x="1214" y="121"/>
                  </a:lnTo>
                  <a:lnTo>
                    <a:pt x="1221" y="131"/>
                  </a:lnTo>
                  <a:lnTo>
                    <a:pt x="1227" y="142"/>
                  </a:lnTo>
                  <a:lnTo>
                    <a:pt x="1233" y="152"/>
                  </a:lnTo>
                  <a:lnTo>
                    <a:pt x="1239" y="166"/>
                  </a:lnTo>
                  <a:lnTo>
                    <a:pt x="1242" y="179"/>
                  </a:lnTo>
                  <a:lnTo>
                    <a:pt x="1245" y="196"/>
                  </a:lnTo>
                  <a:lnTo>
                    <a:pt x="1247" y="212"/>
                  </a:lnTo>
                  <a:lnTo>
                    <a:pt x="1247" y="212"/>
                  </a:lnTo>
                  <a:lnTo>
                    <a:pt x="1245" y="230"/>
                  </a:lnTo>
                  <a:lnTo>
                    <a:pt x="1242" y="248"/>
                  </a:lnTo>
                  <a:lnTo>
                    <a:pt x="1236" y="266"/>
                  </a:lnTo>
                  <a:lnTo>
                    <a:pt x="1229" y="282"/>
                  </a:lnTo>
                  <a:lnTo>
                    <a:pt x="1218" y="299"/>
                  </a:lnTo>
                  <a:lnTo>
                    <a:pt x="1206" y="314"/>
                  </a:lnTo>
                  <a:lnTo>
                    <a:pt x="1194" y="329"/>
                  </a:lnTo>
                  <a:lnTo>
                    <a:pt x="1179" y="342"/>
                  </a:lnTo>
                  <a:lnTo>
                    <a:pt x="1163" y="354"/>
                  </a:lnTo>
                  <a:lnTo>
                    <a:pt x="1145" y="365"/>
                  </a:lnTo>
                  <a:lnTo>
                    <a:pt x="1125" y="374"/>
                  </a:lnTo>
                  <a:lnTo>
                    <a:pt x="1106" y="381"/>
                  </a:lnTo>
                  <a:lnTo>
                    <a:pt x="1085" y="387"/>
                  </a:lnTo>
                  <a:lnTo>
                    <a:pt x="1063" y="391"/>
                  </a:lnTo>
                  <a:lnTo>
                    <a:pt x="1040" y="394"/>
                  </a:lnTo>
                  <a:lnTo>
                    <a:pt x="1016" y="396"/>
                  </a:lnTo>
                  <a:lnTo>
                    <a:pt x="1016" y="396"/>
                  </a:lnTo>
                  <a:lnTo>
                    <a:pt x="994" y="394"/>
                  </a:lnTo>
                  <a:lnTo>
                    <a:pt x="970" y="391"/>
                  </a:lnTo>
                  <a:lnTo>
                    <a:pt x="949" y="387"/>
                  </a:lnTo>
                  <a:lnTo>
                    <a:pt x="928" y="381"/>
                  </a:lnTo>
                  <a:lnTo>
                    <a:pt x="907" y="374"/>
                  </a:lnTo>
                  <a:lnTo>
                    <a:pt x="888" y="365"/>
                  </a:lnTo>
                  <a:lnTo>
                    <a:pt x="871" y="354"/>
                  </a:lnTo>
                  <a:lnTo>
                    <a:pt x="855" y="342"/>
                  </a:lnTo>
                  <a:lnTo>
                    <a:pt x="840" y="329"/>
                  </a:lnTo>
                  <a:lnTo>
                    <a:pt x="827" y="314"/>
                  </a:lnTo>
                  <a:lnTo>
                    <a:pt x="815" y="299"/>
                  </a:lnTo>
                  <a:lnTo>
                    <a:pt x="806" y="282"/>
                  </a:lnTo>
                  <a:lnTo>
                    <a:pt x="798" y="266"/>
                  </a:lnTo>
                  <a:lnTo>
                    <a:pt x="792" y="248"/>
                  </a:lnTo>
                  <a:lnTo>
                    <a:pt x="789" y="230"/>
                  </a:lnTo>
                  <a:lnTo>
                    <a:pt x="788" y="212"/>
                  </a:lnTo>
                  <a:lnTo>
                    <a:pt x="788" y="212"/>
                  </a:lnTo>
                  <a:close/>
                </a:path>
              </a:pathLst>
            </a:custGeom>
            <a:solidFill>
              <a:srgbClr val="FFFF00"/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rIns="324000" anchor="ctr"/>
            <a:lstStyle/>
            <a:p>
              <a:pPr algn="ctr" eaLnBrk="1" hangingPunct="1">
                <a:defRPr/>
              </a:pPr>
              <a:endParaRPr lang="en-GB" dirty="0">
                <a:cs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auto">
            <a:xfrm rot="21077046">
              <a:off x="719754" y="1968169"/>
              <a:ext cx="2200178" cy="1568547"/>
            </a:xfrm>
            <a:custGeom>
              <a:avLst/>
              <a:gdLst>
                <a:gd name="T0" fmla="*/ 2529 w 2773"/>
                <a:gd name="T1" fmla="*/ 743 h 1976"/>
                <a:gd name="T2" fmla="*/ 2466 w 2773"/>
                <a:gd name="T3" fmla="*/ 798 h 1976"/>
                <a:gd name="T4" fmla="*/ 2421 w 2773"/>
                <a:gd name="T5" fmla="*/ 849 h 1976"/>
                <a:gd name="T6" fmla="*/ 2382 w 2773"/>
                <a:gd name="T7" fmla="*/ 831 h 1976"/>
                <a:gd name="T8" fmla="*/ 2375 w 2773"/>
                <a:gd name="T9" fmla="*/ 0 h 1976"/>
                <a:gd name="T10" fmla="*/ 1536 w 2773"/>
                <a:gd name="T11" fmla="*/ 9 h 1976"/>
                <a:gd name="T12" fmla="*/ 1523 w 2773"/>
                <a:gd name="T13" fmla="*/ 43 h 1976"/>
                <a:gd name="T14" fmla="*/ 1562 w 2773"/>
                <a:gd name="T15" fmla="*/ 82 h 1976"/>
                <a:gd name="T16" fmla="*/ 1617 w 2773"/>
                <a:gd name="T17" fmla="*/ 130 h 1976"/>
                <a:gd name="T18" fmla="*/ 1643 w 2773"/>
                <a:gd name="T19" fmla="*/ 210 h 1976"/>
                <a:gd name="T20" fmla="*/ 1614 w 2773"/>
                <a:gd name="T21" fmla="*/ 299 h 1976"/>
                <a:gd name="T22" fmla="*/ 1521 w 2773"/>
                <a:gd name="T23" fmla="*/ 373 h 1976"/>
                <a:gd name="T24" fmla="*/ 1412 w 2773"/>
                <a:gd name="T25" fmla="*/ 396 h 1976"/>
                <a:gd name="T26" fmla="*/ 1284 w 2773"/>
                <a:gd name="T27" fmla="*/ 363 h 1976"/>
                <a:gd name="T28" fmla="*/ 1202 w 2773"/>
                <a:gd name="T29" fmla="*/ 282 h 1976"/>
                <a:gd name="T30" fmla="*/ 1184 w 2773"/>
                <a:gd name="T31" fmla="*/ 194 h 1976"/>
                <a:gd name="T32" fmla="*/ 1217 w 2773"/>
                <a:gd name="T33" fmla="*/ 121 h 1976"/>
                <a:gd name="T34" fmla="*/ 1275 w 2773"/>
                <a:gd name="T35" fmla="*/ 76 h 1976"/>
                <a:gd name="T36" fmla="*/ 1305 w 2773"/>
                <a:gd name="T37" fmla="*/ 37 h 1976"/>
                <a:gd name="T38" fmla="*/ 1282 w 2773"/>
                <a:gd name="T39" fmla="*/ 6 h 1976"/>
                <a:gd name="T40" fmla="*/ 394 w 2773"/>
                <a:gd name="T41" fmla="*/ 454 h 1976"/>
                <a:gd name="T42" fmla="*/ 384 w 2773"/>
                <a:gd name="T43" fmla="*/ 897 h 1976"/>
                <a:gd name="T44" fmla="*/ 341 w 2773"/>
                <a:gd name="T45" fmla="*/ 903 h 1976"/>
                <a:gd name="T46" fmla="*/ 296 w 2773"/>
                <a:gd name="T47" fmla="*/ 843 h 1976"/>
                <a:gd name="T48" fmla="*/ 230 w 2773"/>
                <a:gd name="T49" fmla="*/ 795 h 1976"/>
                <a:gd name="T50" fmla="*/ 146 w 2773"/>
                <a:gd name="T51" fmla="*/ 792 h 1976"/>
                <a:gd name="T52" fmla="*/ 54 w 2773"/>
                <a:gd name="T53" fmla="*/ 855 h 1976"/>
                <a:gd name="T54" fmla="*/ 3 w 2773"/>
                <a:gd name="T55" fmla="*/ 971 h 1976"/>
                <a:gd name="T56" fmla="*/ 7 w 2773"/>
                <a:gd name="T57" fmla="*/ 1085 h 1976"/>
                <a:gd name="T58" fmla="*/ 67 w 2773"/>
                <a:gd name="T59" fmla="*/ 1194 h 1976"/>
                <a:gd name="T60" fmla="*/ 166 w 2773"/>
                <a:gd name="T61" fmla="*/ 1245 h 1976"/>
                <a:gd name="T62" fmla="*/ 242 w 2773"/>
                <a:gd name="T63" fmla="*/ 1234 h 1976"/>
                <a:gd name="T64" fmla="*/ 306 w 2773"/>
                <a:gd name="T65" fmla="*/ 1179 h 1976"/>
                <a:gd name="T66" fmla="*/ 350 w 2773"/>
                <a:gd name="T67" fmla="*/ 1127 h 1976"/>
                <a:gd name="T68" fmla="*/ 388 w 2773"/>
                <a:gd name="T69" fmla="*/ 1145 h 1976"/>
                <a:gd name="T70" fmla="*/ 396 w 2773"/>
                <a:gd name="T71" fmla="*/ 1976 h 1976"/>
                <a:gd name="T72" fmla="*/ 1236 w 2773"/>
                <a:gd name="T73" fmla="*/ 1967 h 1976"/>
                <a:gd name="T74" fmla="*/ 1249 w 2773"/>
                <a:gd name="T75" fmla="*/ 1933 h 1976"/>
                <a:gd name="T76" fmla="*/ 1211 w 2773"/>
                <a:gd name="T77" fmla="*/ 1894 h 1976"/>
                <a:gd name="T78" fmla="*/ 1155 w 2773"/>
                <a:gd name="T79" fmla="*/ 1846 h 1976"/>
                <a:gd name="T80" fmla="*/ 1130 w 2773"/>
                <a:gd name="T81" fmla="*/ 1765 h 1976"/>
                <a:gd name="T82" fmla="*/ 1157 w 2773"/>
                <a:gd name="T83" fmla="*/ 1677 h 1976"/>
                <a:gd name="T84" fmla="*/ 1249 w 2773"/>
                <a:gd name="T85" fmla="*/ 1604 h 1976"/>
                <a:gd name="T86" fmla="*/ 1359 w 2773"/>
                <a:gd name="T87" fmla="*/ 1581 h 1976"/>
                <a:gd name="T88" fmla="*/ 1487 w 2773"/>
                <a:gd name="T89" fmla="*/ 1613 h 1976"/>
                <a:gd name="T90" fmla="*/ 1571 w 2773"/>
                <a:gd name="T91" fmla="*/ 1693 h 1976"/>
                <a:gd name="T92" fmla="*/ 1587 w 2773"/>
                <a:gd name="T93" fmla="*/ 1782 h 1976"/>
                <a:gd name="T94" fmla="*/ 1556 w 2773"/>
                <a:gd name="T95" fmla="*/ 1855 h 1976"/>
                <a:gd name="T96" fmla="*/ 1498 w 2773"/>
                <a:gd name="T97" fmla="*/ 1900 h 1976"/>
                <a:gd name="T98" fmla="*/ 1468 w 2773"/>
                <a:gd name="T99" fmla="*/ 1940 h 1976"/>
                <a:gd name="T100" fmla="*/ 1489 w 2773"/>
                <a:gd name="T101" fmla="*/ 1971 h 1976"/>
                <a:gd name="T102" fmla="*/ 2376 w 2773"/>
                <a:gd name="T103" fmla="*/ 1521 h 1976"/>
                <a:gd name="T104" fmla="*/ 2387 w 2773"/>
                <a:gd name="T105" fmla="*/ 1079 h 1976"/>
                <a:gd name="T106" fmla="*/ 2432 w 2773"/>
                <a:gd name="T107" fmla="*/ 1074 h 1976"/>
                <a:gd name="T108" fmla="*/ 2475 w 2773"/>
                <a:gd name="T109" fmla="*/ 1133 h 1976"/>
                <a:gd name="T110" fmla="*/ 2542 w 2773"/>
                <a:gd name="T111" fmla="*/ 1181 h 1976"/>
                <a:gd name="T112" fmla="*/ 2625 w 2773"/>
                <a:gd name="T113" fmla="*/ 1184 h 1976"/>
                <a:gd name="T114" fmla="*/ 2719 w 2773"/>
                <a:gd name="T115" fmla="*/ 1121 h 1976"/>
                <a:gd name="T116" fmla="*/ 2768 w 2773"/>
                <a:gd name="T117" fmla="*/ 1006 h 1976"/>
                <a:gd name="T118" fmla="*/ 2764 w 2773"/>
                <a:gd name="T119" fmla="*/ 891 h 1976"/>
                <a:gd name="T120" fmla="*/ 2705 w 2773"/>
                <a:gd name="T121" fmla="*/ 781 h 1976"/>
                <a:gd name="T122" fmla="*/ 2607 w 2773"/>
                <a:gd name="T123" fmla="*/ 731 h 1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773" h="1976">
                  <a:moveTo>
                    <a:pt x="2587" y="729"/>
                  </a:moveTo>
                  <a:lnTo>
                    <a:pt x="2587" y="729"/>
                  </a:lnTo>
                  <a:lnTo>
                    <a:pt x="2571" y="731"/>
                  </a:lnTo>
                  <a:lnTo>
                    <a:pt x="2556" y="734"/>
                  </a:lnTo>
                  <a:lnTo>
                    <a:pt x="2542" y="737"/>
                  </a:lnTo>
                  <a:lnTo>
                    <a:pt x="2529" y="743"/>
                  </a:lnTo>
                  <a:lnTo>
                    <a:pt x="2518" y="749"/>
                  </a:lnTo>
                  <a:lnTo>
                    <a:pt x="2507" y="755"/>
                  </a:lnTo>
                  <a:lnTo>
                    <a:pt x="2498" y="762"/>
                  </a:lnTo>
                  <a:lnTo>
                    <a:pt x="2489" y="770"/>
                  </a:lnTo>
                  <a:lnTo>
                    <a:pt x="2475" y="784"/>
                  </a:lnTo>
                  <a:lnTo>
                    <a:pt x="2466" y="798"/>
                  </a:lnTo>
                  <a:lnTo>
                    <a:pt x="2459" y="810"/>
                  </a:lnTo>
                  <a:lnTo>
                    <a:pt x="2459" y="810"/>
                  </a:lnTo>
                  <a:lnTo>
                    <a:pt x="2450" y="825"/>
                  </a:lnTo>
                  <a:lnTo>
                    <a:pt x="2441" y="835"/>
                  </a:lnTo>
                  <a:lnTo>
                    <a:pt x="2432" y="844"/>
                  </a:lnTo>
                  <a:lnTo>
                    <a:pt x="2421" y="849"/>
                  </a:lnTo>
                  <a:lnTo>
                    <a:pt x="2412" y="850"/>
                  </a:lnTo>
                  <a:lnTo>
                    <a:pt x="2403" y="850"/>
                  </a:lnTo>
                  <a:lnTo>
                    <a:pt x="2394" y="846"/>
                  </a:lnTo>
                  <a:lnTo>
                    <a:pt x="2387" y="838"/>
                  </a:lnTo>
                  <a:lnTo>
                    <a:pt x="2387" y="838"/>
                  </a:lnTo>
                  <a:lnTo>
                    <a:pt x="2382" y="831"/>
                  </a:lnTo>
                  <a:lnTo>
                    <a:pt x="2379" y="822"/>
                  </a:lnTo>
                  <a:lnTo>
                    <a:pt x="2378" y="810"/>
                  </a:lnTo>
                  <a:lnTo>
                    <a:pt x="2376" y="798"/>
                  </a:lnTo>
                  <a:lnTo>
                    <a:pt x="2376" y="547"/>
                  </a:lnTo>
                  <a:lnTo>
                    <a:pt x="2375" y="547"/>
                  </a:lnTo>
                  <a:lnTo>
                    <a:pt x="2375" y="0"/>
                  </a:lnTo>
                  <a:lnTo>
                    <a:pt x="1574" y="0"/>
                  </a:lnTo>
                  <a:lnTo>
                    <a:pt x="1574" y="0"/>
                  </a:lnTo>
                  <a:lnTo>
                    <a:pt x="1562" y="1"/>
                  </a:lnTo>
                  <a:lnTo>
                    <a:pt x="1551" y="3"/>
                  </a:lnTo>
                  <a:lnTo>
                    <a:pt x="1542" y="6"/>
                  </a:lnTo>
                  <a:lnTo>
                    <a:pt x="1536" y="9"/>
                  </a:lnTo>
                  <a:lnTo>
                    <a:pt x="1530" y="13"/>
                  </a:lnTo>
                  <a:lnTo>
                    <a:pt x="1526" y="18"/>
                  </a:lnTo>
                  <a:lnTo>
                    <a:pt x="1523" y="24"/>
                  </a:lnTo>
                  <a:lnTo>
                    <a:pt x="1521" y="30"/>
                  </a:lnTo>
                  <a:lnTo>
                    <a:pt x="1521" y="37"/>
                  </a:lnTo>
                  <a:lnTo>
                    <a:pt x="1523" y="43"/>
                  </a:lnTo>
                  <a:lnTo>
                    <a:pt x="1524" y="50"/>
                  </a:lnTo>
                  <a:lnTo>
                    <a:pt x="1529" y="56"/>
                  </a:lnTo>
                  <a:lnTo>
                    <a:pt x="1535" y="64"/>
                  </a:lnTo>
                  <a:lnTo>
                    <a:pt x="1542" y="70"/>
                  </a:lnTo>
                  <a:lnTo>
                    <a:pt x="1551" y="76"/>
                  </a:lnTo>
                  <a:lnTo>
                    <a:pt x="1562" y="82"/>
                  </a:lnTo>
                  <a:lnTo>
                    <a:pt x="1562" y="82"/>
                  </a:lnTo>
                  <a:lnTo>
                    <a:pt x="1574" y="89"/>
                  </a:lnTo>
                  <a:lnTo>
                    <a:pt x="1587" y="98"/>
                  </a:lnTo>
                  <a:lnTo>
                    <a:pt x="1602" y="112"/>
                  </a:lnTo>
                  <a:lnTo>
                    <a:pt x="1610" y="121"/>
                  </a:lnTo>
                  <a:lnTo>
                    <a:pt x="1617" y="130"/>
                  </a:lnTo>
                  <a:lnTo>
                    <a:pt x="1623" y="140"/>
                  </a:lnTo>
                  <a:lnTo>
                    <a:pt x="1629" y="152"/>
                  </a:lnTo>
                  <a:lnTo>
                    <a:pt x="1635" y="166"/>
                  </a:lnTo>
                  <a:lnTo>
                    <a:pt x="1638" y="179"/>
                  </a:lnTo>
                  <a:lnTo>
                    <a:pt x="1641" y="194"/>
                  </a:lnTo>
                  <a:lnTo>
                    <a:pt x="1643" y="210"/>
                  </a:lnTo>
                  <a:lnTo>
                    <a:pt x="1643" y="210"/>
                  </a:lnTo>
                  <a:lnTo>
                    <a:pt x="1641" y="230"/>
                  </a:lnTo>
                  <a:lnTo>
                    <a:pt x="1638" y="248"/>
                  </a:lnTo>
                  <a:lnTo>
                    <a:pt x="1632" y="266"/>
                  </a:lnTo>
                  <a:lnTo>
                    <a:pt x="1625" y="282"/>
                  </a:lnTo>
                  <a:lnTo>
                    <a:pt x="1614" y="299"/>
                  </a:lnTo>
                  <a:lnTo>
                    <a:pt x="1604" y="314"/>
                  </a:lnTo>
                  <a:lnTo>
                    <a:pt x="1590" y="329"/>
                  </a:lnTo>
                  <a:lnTo>
                    <a:pt x="1575" y="340"/>
                  </a:lnTo>
                  <a:lnTo>
                    <a:pt x="1559" y="352"/>
                  </a:lnTo>
                  <a:lnTo>
                    <a:pt x="1541" y="363"/>
                  </a:lnTo>
                  <a:lnTo>
                    <a:pt x="1521" y="373"/>
                  </a:lnTo>
                  <a:lnTo>
                    <a:pt x="1502" y="381"/>
                  </a:lnTo>
                  <a:lnTo>
                    <a:pt x="1481" y="387"/>
                  </a:lnTo>
                  <a:lnTo>
                    <a:pt x="1459" y="391"/>
                  </a:lnTo>
                  <a:lnTo>
                    <a:pt x="1436" y="394"/>
                  </a:lnTo>
                  <a:lnTo>
                    <a:pt x="1412" y="396"/>
                  </a:lnTo>
                  <a:lnTo>
                    <a:pt x="1412" y="396"/>
                  </a:lnTo>
                  <a:lnTo>
                    <a:pt x="1390" y="394"/>
                  </a:lnTo>
                  <a:lnTo>
                    <a:pt x="1366" y="391"/>
                  </a:lnTo>
                  <a:lnTo>
                    <a:pt x="1345" y="387"/>
                  </a:lnTo>
                  <a:lnTo>
                    <a:pt x="1324" y="381"/>
                  </a:lnTo>
                  <a:lnTo>
                    <a:pt x="1303" y="373"/>
                  </a:lnTo>
                  <a:lnTo>
                    <a:pt x="1284" y="363"/>
                  </a:lnTo>
                  <a:lnTo>
                    <a:pt x="1267" y="352"/>
                  </a:lnTo>
                  <a:lnTo>
                    <a:pt x="1251" y="340"/>
                  </a:lnTo>
                  <a:lnTo>
                    <a:pt x="1236" y="329"/>
                  </a:lnTo>
                  <a:lnTo>
                    <a:pt x="1223" y="314"/>
                  </a:lnTo>
                  <a:lnTo>
                    <a:pt x="1211" y="299"/>
                  </a:lnTo>
                  <a:lnTo>
                    <a:pt x="1202" y="282"/>
                  </a:lnTo>
                  <a:lnTo>
                    <a:pt x="1194" y="266"/>
                  </a:lnTo>
                  <a:lnTo>
                    <a:pt x="1188" y="248"/>
                  </a:lnTo>
                  <a:lnTo>
                    <a:pt x="1185" y="230"/>
                  </a:lnTo>
                  <a:lnTo>
                    <a:pt x="1184" y="210"/>
                  </a:lnTo>
                  <a:lnTo>
                    <a:pt x="1184" y="210"/>
                  </a:lnTo>
                  <a:lnTo>
                    <a:pt x="1184" y="194"/>
                  </a:lnTo>
                  <a:lnTo>
                    <a:pt x="1187" y="179"/>
                  </a:lnTo>
                  <a:lnTo>
                    <a:pt x="1191" y="166"/>
                  </a:lnTo>
                  <a:lnTo>
                    <a:pt x="1196" y="152"/>
                  </a:lnTo>
                  <a:lnTo>
                    <a:pt x="1202" y="140"/>
                  </a:lnTo>
                  <a:lnTo>
                    <a:pt x="1209" y="130"/>
                  </a:lnTo>
                  <a:lnTo>
                    <a:pt x="1217" y="121"/>
                  </a:lnTo>
                  <a:lnTo>
                    <a:pt x="1224" y="112"/>
                  </a:lnTo>
                  <a:lnTo>
                    <a:pt x="1239" y="98"/>
                  </a:lnTo>
                  <a:lnTo>
                    <a:pt x="1251" y="89"/>
                  </a:lnTo>
                  <a:lnTo>
                    <a:pt x="1264" y="82"/>
                  </a:lnTo>
                  <a:lnTo>
                    <a:pt x="1264" y="82"/>
                  </a:lnTo>
                  <a:lnTo>
                    <a:pt x="1275" y="76"/>
                  </a:lnTo>
                  <a:lnTo>
                    <a:pt x="1282" y="70"/>
                  </a:lnTo>
                  <a:lnTo>
                    <a:pt x="1290" y="64"/>
                  </a:lnTo>
                  <a:lnTo>
                    <a:pt x="1296" y="56"/>
                  </a:lnTo>
                  <a:lnTo>
                    <a:pt x="1300" y="50"/>
                  </a:lnTo>
                  <a:lnTo>
                    <a:pt x="1303" y="43"/>
                  </a:lnTo>
                  <a:lnTo>
                    <a:pt x="1305" y="37"/>
                  </a:lnTo>
                  <a:lnTo>
                    <a:pt x="1305" y="30"/>
                  </a:lnTo>
                  <a:lnTo>
                    <a:pt x="1303" y="24"/>
                  </a:lnTo>
                  <a:lnTo>
                    <a:pt x="1300" y="18"/>
                  </a:lnTo>
                  <a:lnTo>
                    <a:pt x="1296" y="13"/>
                  </a:lnTo>
                  <a:lnTo>
                    <a:pt x="1290" y="9"/>
                  </a:lnTo>
                  <a:lnTo>
                    <a:pt x="1282" y="6"/>
                  </a:lnTo>
                  <a:lnTo>
                    <a:pt x="1273" y="3"/>
                  </a:lnTo>
                  <a:lnTo>
                    <a:pt x="1263" y="1"/>
                  </a:lnTo>
                  <a:lnTo>
                    <a:pt x="1252" y="0"/>
                  </a:lnTo>
                  <a:lnTo>
                    <a:pt x="396" y="0"/>
                  </a:lnTo>
                  <a:lnTo>
                    <a:pt x="396" y="454"/>
                  </a:lnTo>
                  <a:lnTo>
                    <a:pt x="394" y="454"/>
                  </a:lnTo>
                  <a:lnTo>
                    <a:pt x="394" y="856"/>
                  </a:lnTo>
                  <a:lnTo>
                    <a:pt x="394" y="856"/>
                  </a:lnTo>
                  <a:lnTo>
                    <a:pt x="394" y="868"/>
                  </a:lnTo>
                  <a:lnTo>
                    <a:pt x="391" y="880"/>
                  </a:lnTo>
                  <a:lnTo>
                    <a:pt x="388" y="889"/>
                  </a:lnTo>
                  <a:lnTo>
                    <a:pt x="384" y="897"/>
                  </a:lnTo>
                  <a:lnTo>
                    <a:pt x="384" y="897"/>
                  </a:lnTo>
                  <a:lnTo>
                    <a:pt x="378" y="904"/>
                  </a:lnTo>
                  <a:lnTo>
                    <a:pt x="369" y="909"/>
                  </a:lnTo>
                  <a:lnTo>
                    <a:pt x="360" y="909"/>
                  </a:lnTo>
                  <a:lnTo>
                    <a:pt x="350" y="907"/>
                  </a:lnTo>
                  <a:lnTo>
                    <a:pt x="341" y="903"/>
                  </a:lnTo>
                  <a:lnTo>
                    <a:pt x="330" y="894"/>
                  </a:lnTo>
                  <a:lnTo>
                    <a:pt x="321" y="883"/>
                  </a:lnTo>
                  <a:lnTo>
                    <a:pt x="314" y="868"/>
                  </a:lnTo>
                  <a:lnTo>
                    <a:pt x="314" y="868"/>
                  </a:lnTo>
                  <a:lnTo>
                    <a:pt x="306" y="855"/>
                  </a:lnTo>
                  <a:lnTo>
                    <a:pt x="296" y="843"/>
                  </a:lnTo>
                  <a:lnTo>
                    <a:pt x="282" y="828"/>
                  </a:lnTo>
                  <a:lnTo>
                    <a:pt x="273" y="820"/>
                  </a:lnTo>
                  <a:lnTo>
                    <a:pt x="264" y="813"/>
                  </a:lnTo>
                  <a:lnTo>
                    <a:pt x="254" y="807"/>
                  </a:lnTo>
                  <a:lnTo>
                    <a:pt x="242" y="801"/>
                  </a:lnTo>
                  <a:lnTo>
                    <a:pt x="230" y="795"/>
                  </a:lnTo>
                  <a:lnTo>
                    <a:pt x="215" y="790"/>
                  </a:lnTo>
                  <a:lnTo>
                    <a:pt x="200" y="789"/>
                  </a:lnTo>
                  <a:lnTo>
                    <a:pt x="184" y="787"/>
                  </a:lnTo>
                  <a:lnTo>
                    <a:pt x="184" y="787"/>
                  </a:lnTo>
                  <a:lnTo>
                    <a:pt x="166" y="789"/>
                  </a:lnTo>
                  <a:lnTo>
                    <a:pt x="146" y="792"/>
                  </a:lnTo>
                  <a:lnTo>
                    <a:pt x="128" y="798"/>
                  </a:lnTo>
                  <a:lnTo>
                    <a:pt x="112" y="805"/>
                  </a:lnTo>
                  <a:lnTo>
                    <a:pt x="95" y="816"/>
                  </a:lnTo>
                  <a:lnTo>
                    <a:pt x="81" y="826"/>
                  </a:lnTo>
                  <a:lnTo>
                    <a:pt x="67" y="840"/>
                  </a:lnTo>
                  <a:lnTo>
                    <a:pt x="54" y="855"/>
                  </a:lnTo>
                  <a:lnTo>
                    <a:pt x="42" y="871"/>
                  </a:lnTo>
                  <a:lnTo>
                    <a:pt x="31" y="889"/>
                  </a:lnTo>
                  <a:lnTo>
                    <a:pt x="22" y="907"/>
                  </a:lnTo>
                  <a:lnTo>
                    <a:pt x="15" y="928"/>
                  </a:lnTo>
                  <a:lnTo>
                    <a:pt x="7" y="949"/>
                  </a:lnTo>
                  <a:lnTo>
                    <a:pt x="3" y="971"/>
                  </a:lnTo>
                  <a:lnTo>
                    <a:pt x="1" y="994"/>
                  </a:lnTo>
                  <a:lnTo>
                    <a:pt x="0" y="1018"/>
                  </a:lnTo>
                  <a:lnTo>
                    <a:pt x="0" y="1018"/>
                  </a:lnTo>
                  <a:lnTo>
                    <a:pt x="1" y="1040"/>
                  </a:lnTo>
                  <a:lnTo>
                    <a:pt x="3" y="1064"/>
                  </a:lnTo>
                  <a:lnTo>
                    <a:pt x="7" y="1085"/>
                  </a:lnTo>
                  <a:lnTo>
                    <a:pt x="15" y="1106"/>
                  </a:lnTo>
                  <a:lnTo>
                    <a:pt x="22" y="1127"/>
                  </a:lnTo>
                  <a:lnTo>
                    <a:pt x="31" y="1145"/>
                  </a:lnTo>
                  <a:lnTo>
                    <a:pt x="42" y="1163"/>
                  </a:lnTo>
                  <a:lnTo>
                    <a:pt x="54" y="1179"/>
                  </a:lnTo>
                  <a:lnTo>
                    <a:pt x="67" y="1194"/>
                  </a:lnTo>
                  <a:lnTo>
                    <a:pt x="81" y="1208"/>
                  </a:lnTo>
                  <a:lnTo>
                    <a:pt x="95" y="1219"/>
                  </a:lnTo>
                  <a:lnTo>
                    <a:pt x="112" y="1228"/>
                  </a:lnTo>
                  <a:lnTo>
                    <a:pt x="128" y="1236"/>
                  </a:lnTo>
                  <a:lnTo>
                    <a:pt x="146" y="1242"/>
                  </a:lnTo>
                  <a:lnTo>
                    <a:pt x="166" y="1245"/>
                  </a:lnTo>
                  <a:lnTo>
                    <a:pt x="184" y="1246"/>
                  </a:lnTo>
                  <a:lnTo>
                    <a:pt x="184" y="1246"/>
                  </a:lnTo>
                  <a:lnTo>
                    <a:pt x="200" y="1245"/>
                  </a:lnTo>
                  <a:lnTo>
                    <a:pt x="215" y="1243"/>
                  </a:lnTo>
                  <a:lnTo>
                    <a:pt x="230" y="1239"/>
                  </a:lnTo>
                  <a:lnTo>
                    <a:pt x="242" y="1234"/>
                  </a:lnTo>
                  <a:lnTo>
                    <a:pt x="254" y="1228"/>
                  </a:lnTo>
                  <a:lnTo>
                    <a:pt x="264" y="1221"/>
                  </a:lnTo>
                  <a:lnTo>
                    <a:pt x="273" y="1213"/>
                  </a:lnTo>
                  <a:lnTo>
                    <a:pt x="282" y="1206"/>
                  </a:lnTo>
                  <a:lnTo>
                    <a:pt x="296" y="1191"/>
                  </a:lnTo>
                  <a:lnTo>
                    <a:pt x="306" y="1179"/>
                  </a:lnTo>
                  <a:lnTo>
                    <a:pt x="314" y="1166"/>
                  </a:lnTo>
                  <a:lnTo>
                    <a:pt x="314" y="1166"/>
                  </a:lnTo>
                  <a:lnTo>
                    <a:pt x="321" y="1152"/>
                  </a:lnTo>
                  <a:lnTo>
                    <a:pt x="330" y="1140"/>
                  </a:lnTo>
                  <a:lnTo>
                    <a:pt x="341" y="1131"/>
                  </a:lnTo>
                  <a:lnTo>
                    <a:pt x="350" y="1127"/>
                  </a:lnTo>
                  <a:lnTo>
                    <a:pt x="360" y="1125"/>
                  </a:lnTo>
                  <a:lnTo>
                    <a:pt x="369" y="1127"/>
                  </a:lnTo>
                  <a:lnTo>
                    <a:pt x="378" y="1130"/>
                  </a:lnTo>
                  <a:lnTo>
                    <a:pt x="384" y="1137"/>
                  </a:lnTo>
                  <a:lnTo>
                    <a:pt x="384" y="1137"/>
                  </a:lnTo>
                  <a:lnTo>
                    <a:pt x="388" y="1145"/>
                  </a:lnTo>
                  <a:lnTo>
                    <a:pt x="391" y="1154"/>
                  </a:lnTo>
                  <a:lnTo>
                    <a:pt x="394" y="1166"/>
                  </a:lnTo>
                  <a:lnTo>
                    <a:pt x="394" y="1178"/>
                  </a:lnTo>
                  <a:lnTo>
                    <a:pt x="394" y="1429"/>
                  </a:lnTo>
                  <a:lnTo>
                    <a:pt x="396" y="1429"/>
                  </a:lnTo>
                  <a:lnTo>
                    <a:pt x="396" y="1976"/>
                  </a:lnTo>
                  <a:lnTo>
                    <a:pt x="1199" y="1976"/>
                  </a:lnTo>
                  <a:lnTo>
                    <a:pt x="1199" y="1976"/>
                  </a:lnTo>
                  <a:lnTo>
                    <a:pt x="1209" y="1976"/>
                  </a:lnTo>
                  <a:lnTo>
                    <a:pt x="1220" y="1973"/>
                  </a:lnTo>
                  <a:lnTo>
                    <a:pt x="1229" y="1971"/>
                  </a:lnTo>
                  <a:lnTo>
                    <a:pt x="1236" y="1967"/>
                  </a:lnTo>
                  <a:lnTo>
                    <a:pt x="1242" y="1962"/>
                  </a:lnTo>
                  <a:lnTo>
                    <a:pt x="1246" y="1958"/>
                  </a:lnTo>
                  <a:lnTo>
                    <a:pt x="1249" y="1952"/>
                  </a:lnTo>
                  <a:lnTo>
                    <a:pt x="1251" y="1946"/>
                  </a:lnTo>
                  <a:lnTo>
                    <a:pt x="1251" y="1940"/>
                  </a:lnTo>
                  <a:lnTo>
                    <a:pt x="1249" y="1933"/>
                  </a:lnTo>
                  <a:lnTo>
                    <a:pt x="1246" y="1927"/>
                  </a:lnTo>
                  <a:lnTo>
                    <a:pt x="1242" y="1919"/>
                  </a:lnTo>
                  <a:lnTo>
                    <a:pt x="1236" y="1913"/>
                  </a:lnTo>
                  <a:lnTo>
                    <a:pt x="1229" y="1906"/>
                  </a:lnTo>
                  <a:lnTo>
                    <a:pt x="1220" y="1900"/>
                  </a:lnTo>
                  <a:lnTo>
                    <a:pt x="1211" y="1894"/>
                  </a:lnTo>
                  <a:lnTo>
                    <a:pt x="1211" y="1894"/>
                  </a:lnTo>
                  <a:lnTo>
                    <a:pt x="1197" y="1886"/>
                  </a:lnTo>
                  <a:lnTo>
                    <a:pt x="1185" y="1877"/>
                  </a:lnTo>
                  <a:lnTo>
                    <a:pt x="1170" y="1864"/>
                  </a:lnTo>
                  <a:lnTo>
                    <a:pt x="1163" y="1855"/>
                  </a:lnTo>
                  <a:lnTo>
                    <a:pt x="1155" y="1846"/>
                  </a:lnTo>
                  <a:lnTo>
                    <a:pt x="1148" y="1835"/>
                  </a:lnTo>
                  <a:lnTo>
                    <a:pt x="1142" y="1823"/>
                  </a:lnTo>
                  <a:lnTo>
                    <a:pt x="1137" y="1810"/>
                  </a:lnTo>
                  <a:lnTo>
                    <a:pt x="1133" y="1796"/>
                  </a:lnTo>
                  <a:lnTo>
                    <a:pt x="1130" y="1782"/>
                  </a:lnTo>
                  <a:lnTo>
                    <a:pt x="1130" y="1765"/>
                  </a:lnTo>
                  <a:lnTo>
                    <a:pt x="1130" y="1765"/>
                  </a:lnTo>
                  <a:lnTo>
                    <a:pt x="1131" y="1746"/>
                  </a:lnTo>
                  <a:lnTo>
                    <a:pt x="1134" y="1728"/>
                  </a:lnTo>
                  <a:lnTo>
                    <a:pt x="1140" y="1710"/>
                  </a:lnTo>
                  <a:lnTo>
                    <a:pt x="1148" y="1693"/>
                  </a:lnTo>
                  <a:lnTo>
                    <a:pt x="1157" y="1677"/>
                  </a:lnTo>
                  <a:lnTo>
                    <a:pt x="1169" y="1662"/>
                  </a:lnTo>
                  <a:lnTo>
                    <a:pt x="1182" y="1648"/>
                  </a:lnTo>
                  <a:lnTo>
                    <a:pt x="1197" y="1635"/>
                  </a:lnTo>
                  <a:lnTo>
                    <a:pt x="1214" y="1623"/>
                  </a:lnTo>
                  <a:lnTo>
                    <a:pt x="1230" y="1613"/>
                  </a:lnTo>
                  <a:lnTo>
                    <a:pt x="1249" y="1604"/>
                  </a:lnTo>
                  <a:lnTo>
                    <a:pt x="1269" y="1595"/>
                  </a:lnTo>
                  <a:lnTo>
                    <a:pt x="1291" y="1589"/>
                  </a:lnTo>
                  <a:lnTo>
                    <a:pt x="1312" y="1584"/>
                  </a:lnTo>
                  <a:lnTo>
                    <a:pt x="1336" y="1581"/>
                  </a:lnTo>
                  <a:lnTo>
                    <a:pt x="1359" y="1581"/>
                  </a:lnTo>
                  <a:lnTo>
                    <a:pt x="1359" y="1581"/>
                  </a:lnTo>
                  <a:lnTo>
                    <a:pt x="1382" y="1581"/>
                  </a:lnTo>
                  <a:lnTo>
                    <a:pt x="1405" y="1584"/>
                  </a:lnTo>
                  <a:lnTo>
                    <a:pt x="1427" y="1589"/>
                  </a:lnTo>
                  <a:lnTo>
                    <a:pt x="1448" y="1595"/>
                  </a:lnTo>
                  <a:lnTo>
                    <a:pt x="1468" y="1604"/>
                  </a:lnTo>
                  <a:lnTo>
                    <a:pt x="1487" y="1613"/>
                  </a:lnTo>
                  <a:lnTo>
                    <a:pt x="1505" y="1623"/>
                  </a:lnTo>
                  <a:lnTo>
                    <a:pt x="1521" y="1635"/>
                  </a:lnTo>
                  <a:lnTo>
                    <a:pt x="1536" y="1648"/>
                  </a:lnTo>
                  <a:lnTo>
                    <a:pt x="1548" y="1662"/>
                  </a:lnTo>
                  <a:lnTo>
                    <a:pt x="1560" y="1677"/>
                  </a:lnTo>
                  <a:lnTo>
                    <a:pt x="1571" y="1693"/>
                  </a:lnTo>
                  <a:lnTo>
                    <a:pt x="1578" y="1710"/>
                  </a:lnTo>
                  <a:lnTo>
                    <a:pt x="1584" y="1728"/>
                  </a:lnTo>
                  <a:lnTo>
                    <a:pt x="1587" y="1746"/>
                  </a:lnTo>
                  <a:lnTo>
                    <a:pt x="1589" y="1765"/>
                  </a:lnTo>
                  <a:lnTo>
                    <a:pt x="1589" y="1765"/>
                  </a:lnTo>
                  <a:lnTo>
                    <a:pt x="1587" y="1782"/>
                  </a:lnTo>
                  <a:lnTo>
                    <a:pt x="1584" y="1796"/>
                  </a:lnTo>
                  <a:lnTo>
                    <a:pt x="1581" y="1810"/>
                  </a:lnTo>
                  <a:lnTo>
                    <a:pt x="1575" y="1823"/>
                  </a:lnTo>
                  <a:lnTo>
                    <a:pt x="1569" y="1835"/>
                  </a:lnTo>
                  <a:lnTo>
                    <a:pt x="1563" y="1846"/>
                  </a:lnTo>
                  <a:lnTo>
                    <a:pt x="1556" y="1855"/>
                  </a:lnTo>
                  <a:lnTo>
                    <a:pt x="1548" y="1864"/>
                  </a:lnTo>
                  <a:lnTo>
                    <a:pt x="1533" y="1877"/>
                  </a:lnTo>
                  <a:lnTo>
                    <a:pt x="1520" y="1886"/>
                  </a:lnTo>
                  <a:lnTo>
                    <a:pt x="1508" y="1894"/>
                  </a:lnTo>
                  <a:lnTo>
                    <a:pt x="1508" y="1894"/>
                  </a:lnTo>
                  <a:lnTo>
                    <a:pt x="1498" y="1900"/>
                  </a:lnTo>
                  <a:lnTo>
                    <a:pt x="1489" y="1906"/>
                  </a:lnTo>
                  <a:lnTo>
                    <a:pt x="1481" y="1913"/>
                  </a:lnTo>
                  <a:lnTo>
                    <a:pt x="1475" y="1919"/>
                  </a:lnTo>
                  <a:lnTo>
                    <a:pt x="1471" y="1927"/>
                  </a:lnTo>
                  <a:lnTo>
                    <a:pt x="1468" y="1933"/>
                  </a:lnTo>
                  <a:lnTo>
                    <a:pt x="1468" y="1940"/>
                  </a:lnTo>
                  <a:lnTo>
                    <a:pt x="1468" y="1946"/>
                  </a:lnTo>
                  <a:lnTo>
                    <a:pt x="1469" y="1952"/>
                  </a:lnTo>
                  <a:lnTo>
                    <a:pt x="1472" y="1958"/>
                  </a:lnTo>
                  <a:lnTo>
                    <a:pt x="1477" y="1962"/>
                  </a:lnTo>
                  <a:lnTo>
                    <a:pt x="1483" y="1967"/>
                  </a:lnTo>
                  <a:lnTo>
                    <a:pt x="1489" y="1971"/>
                  </a:lnTo>
                  <a:lnTo>
                    <a:pt x="1498" y="1973"/>
                  </a:lnTo>
                  <a:lnTo>
                    <a:pt x="1508" y="1976"/>
                  </a:lnTo>
                  <a:lnTo>
                    <a:pt x="1520" y="1976"/>
                  </a:lnTo>
                  <a:lnTo>
                    <a:pt x="2375" y="1976"/>
                  </a:lnTo>
                  <a:lnTo>
                    <a:pt x="2375" y="1521"/>
                  </a:lnTo>
                  <a:lnTo>
                    <a:pt x="2376" y="1521"/>
                  </a:lnTo>
                  <a:lnTo>
                    <a:pt x="2376" y="1119"/>
                  </a:lnTo>
                  <a:lnTo>
                    <a:pt x="2376" y="1119"/>
                  </a:lnTo>
                  <a:lnTo>
                    <a:pt x="2378" y="1107"/>
                  </a:lnTo>
                  <a:lnTo>
                    <a:pt x="2379" y="1097"/>
                  </a:lnTo>
                  <a:lnTo>
                    <a:pt x="2382" y="1086"/>
                  </a:lnTo>
                  <a:lnTo>
                    <a:pt x="2387" y="1079"/>
                  </a:lnTo>
                  <a:lnTo>
                    <a:pt x="2387" y="1079"/>
                  </a:lnTo>
                  <a:lnTo>
                    <a:pt x="2394" y="1073"/>
                  </a:lnTo>
                  <a:lnTo>
                    <a:pt x="2403" y="1068"/>
                  </a:lnTo>
                  <a:lnTo>
                    <a:pt x="2412" y="1067"/>
                  </a:lnTo>
                  <a:lnTo>
                    <a:pt x="2421" y="1068"/>
                  </a:lnTo>
                  <a:lnTo>
                    <a:pt x="2432" y="1074"/>
                  </a:lnTo>
                  <a:lnTo>
                    <a:pt x="2441" y="1082"/>
                  </a:lnTo>
                  <a:lnTo>
                    <a:pt x="2450" y="1094"/>
                  </a:lnTo>
                  <a:lnTo>
                    <a:pt x="2459" y="1107"/>
                  </a:lnTo>
                  <a:lnTo>
                    <a:pt x="2459" y="1107"/>
                  </a:lnTo>
                  <a:lnTo>
                    <a:pt x="2466" y="1121"/>
                  </a:lnTo>
                  <a:lnTo>
                    <a:pt x="2475" y="1133"/>
                  </a:lnTo>
                  <a:lnTo>
                    <a:pt x="2489" y="1148"/>
                  </a:lnTo>
                  <a:lnTo>
                    <a:pt x="2498" y="1155"/>
                  </a:lnTo>
                  <a:lnTo>
                    <a:pt x="2507" y="1163"/>
                  </a:lnTo>
                  <a:lnTo>
                    <a:pt x="2518" y="1170"/>
                  </a:lnTo>
                  <a:lnTo>
                    <a:pt x="2529" y="1176"/>
                  </a:lnTo>
                  <a:lnTo>
                    <a:pt x="2542" y="1181"/>
                  </a:lnTo>
                  <a:lnTo>
                    <a:pt x="2556" y="1185"/>
                  </a:lnTo>
                  <a:lnTo>
                    <a:pt x="2571" y="1188"/>
                  </a:lnTo>
                  <a:lnTo>
                    <a:pt x="2587" y="1188"/>
                  </a:lnTo>
                  <a:lnTo>
                    <a:pt x="2587" y="1188"/>
                  </a:lnTo>
                  <a:lnTo>
                    <a:pt x="2607" y="1187"/>
                  </a:lnTo>
                  <a:lnTo>
                    <a:pt x="2625" y="1184"/>
                  </a:lnTo>
                  <a:lnTo>
                    <a:pt x="2643" y="1178"/>
                  </a:lnTo>
                  <a:lnTo>
                    <a:pt x="2659" y="1170"/>
                  </a:lnTo>
                  <a:lnTo>
                    <a:pt x="2675" y="1161"/>
                  </a:lnTo>
                  <a:lnTo>
                    <a:pt x="2690" y="1149"/>
                  </a:lnTo>
                  <a:lnTo>
                    <a:pt x="2705" y="1136"/>
                  </a:lnTo>
                  <a:lnTo>
                    <a:pt x="2719" y="1121"/>
                  </a:lnTo>
                  <a:lnTo>
                    <a:pt x="2729" y="1104"/>
                  </a:lnTo>
                  <a:lnTo>
                    <a:pt x="2741" y="1088"/>
                  </a:lnTo>
                  <a:lnTo>
                    <a:pt x="2750" y="1068"/>
                  </a:lnTo>
                  <a:lnTo>
                    <a:pt x="2758" y="1048"/>
                  </a:lnTo>
                  <a:lnTo>
                    <a:pt x="2764" y="1027"/>
                  </a:lnTo>
                  <a:lnTo>
                    <a:pt x="2768" y="1006"/>
                  </a:lnTo>
                  <a:lnTo>
                    <a:pt x="2771" y="982"/>
                  </a:lnTo>
                  <a:lnTo>
                    <a:pt x="2773" y="959"/>
                  </a:lnTo>
                  <a:lnTo>
                    <a:pt x="2773" y="959"/>
                  </a:lnTo>
                  <a:lnTo>
                    <a:pt x="2771" y="935"/>
                  </a:lnTo>
                  <a:lnTo>
                    <a:pt x="2768" y="913"/>
                  </a:lnTo>
                  <a:lnTo>
                    <a:pt x="2764" y="891"/>
                  </a:lnTo>
                  <a:lnTo>
                    <a:pt x="2758" y="870"/>
                  </a:lnTo>
                  <a:lnTo>
                    <a:pt x="2750" y="850"/>
                  </a:lnTo>
                  <a:lnTo>
                    <a:pt x="2741" y="831"/>
                  </a:lnTo>
                  <a:lnTo>
                    <a:pt x="2729" y="813"/>
                  </a:lnTo>
                  <a:lnTo>
                    <a:pt x="2719" y="796"/>
                  </a:lnTo>
                  <a:lnTo>
                    <a:pt x="2705" y="781"/>
                  </a:lnTo>
                  <a:lnTo>
                    <a:pt x="2690" y="768"/>
                  </a:lnTo>
                  <a:lnTo>
                    <a:pt x="2675" y="758"/>
                  </a:lnTo>
                  <a:lnTo>
                    <a:pt x="2659" y="747"/>
                  </a:lnTo>
                  <a:lnTo>
                    <a:pt x="2643" y="740"/>
                  </a:lnTo>
                  <a:lnTo>
                    <a:pt x="2625" y="734"/>
                  </a:lnTo>
                  <a:lnTo>
                    <a:pt x="2607" y="731"/>
                  </a:lnTo>
                  <a:lnTo>
                    <a:pt x="2587" y="729"/>
                  </a:lnTo>
                  <a:lnTo>
                    <a:pt x="2587" y="729"/>
                  </a:lnTo>
                  <a:close/>
                </a:path>
              </a:pathLst>
            </a:custGeom>
            <a:solidFill>
              <a:srgbClr val="0070C0"/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  <a:cs typeface="+mn-cs"/>
              </a:endParaRPr>
            </a:p>
          </p:txBody>
        </p:sp>
        <p:sp>
          <p:nvSpPr>
            <p:cNvPr id="12" name="Freeform 9"/>
            <p:cNvSpPr>
              <a:spLocks/>
            </p:cNvSpPr>
            <p:nvPr userDrawn="1"/>
          </p:nvSpPr>
          <p:spPr bwMode="auto">
            <a:xfrm rot="16390111">
              <a:off x="5159679" y="4532223"/>
              <a:ext cx="2200411" cy="1568381"/>
            </a:xfrm>
            <a:custGeom>
              <a:avLst/>
              <a:gdLst>
                <a:gd name="T0" fmla="*/ 2529 w 2773"/>
                <a:gd name="T1" fmla="*/ 743 h 1976"/>
                <a:gd name="T2" fmla="*/ 2466 w 2773"/>
                <a:gd name="T3" fmla="*/ 798 h 1976"/>
                <a:gd name="T4" fmla="*/ 2421 w 2773"/>
                <a:gd name="T5" fmla="*/ 849 h 1976"/>
                <a:gd name="T6" fmla="*/ 2382 w 2773"/>
                <a:gd name="T7" fmla="*/ 831 h 1976"/>
                <a:gd name="T8" fmla="*/ 2375 w 2773"/>
                <a:gd name="T9" fmla="*/ 0 h 1976"/>
                <a:gd name="T10" fmla="*/ 1536 w 2773"/>
                <a:gd name="T11" fmla="*/ 9 h 1976"/>
                <a:gd name="T12" fmla="*/ 1523 w 2773"/>
                <a:gd name="T13" fmla="*/ 43 h 1976"/>
                <a:gd name="T14" fmla="*/ 1562 w 2773"/>
                <a:gd name="T15" fmla="*/ 82 h 1976"/>
                <a:gd name="T16" fmla="*/ 1617 w 2773"/>
                <a:gd name="T17" fmla="*/ 130 h 1976"/>
                <a:gd name="T18" fmla="*/ 1643 w 2773"/>
                <a:gd name="T19" fmla="*/ 210 h 1976"/>
                <a:gd name="T20" fmla="*/ 1614 w 2773"/>
                <a:gd name="T21" fmla="*/ 299 h 1976"/>
                <a:gd name="T22" fmla="*/ 1521 w 2773"/>
                <a:gd name="T23" fmla="*/ 373 h 1976"/>
                <a:gd name="T24" fmla="*/ 1412 w 2773"/>
                <a:gd name="T25" fmla="*/ 396 h 1976"/>
                <a:gd name="T26" fmla="*/ 1284 w 2773"/>
                <a:gd name="T27" fmla="*/ 363 h 1976"/>
                <a:gd name="T28" fmla="*/ 1202 w 2773"/>
                <a:gd name="T29" fmla="*/ 282 h 1976"/>
                <a:gd name="T30" fmla="*/ 1184 w 2773"/>
                <a:gd name="T31" fmla="*/ 194 h 1976"/>
                <a:gd name="T32" fmla="*/ 1217 w 2773"/>
                <a:gd name="T33" fmla="*/ 121 h 1976"/>
                <a:gd name="T34" fmla="*/ 1275 w 2773"/>
                <a:gd name="T35" fmla="*/ 76 h 1976"/>
                <a:gd name="T36" fmla="*/ 1305 w 2773"/>
                <a:gd name="T37" fmla="*/ 37 h 1976"/>
                <a:gd name="T38" fmla="*/ 1282 w 2773"/>
                <a:gd name="T39" fmla="*/ 6 h 1976"/>
                <a:gd name="T40" fmla="*/ 394 w 2773"/>
                <a:gd name="T41" fmla="*/ 454 h 1976"/>
                <a:gd name="T42" fmla="*/ 384 w 2773"/>
                <a:gd name="T43" fmla="*/ 897 h 1976"/>
                <a:gd name="T44" fmla="*/ 341 w 2773"/>
                <a:gd name="T45" fmla="*/ 903 h 1976"/>
                <a:gd name="T46" fmla="*/ 296 w 2773"/>
                <a:gd name="T47" fmla="*/ 843 h 1976"/>
                <a:gd name="T48" fmla="*/ 230 w 2773"/>
                <a:gd name="T49" fmla="*/ 795 h 1976"/>
                <a:gd name="T50" fmla="*/ 146 w 2773"/>
                <a:gd name="T51" fmla="*/ 792 h 1976"/>
                <a:gd name="T52" fmla="*/ 54 w 2773"/>
                <a:gd name="T53" fmla="*/ 855 h 1976"/>
                <a:gd name="T54" fmla="*/ 3 w 2773"/>
                <a:gd name="T55" fmla="*/ 971 h 1976"/>
                <a:gd name="T56" fmla="*/ 7 w 2773"/>
                <a:gd name="T57" fmla="*/ 1085 h 1976"/>
                <a:gd name="T58" fmla="*/ 67 w 2773"/>
                <a:gd name="T59" fmla="*/ 1194 h 1976"/>
                <a:gd name="T60" fmla="*/ 166 w 2773"/>
                <a:gd name="T61" fmla="*/ 1245 h 1976"/>
                <a:gd name="T62" fmla="*/ 242 w 2773"/>
                <a:gd name="T63" fmla="*/ 1234 h 1976"/>
                <a:gd name="T64" fmla="*/ 306 w 2773"/>
                <a:gd name="T65" fmla="*/ 1179 h 1976"/>
                <a:gd name="T66" fmla="*/ 350 w 2773"/>
                <a:gd name="T67" fmla="*/ 1127 h 1976"/>
                <a:gd name="T68" fmla="*/ 388 w 2773"/>
                <a:gd name="T69" fmla="*/ 1145 h 1976"/>
                <a:gd name="T70" fmla="*/ 396 w 2773"/>
                <a:gd name="T71" fmla="*/ 1976 h 1976"/>
                <a:gd name="T72" fmla="*/ 1236 w 2773"/>
                <a:gd name="T73" fmla="*/ 1967 h 1976"/>
                <a:gd name="T74" fmla="*/ 1249 w 2773"/>
                <a:gd name="T75" fmla="*/ 1933 h 1976"/>
                <a:gd name="T76" fmla="*/ 1211 w 2773"/>
                <a:gd name="T77" fmla="*/ 1894 h 1976"/>
                <a:gd name="T78" fmla="*/ 1155 w 2773"/>
                <a:gd name="T79" fmla="*/ 1846 h 1976"/>
                <a:gd name="T80" fmla="*/ 1130 w 2773"/>
                <a:gd name="T81" fmla="*/ 1765 h 1976"/>
                <a:gd name="T82" fmla="*/ 1157 w 2773"/>
                <a:gd name="T83" fmla="*/ 1677 h 1976"/>
                <a:gd name="T84" fmla="*/ 1249 w 2773"/>
                <a:gd name="T85" fmla="*/ 1604 h 1976"/>
                <a:gd name="T86" fmla="*/ 1359 w 2773"/>
                <a:gd name="T87" fmla="*/ 1581 h 1976"/>
                <a:gd name="T88" fmla="*/ 1487 w 2773"/>
                <a:gd name="T89" fmla="*/ 1613 h 1976"/>
                <a:gd name="T90" fmla="*/ 1571 w 2773"/>
                <a:gd name="T91" fmla="*/ 1693 h 1976"/>
                <a:gd name="T92" fmla="*/ 1587 w 2773"/>
                <a:gd name="T93" fmla="*/ 1782 h 1976"/>
                <a:gd name="T94" fmla="*/ 1556 w 2773"/>
                <a:gd name="T95" fmla="*/ 1855 h 1976"/>
                <a:gd name="T96" fmla="*/ 1498 w 2773"/>
                <a:gd name="T97" fmla="*/ 1900 h 1976"/>
                <a:gd name="T98" fmla="*/ 1468 w 2773"/>
                <a:gd name="T99" fmla="*/ 1940 h 1976"/>
                <a:gd name="T100" fmla="*/ 1489 w 2773"/>
                <a:gd name="T101" fmla="*/ 1971 h 1976"/>
                <a:gd name="T102" fmla="*/ 2376 w 2773"/>
                <a:gd name="T103" fmla="*/ 1521 h 1976"/>
                <a:gd name="T104" fmla="*/ 2387 w 2773"/>
                <a:gd name="T105" fmla="*/ 1079 h 1976"/>
                <a:gd name="T106" fmla="*/ 2432 w 2773"/>
                <a:gd name="T107" fmla="*/ 1074 h 1976"/>
                <a:gd name="T108" fmla="*/ 2475 w 2773"/>
                <a:gd name="T109" fmla="*/ 1133 h 1976"/>
                <a:gd name="T110" fmla="*/ 2542 w 2773"/>
                <a:gd name="T111" fmla="*/ 1181 h 1976"/>
                <a:gd name="T112" fmla="*/ 2625 w 2773"/>
                <a:gd name="T113" fmla="*/ 1184 h 1976"/>
                <a:gd name="T114" fmla="*/ 2719 w 2773"/>
                <a:gd name="T115" fmla="*/ 1121 h 1976"/>
                <a:gd name="T116" fmla="*/ 2768 w 2773"/>
                <a:gd name="T117" fmla="*/ 1006 h 1976"/>
                <a:gd name="T118" fmla="*/ 2764 w 2773"/>
                <a:gd name="T119" fmla="*/ 891 h 1976"/>
                <a:gd name="T120" fmla="*/ 2705 w 2773"/>
                <a:gd name="T121" fmla="*/ 781 h 1976"/>
                <a:gd name="T122" fmla="*/ 2607 w 2773"/>
                <a:gd name="T123" fmla="*/ 731 h 1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773" h="1976">
                  <a:moveTo>
                    <a:pt x="2587" y="729"/>
                  </a:moveTo>
                  <a:lnTo>
                    <a:pt x="2587" y="729"/>
                  </a:lnTo>
                  <a:lnTo>
                    <a:pt x="2571" y="731"/>
                  </a:lnTo>
                  <a:lnTo>
                    <a:pt x="2556" y="734"/>
                  </a:lnTo>
                  <a:lnTo>
                    <a:pt x="2542" y="737"/>
                  </a:lnTo>
                  <a:lnTo>
                    <a:pt x="2529" y="743"/>
                  </a:lnTo>
                  <a:lnTo>
                    <a:pt x="2518" y="749"/>
                  </a:lnTo>
                  <a:lnTo>
                    <a:pt x="2507" y="755"/>
                  </a:lnTo>
                  <a:lnTo>
                    <a:pt x="2498" y="762"/>
                  </a:lnTo>
                  <a:lnTo>
                    <a:pt x="2489" y="770"/>
                  </a:lnTo>
                  <a:lnTo>
                    <a:pt x="2475" y="784"/>
                  </a:lnTo>
                  <a:lnTo>
                    <a:pt x="2466" y="798"/>
                  </a:lnTo>
                  <a:lnTo>
                    <a:pt x="2459" y="810"/>
                  </a:lnTo>
                  <a:lnTo>
                    <a:pt x="2459" y="810"/>
                  </a:lnTo>
                  <a:lnTo>
                    <a:pt x="2450" y="825"/>
                  </a:lnTo>
                  <a:lnTo>
                    <a:pt x="2441" y="835"/>
                  </a:lnTo>
                  <a:lnTo>
                    <a:pt x="2432" y="844"/>
                  </a:lnTo>
                  <a:lnTo>
                    <a:pt x="2421" y="849"/>
                  </a:lnTo>
                  <a:lnTo>
                    <a:pt x="2412" y="850"/>
                  </a:lnTo>
                  <a:lnTo>
                    <a:pt x="2403" y="850"/>
                  </a:lnTo>
                  <a:lnTo>
                    <a:pt x="2394" y="846"/>
                  </a:lnTo>
                  <a:lnTo>
                    <a:pt x="2387" y="838"/>
                  </a:lnTo>
                  <a:lnTo>
                    <a:pt x="2387" y="838"/>
                  </a:lnTo>
                  <a:lnTo>
                    <a:pt x="2382" y="831"/>
                  </a:lnTo>
                  <a:lnTo>
                    <a:pt x="2379" y="822"/>
                  </a:lnTo>
                  <a:lnTo>
                    <a:pt x="2378" y="810"/>
                  </a:lnTo>
                  <a:lnTo>
                    <a:pt x="2376" y="798"/>
                  </a:lnTo>
                  <a:lnTo>
                    <a:pt x="2376" y="547"/>
                  </a:lnTo>
                  <a:lnTo>
                    <a:pt x="2375" y="547"/>
                  </a:lnTo>
                  <a:lnTo>
                    <a:pt x="2375" y="0"/>
                  </a:lnTo>
                  <a:lnTo>
                    <a:pt x="1574" y="0"/>
                  </a:lnTo>
                  <a:lnTo>
                    <a:pt x="1574" y="0"/>
                  </a:lnTo>
                  <a:lnTo>
                    <a:pt x="1562" y="1"/>
                  </a:lnTo>
                  <a:lnTo>
                    <a:pt x="1551" y="3"/>
                  </a:lnTo>
                  <a:lnTo>
                    <a:pt x="1542" y="6"/>
                  </a:lnTo>
                  <a:lnTo>
                    <a:pt x="1536" y="9"/>
                  </a:lnTo>
                  <a:lnTo>
                    <a:pt x="1530" y="13"/>
                  </a:lnTo>
                  <a:lnTo>
                    <a:pt x="1526" y="18"/>
                  </a:lnTo>
                  <a:lnTo>
                    <a:pt x="1523" y="24"/>
                  </a:lnTo>
                  <a:lnTo>
                    <a:pt x="1521" y="30"/>
                  </a:lnTo>
                  <a:lnTo>
                    <a:pt x="1521" y="37"/>
                  </a:lnTo>
                  <a:lnTo>
                    <a:pt x="1523" y="43"/>
                  </a:lnTo>
                  <a:lnTo>
                    <a:pt x="1524" y="50"/>
                  </a:lnTo>
                  <a:lnTo>
                    <a:pt x="1529" y="56"/>
                  </a:lnTo>
                  <a:lnTo>
                    <a:pt x="1535" y="64"/>
                  </a:lnTo>
                  <a:lnTo>
                    <a:pt x="1542" y="70"/>
                  </a:lnTo>
                  <a:lnTo>
                    <a:pt x="1551" y="76"/>
                  </a:lnTo>
                  <a:lnTo>
                    <a:pt x="1562" y="82"/>
                  </a:lnTo>
                  <a:lnTo>
                    <a:pt x="1562" y="82"/>
                  </a:lnTo>
                  <a:lnTo>
                    <a:pt x="1574" y="89"/>
                  </a:lnTo>
                  <a:lnTo>
                    <a:pt x="1587" y="98"/>
                  </a:lnTo>
                  <a:lnTo>
                    <a:pt x="1602" y="112"/>
                  </a:lnTo>
                  <a:lnTo>
                    <a:pt x="1610" y="121"/>
                  </a:lnTo>
                  <a:lnTo>
                    <a:pt x="1617" y="130"/>
                  </a:lnTo>
                  <a:lnTo>
                    <a:pt x="1623" y="140"/>
                  </a:lnTo>
                  <a:lnTo>
                    <a:pt x="1629" y="152"/>
                  </a:lnTo>
                  <a:lnTo>
                    <a:pt x="1635" y="166"/>
                  </a:lnTo>
                  <a:lnTo>
                    <a:pt x="1638" y="179"/>
                  </a:lnTo>
                  <a:lnTo>
                    <a:pt x="1641" y="194"/>
                  </a:lnTo>
                  <a:lnTo>
                    <a:pt x="1643" y="210"/>
                  </a:lnTo>
                  <a:lnTo>
                    <a:pt x="1643" y="210"/>
                  </a:lnTo>
                  <a:lnTo>
                    <a:pt x="1641" y="230"/>
                  </a:lnTo>
                  <a:lnTo>
                    <a:pt x="1638" y="248"/>
                  </a:lnTo>
                  <a:lnTo>
                    <a:pt x="1632" y="266"/>
                  </a:lnTo>
                  <a:lnTo>
                    <a:pt x="1625" y="282"/>
                  </a:lnTo>
                  <a:lnTo>
                    <a:pt x="1614" y="299"/>
                  </a:lnTo>
                  <a:lnTo>
                    <a:pt x="1604" y="314"/>
                  </a:lnTo>
                  <a:lnTo>
                    <a:pt x="1590" y="329"/>
                  </a:lnTo>
                  <a:lnTo>
                    <a:pt x="1575" y="340"/>
                  </a:lnTo>
                  <a:lnTo>
                    <a:pt x="1559" y="352"/>
                  </a:lnTo>
                  <a:lnTo>
                    <a:pt x="1541" y="363"/>
                  </a:lnTo>
                  <a:lnTo>
                    <a:pt x="1521" y="373"/>
                  </a:lnTo>
                  <a:lnTo>
                    <a:pt x="1502" y="381"/>
                  </a:lnTo>
                  <a:lnTo>
                    <a:pt x="1481" y="387"/>
                  </a:lnTo>
                  <a:lnTo>
                    <a:pt x="1459" y="391"/>
                  </a:lnTo>
                  <a:lnTo>
                    <a:pt x="1436" y="394"/>
                  </a:lnTo>
                  <a:lnTo>
                    <a:pt x="1412" y="396"/>
                  </a:lnTo>
                  <a:lnTo>
                    <a:pt x="1412" y="396"/>
                  </a:lnTo>
                  <a:lnTo>
                    <a:pt x="1390" y="394"/>
                  </a:lnTo>
                  <a:lnTo>
                    <a:pt x="1366" y="391"/>
                  </a:lnTo>
                  <a:lnTo>
                    <a:pt x="1345" y="387"/>
                  </a:lnTo>
                  <a:lnTo>
                    <a:pt x="1324" y="381"/>
                  </a:lnTo>
                  <a:lnTo>
                    <a:pt x="1303" y="373"/>
                  </a:lnTo>
                  <a:lnTo>
                    <a:pt x="1284" y="363"/>
                  </a:lnTo>
                  <a:lnTo>
                    <a:pt x="1267" y="352"/>
                  </a:lnTo>
                  <a:lnTo>
                    <a:pt x="1251" y="340"/>
                  </a:lnTo>
                  <a:lnTo>
                    <a:pt x="1236" y="329"/>
                  </a:lnTo>
                  <a:lnTo>
                    <a:pt x="1223" y="314"/>
                  </a:lnTo>
                  <a:lnTo>
                    <a:pt x="1211" y="299"/>
                  </a:lnTo>
                  <a:lnTo>
                    <a:pt x="1202" y="282"/>
                  </a:lnTo>
                  <a:lnTo>
                    <a:pt x="1194" y="266"/>
                  </a:lnTo>
                  <a:lnTo>
                    <a:pt x="1188" y="248"/>
                  </a:lnTo>
                  <a:lnTo>
                    <a:pt x="1185" y="230"/>
                  </a:lnTo>
                  <a:lnTo>
                    <a:pt x="1184" y="210"/>
                  </a:lnTo>
                  <a:lnTo>
                    <a:pt x="1184" y="210"/>
                  </a:lnTo>
                  <a:lnTo>
                    <a:pt x="1184" y="194"/>
                  </a:lnTo>
                  <a:lnTo>
                    <a:pt x="1187" y="179"/>
                  </a:lnTo>
                  <a:lnTo>
                    <a:pt x="1191" y="166"/>
                  </a:lnTo>
                  <a:lnTo>
                    <a:pt x="1196" y="152"/>
                  </a:lnTo>
                  <a:lnTo>
                    <a:pt x="1202" y="140"/>
                  </a:lnTo>
                  <a:lnTo>
                    <a:pt x="1209" y="130"/>
                  </a:lnTo>
                  <a:lnTo>
                    <a:pt x="1217" y="121"/>
                  </a:lnTo>
                  <a:lnTo>
                    <a:pt x="1224" y="112"/>
                  </a:lnTo>
                  <a:lnTo>
                    <a:pt x="1239" y="98"/>
                  </a:lnTo>
                  <a:lnTo>
                    <a:pt x="1251" y="89"/>
                  </a:lnTo>
                  <a:lnTo>
                    <a:pt x="1264" y="82"/>
                  </a:lnTo>
                  <a:lnTo>
                    <a:pt x="1264" y="82"/>
                  </a:lnTo>
                  <a:lnTo>
                    <a:pt x="1275" y="76"/>
                  </a:lnTo>
                  <a:lnTo>
                    <a:pt x="1282" y="70"/>
                  </a:lnTo>
                  <a:lnTo>
                    <a:pt x="1290" y="64"/>
                  </a:lnTo>
                  <a:lnTo>
                    <a:pt x="1296" y="56"/>
                  </a:lnTo>
                  <a:lnTo>
                    <a:pt x="1300" y="50"/>
                  </a:lnTo>
                  <a:lnTo>
                    <a:pt x="1303" y="43"/>
                  </a:lnTo>
                  <a:lnTo>
                    <a:pt x="1305" y="37"/>
                  </a:lnTo>
                  <a:lnTo>
                    <a:pt x="1305" y="30"/>
                  </a:lnTo>
                  <a:lnTo>
                    <a:pt x="1303" y="24"/>
                  </a:lnTo>
                  <a:lnTo>
                    <a:pt x="1300" y="18"/>
                  </a:lnTo>
                  <a:lnTo>
                    <a:pt x="1296" y="13"/>
                  </a:lnTo>
                  <a:lnTo>
                    <a:pt x="1290" y="9"/>
                  </a:lnTo>
                  <a:lnTo>
                    <a:pt x="1282" y="6"/>
                  </a:lnTo>
                  <a:lnTo>
                    <a:pt x="1273" y="3"/>
                  </a:lnTo>
                  <a:lnTo>
                    <a:pt x="1263" y="1"/>
                  </a:lnTo>
                  <a:lnTo>
                    <a:pt x="1252" y="0"/>
                  </a:lnTo>
                  <a:lnTo>
                    <a:pt x="396" y="0"/>
                  </a:lnTo>
                  <a:lnTo>
                    <a:pt x="396" y="454"/>
                  </a:lnTo>
                  <a:lnTo>
                    <a:pt x="394" y="454"/>
                  </a:lnTo>
                  <a:lnTo>
                    <a:pt x="394" y="856"/>
                  </a:lnTo>
                  <a:lnTo>
                    <a:pt x="394" y="856"/>
                  </a:lnTo>
                  <a:lnTo>
                    <a:pt x="394" y="868"/>
                  </a:lnTo>
                  <a:lnTo>
                    <a:pt x="391" y="880"/>
                  </a:lnTo>
                  <a:lnTo>
                    <a:pt x="388" y="889"/>
                  </a:lnTo>
                  <a:lnTo>
                    <a:pt x="384" y="897"/>
                  </a:lnTo>
                  <a:lnTo>
                    <a:pt x="384" y="897"/>
                  </a:lnTo>
                  <a:lnTo>
                    <a:pt x="378" y="904"/>
                  </a:lnTo>
                  <a:lnTo>
                    <a:pt x="369" y="909"/>
                  </a:lnTo>
                  <a:lnTo>
                    <a:pt x="360" y="909"/>
                  </a:lnTo>
                  <a:lnTo>
                    <a:pt x="350" y="907"/>
                  </a:lnTo>
                  <a:lnTo>
                    <a:pt x="341" y="903"/>
                  </a:lnTo>
                  <a:lnTo>
                    <a:pt x="330" y="894"/>
                  </a:lnTo>
                  <a:lnTo>
                    <a:pt x="321" y="883"/>
                  </a:lnTo>
                  <a:lnTo>
                    <a:pt x="314" y="868"/>
                  </a:lnTo>
                  <a:lnTo>
                    <a:pt x="314" y="868"/>
                  </a:lnTo>
                  <a:lnTo>
                    <a:pt x="306" y="855"/>
                  </a:lnTo>
                  <a:lnTo>
                    <a:pt x="296" y="843"/>
                  </a:lnTo>
                  <a:lnTo>
                    <a:pt x="282" y="828"/>
                  </a:lnTo>
                  <a:lnTo>
                    <a:pt x="273" y="820"/>
                  </a:lnTo>
                  <a:lnTo>
                    <a:pt x="264" y="813"/>
                  </a:lnTo>
                  <a:lnTo>
                    <a:pt x="254" y="807"/>
                  </a:lnTo>
                  <a:lnTo>
                    <a:pt x="242" y="801"/>
                  </a:lnTo>
                  <a:lnTo>
                    <a:pt x="230" y="795"/>
                  </a:lnTo>
                  <a:lnTo>
                    <a:pt x="215" y="790"/>
                  </a:lnTo>
                  <a:lnTo>
                    <a:pt x="200" y="789"/>
                  </a:lnTo>
                  <a:lnTo>
                    <a:pt x="184" y="787"/>
                  </a:lnTo>
                  <a:lnTo>
                    <a:pt x="184" y="787"/>
                  </a:lnTo>
                  <a:lnTo>
                    <a:pt x="166" y="789"/>
                  </a:lnTo>
                  <a:lnTo>
                    <a:pt x="146" y="792"/>
                  </a:lnTo>
                  <a:lnTo>
                    <a:pt x="128" y="798"/>
                  </a:lnTo>
                  <a:lnTo>
                    <a:pt x="112" y="805"/>
                  </a:lnTo>
                  <a:lnTo>
                    <a:pt x="95" y="816"/>
                  </a:lnTo>
                  <a:lnTo>
                    <a:pt x="81" y="826"/>
                  </a:lnTo>
                  <a:lnTo>
                    <a:pt x="67" y="840"/>
                  </a:lnTo>
                  <a:lnTo>
                    <a:pt x="54" y="855"/>
                  </a:lnTo>
                  <a:lnTo>
                    <a:pt x="42" y="871"/>
                  </a:lnTo>
                  <a:lnTo>
                    <a:pt x="31" y="889"/>
                  </a:lnTo>
                  <a:lnTo>
                    <a:pt x="22" y="907"/>
                  </a:lnTo>
                  <a:lnTo>
                    <a:pt x="15" y="928"/>
                  </a:lnTo>
                  <a:lnTo>
                    <a:pt x="7" y="949"/>
                  </a:lnTo>
                  <a:lnTo>
                    <a:pt x="3" y="971"/>
                  </a:lnTo>
                  <a:lnTo>
                    <a:pt x="1" y="994"/>
                  </a:lnTo>
                  <a:lnTo>
                    <a:pt x="0" y="1018"/>
                  </a:lnTo>
                  <a:lnTo>
                    <a:pt x="0" y="1018"/>
                  </a:lnTo>
                  <a:lnTo>
                    <a:pt x="1" y="1040"/>
                  </a:lnTo>
                  <a:lnTo>
                    <a:pt x="3" y="1064"/>
                  </a:lnTo>
                  <a:lnTo>
                    <a:pt x="7" y="1085"/>
                  </a:lnTo>
                  <a:lnTo>
                    <a:pt x="15" y="1106"/>
                  </a:lnTo>
                  <a:lnTo>
                    <a:pt x="22" y="1127"/>
                  </a:lnTo>
                  <a:lnTo>
                    <a:pt x="31" y="1145"/>
                  </a:lnTo>
                  <a:lnTo>
                    <a:pt x="42" y="1163"/>
                  </a:lnTo>
                  <a:lnTo>
                    <a:pt x="54" y="1179"/>
                  </a:lnTo>
                  <a:lnTo>
                    <a:pt x="67" y="1194"/>
                  </a:lnTo>
                  <a:lnTo>
                    <a:pt x="81" y="1208"/>
                  </a:lnTo>
                  <a:lnTo>
                    <a:pt x="95" y="1219"/>
                  </a:lnTo>
                  <a:lnTo>
                    <a:pt x="112" y="1228"/>
                  </a:lnTo>
                  <a:lnTo>
                    <a:pt x="128" y="1236"/>
                  </a:lnTo>
                  <a:lnTo>
                    <a:pt x="146" y="1242"/>
                  </a:lnTo>
                  <a:lnTo>
                    <a:pt x="166" y="1245"/>
                  </a:lnTo>
                  <a:lnTo>
                    <a:pt x="184" y="1246"/>
                  </a:lnTo>
                  <a:lnTo>
                    <a:pt x="184" y="1246"/>
                  </a:lnTo>
                  <a:lnTo>
                    <a:pt x="200" y="1245"/>
                  </a:lnTo>
                  <a:lnTo>
                    <a:pt x="215" y="1243"/>
                  </a:lnTo>
                  <a:lnTo>
                    <a:pt x="230" y="1239"/>
                  </a:lnTo>
                  <a:lnTo>
                    <a:pt x="242" y="1234"/>
                  </a:lnTo>
                  <a:lnTo>
                    <a:pt x="254" y="1228"/>
                  </a:lnTo>
                  <a:lnTo>
                    <a:pt x="264" y="1221"/>
                  </a:lnTo>
                  <a:lnTo>
                    <a:pt x="273" y="1213"/>
                  </a:lnTo>
                  <a:lnTo>
                    <a:pt x="282" y="1206"/>
                  </a:lnTo>
                  <a:lnTo>
                    <a:pt x="296" y="1191"/>
                  </a:lnTo>
                  <a:lnTo>
                    <a:pt x="306" y="1179"/>
                  </a:lnTo>
                  <a:lnTo>
                    <a:pt x="314" y="1166"/>
                  </a:lnTo>
                  <a:lnTo>
                    <a:pt x="314" y="1166"/>
                  </a:lnTo>
                  <a:lnTo>
                    <a:pt x="321" y="1152"/>
                  </a:lnTo>
                  <a:lnTo>
                    <a:pt x="330" y="1140"/>
                  </a:lnTo>
                  <a:lnTo>
                    <a:pt x="341" y="1131"/>
                  </a:lnTo>
                  <a:lnTo>
                    <a:pt x="350" y="1127"/>
                  </a:lnTo>
                  <a:lnTo>
                    <a:pt x="360" y="1125"/>
                  </a:lnTo>
                  <a:lnTo>
                    <a:pt x="369" y="1127"/>
                  </a:lnTo>
                  <a:lnTo>
                    <a:pt x="378" y="1130"/>
                  </a:lnTo>
                  <a:lnTo>
                    <a:pt x="384" y="1137"/>
                  </a:lnTo>
                  <a:lnTo>
                    <a:pt x="384" y="1137"/>
                  </a:lnTo>
                  <a:lnTo>
                    <a:pt x="388" y="1145"/>
                  </a:lnTo>
                  <a:lnTo>
                    <a:pt x="391" y="1154"/>
                  </a:lnTo>
                  <a:lnTo>
                    <a:pt x="394" y="1166"/>
                  </a:lnTo>
                  <a:lnTo>
                    <a:pt x="394" y="1178"/>
                  </a:lnTo>
                  <a:lnTo>
                    <a:pt x="394" y="1429"/>
                  </a:lnTo>
                  <a:lnTo>
                    <a:pt x="396" y="1429"/>
                  </a:lnTo>
                  <a:lnTo>
                    <a:pt x="396" y="1976"/>
                  </a:lnTo>
                  <a:lnTo>
                    <a:pt x="1199" y="1976"/>
                  </a:lnTo>
                  <a:lnTo>
                    <a:pt x="1199" y="1976"/>
                  </a:lnTo>
                  <a:lnTo>
                    <a:pt x="1209" y="1976"/>
                  </a:lnTo>
                  <a:lnTo>
                    <a:pt x="1220" y="1973"/>
                  </a:lnTo>
                  <a:lnTo>
                    <a:pt x="1229" y="1971"/>
                  </a:lnTo>
                  <a:lnTo>
                    <a:pt x="1236" y="1967"/>
                  </a:lnTo>
                  <a:lnTo>
                    <a:pt x="1242" y="1962"/>
                  </a:lnTo>
                  <a:lnTo>
                    <a:pt x="1246" y="1958"/>
                  </a:lnTo>
                  <a:lnTo>
                    <a:pt x="1249" y="1952"/>
                  </a:lnTo>
                  <a:lnTo>
                    <a:pt x="1251" y="1946"/>
                  </a:lnTo>
                  <a:lnTo>
                    <a:pt x="1251" y="1940"/>
                  </a:lnTo>
                  <a:lnTo>
                    <a:pt x="1249" y="1933"/>
                  </a:lnTo>
                  <a:lnTo>
                    <a:pt x="1246" y="1927"/>
                  </a:lnTo>
                  <a:lnTo>
                    <a:pt x="1242" y="1919"/>
                  </a:lnTo>
                  <a:lnTo>
                    <a:pt x="1236" y="1913"/>
                  </a:lnTo>
                  <a:lnTo>
                    <a:pt x="1229" y="1906"/>
                  </a:lnTo>
                  <a:lnTo>
                    <a:pt x="1220" y="1900"/>
                  </a:lnTo>
                  <a:lnTo>
                    <a:pt x="1211" y="1894"/>
                  </a:lnTo>
                  <a:lnTo>
                    <a:pt x="1211" y="1894"/>
                  </a:lnTo>
                  <a:lnTo>
                    <a:pt x="1197" y="1886"/>
                  </a:lnTo>
                  <a:lnTo>
                    <a:pt x="1185" y="1877"/>
                  </a:lnTo>
                  <a:lnTo>
                    <a:pt x="1170" y="1864"/>
                  </a:lnTo>
                  <a:lnTo>
                    <a:pt x="1163" y="1855"/>
                  </a:lnTo>
                  <a:lnTo>
                    <a:pt x="1155" y="1846"/>
                  </a:lnTo>
                  <a:lnTo>
                    <a:pt x="1148" y="1835"/>
                  </a:lnTo>
                  <a:lnTo>
                    <a:pt x="1142" y="1823"/>
                  </a:lnTo>
                  <a:lnTo>
                    <a:pt x="1137" y="1810"/>
                  </a:lnTo>
                  <a:lnTo>
                    <a:pt x="1133" y="1796"/>
                  </a:lnTo>
                  <a:lnTo>
                    <a:pt x="1130" y="1782"/>
                  </a:lnTo>
                  <a:lnTo>
                    <a:pt x="1130" y="1765"/>
                  </a:lnTo>
                  <a:lnTo>
                    <a:pt x="1130" y="1765"/>
                  </a:lnTo>
                  <a:lnTo>
                    <a:pt x="1131" y="1746"/>
                  </a:lnTo>
                  <a:lnTo>
                    <a:pt x="1134" y="1728"/>
                  </a:lnTo>
                  <a:lnTo>
                    <a:pt x="1140" y="1710"/>
                  </a:lnTo>
                  <a:lnTo>
                    <a:pt x="1148" y="1693"/>
                  </a:lnTo>
                  <a:lnTo>
                    <a:pt x="1157" y="1677"/>
                  </a:lnTo>
                  <a:lnTo>
                    <a:pt x="1169" y="1662"/>
                  </a:lnTo>
                  <a:lnTo>
                    <a:pt x="1182" y="1648"/>
                  </a:lnTo>
                  <a:lnTo>
                    <a:pt x="1197" y="1635"/>
                  </a:lnTo>
                  <a:lnTo>
                    <a:pt x="1214" y="1623"/>
                  </a:lnTo>
                  <a:lnTo>
                    <a:pt x="1230" y="1613"/>
                  </a:lnTo>
                  <a:lnTo>
                    <a:pt x="1249" y="1604"/>
                  </a:lnTo>
                  <a:lnTo>
                    <a:pt x="1269" y="1595"/>
                  </a:lnTo>
                  <a:lnTo>
                    <a:pt x="1291" y="1589"/>
                  </a:lnTo>
                  <a:lnTo>
                    <a:pt x="1312" y="1584"/>
                  </a:lnTo>
                  <a:lnTo>
                    <a:pt x="1336" y="1581"/>
                  </a:lnTo>
                  <a:lnTo>
                    <a:pt x="1359" y="1581"/>
                  </a:lnTo>
                  <a:lnTo>
                    <a:pt x="1359" y="1581"/>
                  </a:lnTo>
                  <a:lnTo>
                    <a:pt x="1382" y="1581"/>
                  </a:lnTo>
                  <a:lnTo>
                    <a:pt x="1405" y="1584"/>
                  </a:lnTo>
                  <a:lnTo>
                    <a:pt x="1427" y="1589"/>
                  </a:lnTo>
                  <a:lnTo>
                    <a:pt x="1448" y="1595"/>
                  </a:lnTo>
                  <a:lnTo>
                    <a:pt x="1468" y="1604"/>
                  </a:lnTo>
                  <a:lnTo>
                    <a:pt x="1487" y="1613"/>
                  </a:lnTo>
                  <a:lnTo>
                    <a:pt x="1505" y="1623"/>
                  </a:lnTo>
                  <a:lnTo>
                    <a:pt x="1521" y="1635"/>
                  </a:lnTo>
                  <a:lnTo>
                    <a:pt x="1536" y="1648"/>
                  </a:lnTo>
                  <a:lnTo>
                    <a:pt x="1548" y="1662"/>
                  </a:lnTo>
                  <a:lnTo>
                    <a:pt x="1560" y="1677"/>
                  </a:lnTo>
                  <a:lnTo>
                    <a:pt x="1571" y="1693"/>
                  </a:lnTo>
                  <a:lnTo>
                    <a:pt x="1578" y="1710"/>
                  </a:lnTo>
                  <a:lnTo>
                    <a:pt x="1584" y="1728"/>
                  </a:lnTo>
                  <a:lnTo>
                    <a:pt x="1587" y="1746"/>
                  </a:lnTo>
                  <a:lnTo>
                    <a:pt x="1589" y="1765"/>
                  </a:lnTo>
                  <a:lnTo>
                    <a:pt x="1589" y="1765"/>
                  </a:lnTo>
                  <a:lnTo>
                    <a:pt x="1587" y="1782"/>
                  </a:lnTo>
                  <a:lnTo>
                    <a:pt x="1584" y="1796"/>
                  </a:lnTo>
                  <a:lnTo>
                    <a:pt x="1581" y="1810"/>
                  </a:lnTo>
                  <a:lnTo>
                    <a:pt x="1575" y="1823"/>
                  </a:lnTo>
                  <a:lnTo>
                    <a:pt x="1569" y="1835"/>
                  </a:lnTo>
                  <a:lnTo>
                    <a:pt x="1563" y="1846"/>
                  </a:lnTo>
                  <a:lnTo>
                    <a:pt x="1556" y="1855"/>
                  </a:lnTo>
                  <a:lnTo>
                    <a:pt x="1548" y="1864"/>
                  </a:lnTo>
                  <a:lnTo>
                    <a:pt x="1533" y="1877"/>
                  </a:lnTo>
                  <a:lnTo>
                    <a:pt x="1520" y="1886"/>
                  </a:lnTo>
                  <a:lnTo>
                    <a:pt x="1508" y="1894"/>
                  </a:lnTo>
                  <a:lnTo>
                    <a:pt x="1508" y="1894"/>
                  </a:lnTo>
                  <a:lnTo>
                    <a:pt x="1498" y="1900"/>
                  </a:lnTo>
                  <a:lnTo>
                    <a:pt x="1489" y="1906"/>
                  </a:lnTo>
                  <a:lnTo>
                    <a:pt x="1481" y="1913"/>
                  </a:lnTo>
                  <a:lnTo>
                    <a:pt x="1475" y="1919"/>
                  </a:lnTo>
                  <a:lnTo>
                    <a:pt x="1471" y="1927"/>
                  </a:lnTo>
                  <a:lnTo>
                    <a:pt x="1468" y="1933"/>
                  </a:lnTo>
                  <a:lnTo>
                    <a:pt x="1468" y="1940"/>
                  </a:lnTo>
                  <a:lnTo>
                    <a:pt x="1468" y="1946"/>
                  </a:lnTo>
                  <a:lnTo>
                    <a:pt x="1469" y="1952"/>
                  </a:lnTo>
                  <a:lnTo>
                    <a:pt x="1472" y="1958"/>
                  </a:lnTo>
                  <a:lnTo>
                    <a:pt x="1477" y="1962"/>
                  </a:lnTo>
                  <a:lnTo>
                    <a:pt x="1483" y="1967"/>
                  </a:lnTo>
                  <a:lnTo>
                    <a:pt x="1489" y="1971"/>
                  </a:lnTo>
                  <a:lnTo>
                    <a:pt x="1498" y="1973"/>
                  </a:lnTo>
                  <a:lnTo>
                    <a:pt x="1508" y="1976"/>
                  </a:lnTo>
                  <a:lnTo>
                    <a:pt x="1520" y="1976"/>
                  </a:lnTo>
                  <a:lnTo>
                    <a:pt x="2375" y="1976"/>
                  </a:lnTo>
                  <a:lnTo>
                    <a:pt x="2375" y="1521"/>
                  </a:lnTo>
                  <a:lnTo>
                    <a:pt x="2376" y="1521"/>
                  </a:lnTo>
                  <a:lnTo>
                    <a:pt x="2376" y="1119"/>
                  </a:lnTo>
                  <a:lnTo>
                    <a:pt x="2376" y="1119"/>
                  </a:lnTo>
                  <a:lnTo>
                    <a:pt x="2378" y="1107"/>
                  </a:lnTo>
                  <a:lnTo>
                    <a:pt x="2379" y="1097"/>
                  </a:lnTo>
                  <a:lnTo>
                    <a:pt x="2382" y="1086"/>
                  </a:lnTo>
                  <a:lnTo>
                    <a:pt x="2387" y="1079"/>
                  </a:lnTo>
                  <a:lnTo>
                    <a:pt x="2387" y="1079"/>
                  </a:lnTo>
                  <a:lnTo>
                    <a:pt x="2394" y="1073"/>
                  </a:lnTo>
                  <a:lnTo>
                    <a:pt x="2403" y="1068"/>
                  </a:lnTo>
                  <a:lnTo>
                    <a:pt x="2412" y="1067"/>
                  </a:lnTo>
                  <a:lnTo>
                    <a:pt x="2421" y="1068"/>
                  </a:lnTo>
                  <a:lnTo>
                    <a:pt x="2432" y="1074"/>
                  </a:lnTo>
                  <a:lnTo>
                    <a:pt x="2441" y="1082"/>
                  </a:lnTo>
                  <a:lnTo>
                    <a:pt x="2450" y="1094"/>
                  </a:lnTo>
                  <a:lnTo>
                    <a:pt x="2459" y="1107"/>
                  </a:lnTo>
                  <a:lnTo>
                    <a:pt x="2459" y="1107"/>
                  </a:lnTo>
                  <a:lnTo>
                    <a:pt x="2466" y="1121"/>
                  </a:lnTo>
                  <a:lnTo>
                    <a:pt x="2475" y="1133"/>
                  </a:lnTo>
                  <a:lnTo>
                    <a:pt x="2489" y="1148"/>
                  </a:lnTo>
                  <a:lnTo>
                    <a:pt x="2498" y="1155"/>
                  </a:lnTo>
                  <a:lnTo>
                    <a:pt x="2507" y="1163"/>
                  </a:lnTo>
                  <a:lnTo>
                    <a:pt x="2518" y="1170"/>
                  </a:lnTo>
                  <a:lnTo>
                    <a:pt x="2529" y="1176"/>
                  </a:lnTo>
                  <a:lnTo>
                    <a:pt x="2542" y="1181"/>
                  </a:lnTo>
                  <a:lnTo>
                    <a:pt x="2556" y="1185"/>
                  </a:lnTo>
                  <a:lnTo>
                    <a:pt x="2571" y="1188"/>
                  </a:lnTo>
                  <a:lnTo>
                    <a:pt x="2587" y="1188"/>
                  </a:lnTo>
                  <a:lnTo>
                    <a:pt x="2587" y="1188"/>
                  </a:lnTo>
                  <a:lnTo>
                    <a:pt x="2607" y="1187"/>
                  </a:lnTo>
                  <a:lnTo>
                    <a:pt x="2625" y="1184"/>
                  </a:lnTo>
                  <a:lnTo>
                    <a:pt x="2643" y="1178"/>
                  </a:lnTo>
                  <a:lnTo>
                    <a:pt x="2659" y="1170"/>
                  </a:lnTo>
                  <a:lnTo>
                    <a:pt x="2675" y="1161"/>
                  </a:lnTo>
                  <a:lnTo>
                    <a:pt x="2690" y="1149"/>
                  </a:lnTo>
                  <a:lnTo>
                    <a:pt x="2705" y="1136"/>
                  </a:lnTo>
                  <a:lnTo>
                    <a:pt x="2719" y="1121"/>
                  </a:lnTo>
                  <a:lnTo>
                    <a:pt x="2729" y="1104"/>
                  </a:lnTo>
                  <a:lnTo>
                    <a:pt x="2741" y="1088"/>
                  </a:lnTo>
                  <a:lnTo>
                    <a:pt x="2750" y="1068"/>
                  </a:lnTo>
                  <a:lnTo>
                    <a:pt x="2758" y="1048"/>
                  </a:lnTo>
                  <a:lnTo>
                    <a:pt x="2764" y="1027"/>
                  </a:lnTo>
                  <a:lnTo>
                    <a:pt x="2768" y="1006"/>
                  </a:lnTo>
                  <a:lnTo>
                    <a:pt x="2771" y="982"/>
                  </a:lnTo>
                  <a:lnTo>
                    <a:pt x="2773" y="959"/>
                  </a:lnTo>
                  <a:lnTo>
                    <a:pt x="2773" y="959"/>
                  </a:lnTo>
                  <a:lnTo>
                    <a:pt x="2771" y="935"/>
                  </a:lnTo>
                  <a:lnTo>
                    <a:pt x="2768" y="913"/>
                  </a:lnTo>
                  <a:lnTo>
                    <a:pt x="2764" y="891"/>
                  </a:lnTo>
                  <a:lnTo>
                    <a:pt x="2758" y="870"/>
                  </a:lnTo>
                  <a:lnTo>
                    <a:pt x="2750" y="850"/>
                  </a:lnTo>
                  <a:lnTo>
                    <a:pt x="2741" y="831"/>
                  </a:lnTo>
                  <a:lnTo>
                    <a:pt x="2729" y="813"/>
                  </a:lnTo>
                  <a:lnTo>
                    <a:pt x="2719" y="796"/>
                  </a:lnTo>
                  <a:lnTo>
                    <a:pt x="2705" y="781"/>
                  </a:lnTo>
                  <a:lnTo>
                    <a:pt x="2690" y="768"/>
                  </a:lnTo>
                  <a:lnTo>
                    <a:pt x="2675" y="758"/>
                  </a:lnTo>
                  <a:lnTo>
                    <a:pt x="2659" y="747"/>
                  </a:lnTo>
                  <a:lnTo>
                    <a:pt x="2643" y="740"/>
                  </a:lnTo>
                  <a:lnTo>
                    <a:pt x="2625" y="734"/>
                  </a:lnTo>
                  <a:lnTo>
                    <a:pt x="2607" y="731"/>
                  </a:lnTo>
                  <a:lnTo>
                    <a:pt x="2587" y="729"/>
                  </a:lnTo>
                  <a:lnTo>
                    <a:pt x="2587" y="729"/>
                  </a:lnTo>
                  <a:close/>
                </a:path>
              </a:pathLst>
            </a:custGeom>
            <a:solidFill>
              <a:srgbClr val="00B0F0"/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E6E48-2D6E-42AD-9952-5A9926EE0C2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BA221-B41A-4B33-9016-CB5137239E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4510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CA4B2-2D75-4C07-8F28-B51CD91E981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296AE-AEBC-4F3B-9AEC-5D023AEDBB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9385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CD1D4-160D-4BAC-BB30-1198115AF4F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1ADA7-9E6F-4569-A7CB-9775D1F475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0214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D7935-E63D-4FBD-8B59-7662E5E227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4706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65EF7-EBA9-4783-9140-6AB0CC6442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4152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8EAB7-D388-4BDE-8893-18F091AE810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1C550-F83C-4992-B1D4-5DFA34FD1A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6069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DE201-C7D8-45E4-A749-1775FAC5327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6B101-FDF5-415E-9A43-BC5029E83B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3552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C5E4F-501B-4BA2-B432-A450DAF4ED0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9DDD2-0E2B-478E-BA63-8BAD182933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2309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D3956-EBCA-4A12-BBF6-004C91F2838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4556F-3236-4972-A4A1-5FAA3E079C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7608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316A8-64A7-403D-9591-348411A6AC7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F1216-9E50-4CAE-8FD7-6E66C5BBD7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318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48293-3F81-4B07-A322-DA6A8626263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A16FE-3FB0-43DE-846D-600529D0AA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7834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8929D-4069-4B35-BA66-32BB31430E9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83CD1-21CD-43FC-98F3-8C8D9C4089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21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1CFF0-B25C-4D51-948E-00379FF4741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47BF4-C1A2-42F3-B4AA-FFB23D590A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5795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 userDrawn="1"/>
        </p:nvGrpSpPr>
        <p:grpSpPr bwMode="auto">
          <a:xfrm rot="-5400000">
            <a:off x="54769" y="3420269"/>
            <a:ext cx="3354387" cy="3248025"/>
            <a:chOff x="2124075" y="908050"/>
            <a:chExt cx="5808663" cy="5626100"/>
          </a:xfrm>
        </p:grpSpPr>
        <p:sp>
          <p:nvSpPr>
            <p:cNvPr id="7" name="Freeform 5"/>
            <p:cNvSpPr>
              <a:spLocks/>
            </p:cNvSpPr>
            <p:nvPr userDrawn="1"/>
          </p:nvSpPr>
          <p:spPr bwMode="auto">
            <a:xfrm>
              <a:off x="2118577" y="908050"/>
              <a:ext cx="2496104" cy="3002787"/>
            </a:xfrm>
            <a:custGeom>
              <a:avLst/>
              <a:gdLst>
                <a:gd name="T0" fmla="*/ 1956 w 2151"/>
                <a:gd name="T1" fmla="*/ 861 h 2586"/>
                <a:gd name="T2" fmla="*/ 2010 w 2151"/>
                <a:gd name="T3" fmla="*/ 884 h 2586"/>
                <a:gd name="T4" fmla="*/ 2054 w 2151"/>
                <a:gd name="T5" fmla="*/ 931 h 2586"/>
                <a:gd name="T6" fmla="*/ 2075 w 2151"/>
                <a:gd name="T7" fmla="*/ 965 h 2586"/>
                <a:gd name="T8" fmla="*/ 2104 w 2151"/>
                <a:gd name="T9" fmla="*/ 988 h 2586"/>
                <a:gd name="T10" fmla="*/ 2132 w 2151"/>
                <a:gd name="T11" fmla="*/ 983 h 2586"/>
                <a:gd name="T12" fmla="*/ 2148 w 2151"/>
                <a:gd name="T13" fmla="*/ 955 h 2586"/>
                <a:gd name="T14" fmla="*/ 0 w 2151"/>
                <a:gd name="T15" fmla="*/ 0 h 2586"/>
                <a:gd name="T16" fmla="*/ 933 w 2151"/>
                <a:gd name="T17" fmla="*/ 2156 h 2586"/>
                <a:gd name="T18" fmla="*/ 965 w 2151"/>
                <a:gd name="T19" fmla="*/ 2161 h 2586"/>
                <a:gd name="T20" fmla="*/ 988 w 2151"/>
                <a:gd name="T21" fmla="*/ 2182 h 2586"/>
                <a:gd name="T22" fmla="*/ 985 w 2151"/>
                <a:gd name="T23" fmla="*/ 2210 h 2586"/>
                <a:gd name="T24" fmla="*/ 957 w 2151"/>
                <a:gd name="T25" fmla="*/ 2239 h 2586"/>
                <a:gd name="T26" fmla="*/ 918 w 2151"/>
                <a:gd name="T27" fmla="*/ 2264 h 2586"/>
                <a:gd name="T28" fmla="*/ 879 w 2151"/>
                <a:gd name="T29" fmla="*/ 2309 h 2586"/>
                <a:gd name="T30" fmla="*/ 859 w 2151"/>
                <a:gd name="T31" fmla="*/ 2368 h 2586"/>
                <a:gd name="T32" fmla="*/ 863 w 2151"/>
                <a:gd name="T33" fmla="*/ 2426 h 2586"/>
                <a:gd name="T34" fmla="*/ 900 w 2151"/>
                <a:gd name="T35" fmla="*/ 2498 h 2586"/>
                <a:gd name="T36" fmla="*/ 968 w 2151"/>
                <a:gd name="T37" fmla="*/ 2552 h 2586"/>
                <a:gd name="T38" fmla="*/ 1058 w 2151"/>
                <a:gd name="T39" fmla="*/ 2582 h 2586"/>
                <a:gd name="T40" fmla="*/ 1133 w 2151"/>
                <a:gd name="T41" fmla="*/ 2584 h 2586"/>
                <a:gd name="T42" fmla="*/ 1227 w 2151"/>
                <a:gd name="T43" fmla="*/ 2561 h 2586"/>
                <a:gd name="T44" fmla="*/ 1300 w 2151"/>
                <a:gd name="T45" fmla="*/ 2513 h 2586"/>
                <a:gd name="T46" fmla="*/ 1346 w 2151"/>
                <a:gd name="T47" fmla="*/ 2444 h 2586"/>
                <a:gd name="T48" fmla="*/ 1357 w 2151"/>
                <a:gd name="T49" fmla="*/ 2386 h 2586"/>
                <a:gd name="T50" fmla="*/ 1344 w 2151"/>
                <a:gd name="T51" fmla="*/ 2322 h 2586"/>
                <a:gd name="T52" fmla="*/ 1313 w 2151"/>
                <a:gd name="T53" fmla="*/ 2278 h 2586"/>
                <a:gd name="T54" fmla="*/ 1269 w 2151"/>
                <a:gd name="T55" fmla="*/ 2244 h 2586"/>
                <a:gd name="T56" fmla="*/ 1235 w 2151"/>
                <a:gd name="T57" fmla="*/ 2218 h 2586"/>
                <a:gd name="T58" fmla="*/ 1225 w 2151"/>
                <a:gd name="T59" fmla="*/ 2189 h 2586"/>
                <a:gd name="T60" fmla="*/ 1242 w 2151"/>
                <a:gd name="T61" fmla="*/ 2166 h 2586"/>
                <a:gd name="T62" fmla="*/ 1282 w 2151"/>
                <a:gd name="T63" fmla="*/ 2156 h 2586"/>
                <a:gd name="T64" fmla="*/ 2151 w 2151"/>
                <a:gd name="T65" fmla="*/ 1281 h 2586"/>
                <a:gd name="T66" fmla="*/ 2146 w 2151"/>
                <a:gd name="T67" fmla="*/ 1248 h 2586"/>
                <a:gd name="T68" fmla="*/ 2125 w 2151"/>
                <a:gd name="T69" fmla="*/ 1225 h 2586"/>
                <a:gd name="T70" fmla="*/ 2097 w 2151"/>
                <a:gd name="T71" fmla="*/ 1229 h 2586"/>
                <a:gd name="T72" fmla="*/ 2068 w 2151"/>
                <a:gd name="T73" fmla="*/ 1258 h 2586"/>
                <a:gd name="T74" fmla="*/ 2044 w 2151"/>
                <a:gd name="T75" fmla="*/ 1295 h 2586"/>
                <a:gd name="T76" fmla="*/ 1998 w 2151"/>
                <a:gd name="T77" fmla="*/ 1336 h 2586"/>
                <a:gd name="T78" fmla="*/ 1940 w 2151"/>
                <a:gd name="T79" fmla="*/ 1356 h 2586"/>
                <a:gd name="T80" fmla="*/ 1881 w 2151"/>
                <a:gd name="T81" fmla="*/ 1351 h 2586"/>
                <a:gd name="T82" fmla="*/ 1809 w 2151"/>
                <a:gd name="T83" fmla="*/ 1313 h 2586"/>
                <a:gd name="T84" fmla="*/ 1756 w 2151"/>
                <a:gd name="T85" fmla="*/ 1247 h 2586"/>
                <a:gd name="T86" fmla="*/ 1725 w 2151"/>
                <a:gd name="T87" fmla="*/ 1157 h 2586"/>
                <a:gd name="T88" fmla="*/ 1722 w 2151"/>
                <a:gd name="T89" fmla="*/ 1081 h 2586"/>
                <a:gd name="T90" fmla="*/ 1746 w 2151"/>
                <a:gd name="T91" fmla="*/ 988 h 2586"/>
                <a:gd name="T92" fmla="*/ 1795 w 2151"/>
                <a:gd name="T93" fmla="*/ 913 h 2586"/>
                <a:gd name="T94" fmla="*/ 1862 w 2151"/>
                <a:gd name="T95" fmla="*/ 868 h 2586"/>
                <a:gd name="T96" fmla="*/ 1922 w 2151"/>
                <a:gd name="T97" fmla="*/ 856 h 2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151" h="2586">
                  <a:moveTo>
                    <a:pt x="1922" y="856"/>
                  </a:moveTo>
                  <a:lnTo>
                    <a:pt x="1922" y="856"/>
                  </a:lnTo>
                  <a:lnTo>
                    <a:pt x="1940" y="858"/>
                  </a:lnTo>
                  <a:lnTo>
                    <a:pt x="1956" y="861"/>
                  </a:lnTo>
                  <a:lnTo>
                    <a:pt x="1971" y="864"/>
                  </a:lnTo>
                  <a:lnTo>
                    <a:pt x="1985" y="871"/>
                  </a:lnTo>
                  <a:lnTo>
                    <a:pt x="1998" y="877"/>
                  </a:lnTo>
                  <a:lnTo>
                    <a:pt x="2010" y="884"/>
                  </a:lnTo>
                  <a:lnTo>
                    <a:pt x="2019" y="892"/>
                  </a:lnTo>
                  <a:lnTo>
                    <a:pt x="2029" y="900"/>
                  </a:lnTo>
                  <a:lnTo>
                    <a:pt x="2044" y="916"/>
                  </a:lnTo>
                  <a:lnTo>
                    <a:pt x="2054" y="931"/>
                  </a:lnTo>
                  <a:lnTo>
                    <a:pt x="2062" y="944"/>
                  </a:lnTo>
                  <a:lnTo>
                    <a:pt x="2062" y="944"/>
                  </a:lnTo>
                  <a:lnTo>
                    <a:pt x="2068" y="955"/>
                  </a:lnTo>
                  <a:lnTo>
                    <a:pt x="2075" y="965"/>
                  </a:lnTo>
                  <a:lnTo>
                    <a:pt x="2083" y="973"/>
                  </a:lnTo>
                  <a:lnTo>
                    <a:pt x="2089" y="980"/>
                  </a:lnTo>
                  <a:lnTo>
                    <a:pt x="2097" y="985"/>
                  </a:lnTo>
                  <a:lnTo>
                    <a:pt x="2104" y="988"/>
                  </a:lnTo>
                  <a:lnTo>
                    <a:pt x="2112" y="988"/>
                  </a:lnTo>
                  <a:lnTo>
                    <a:pt x="2119" y="988"/>
                  </a:lnTo>
                  <a:lnTo>
                    <a:pt x="2125" y="986"/>
                  </a:lnTo>
                  <a:lnTo>
                    <a:pt x="2132" y="983"/>
                  </a:lnTo>
                  <a:lnTo>
                    <a:pt x="2136" y="978"/>
                  </a:lnTo>
                  <a:lnTo>
                    <a:pt x="2141" y="972"/>
                  </a:lnTo>
                  <a:lnTo>
                    <a:pt x="2146" y="965"/>
                  </a:lnTo>
                  <a:lnTo>
                    <a:pt x="2148" y="955"/>
                  </a:lnTo>
                  <a:lnTo>
                    <a:pt x="2151" y="944"/>
                  </a:lnTo>
                  <a:lnTo>
                    <a:pt x="2151" y="931"/>
                  </a:lnTo>
                  <a:lnTo>
                    <a:pt x="2151" y="0"/>
                  </a:lnTo>
                  <a:lnTo>
                    <a:pt x="0" y="0"/>
                  </a:lnTo>
                  <a:lnTo>
                    <a:pt x="0" y="2155"/>
                  </a:lnTo>
                  <a:lnTo>
                    <a:pt x="495" y="2155"/>
                  </a:lnTo>
                  <a:lnTo>
                    <a:pt x="495" y="2156"/>
                  </a:lnTo>
                  <a:lnTo>
                    <a:pt x="933" y="2156"/>
                  </a:lnTo>
                  <a:lnTo>
                    <a:pt x="933" y="2156"/>
                  </a:lnTo>
                  <a:lnTo>
                    <a:pt x="946" y="2156"/>
                  </a:lnTo>
                  <a:lnTo>
                    <a:pt x="955" y="2158"/>
                  </a:lnTo>
                  <a:lnTo>
                    <a:pt x="965" y="2161"/>
                  </a:lnTo>
                  <a:lnTo>
                    <a:pt x="973" y="2166"/>
                  </a:lnTo>
                  <a:lnTo>
                    <a:pt x="980" y="2171"/>
                  </a:lnTo>
                  <a:lnTo>
                    <a:pt x="985" y="2176"/>
                  </a:lnTo>
                  <a:lnTo>
                    <a:pt x="988" y="2182"/>
                  </a:lnTo>
                  <a:lnTo>
                    <a:pt x="989" y="2189"/>
                  </a:lnTo>
                  <a:lnTo>
                    <a:pt x="989" y="2195"/>
                  </a:lnTo>
                  <a:lnTo>
                    <a:pt x="988" y="2203"/>
                  </a:lnTo>
                  <a:lnTo>
                    <a:pt x="985" y="2210"/>
                  </a:lnTo>
                  <a:lnTo>
                    <a:pt x="980" y="2218"/>
                  </a:lnTo>
                  <a:lnTo>
                    <a:pt x="975" y="2225"/>
                  </a:lnTo>
                  <a:lnTo>
                    <a:pt x="967" y="2233"/>
                  </a:lnTo>
                  <a:lnTo>
                    <a:pt x="957" y="2239"/>
                  </a:lnTo>
                  <a:lnTo>
                    <a:pt x="946" y="2244"/>
                  </a:lnTo>
                  <a:lnTo>
                    <a:pt x="946" y="2244"/>
                  </a:lnTo>
                  <a:lnTo>
                    <a:pt x="931" y="2252"/>
                  </a:lnTo>
                  <a:lnTo>
                    <a:pt x="918" y="2264"/>
                  </a:lnTo>
                  <a:lnTo>
                    <a:pt x="902" y="2278"/>
                  </a:lnTo>
                  <a:lnTo>
                    <a:pt x="893" y="2288"/>
                  </a:lnTo>
                  <a:lnTo>
                    <a:pt x="885" y="2298"/>
                  </a:lnTo>
                  <a:lnTo>
                    <a:pt x="879" y="2309"/>
                  </a:lnTo>
                  <a:lnTo>
                    <a:pt x="871" y="2322"/>
                  </a:lnTo>
                  <a:lnTo>
                    <a:pt x="866" y="2335"/>
                  </a:lnTo>
                  <a:lnTo>
                    <a:pt x="861" y="2351"/>
                  </a:lnTo>
                  <a:lnTo>
                    <a:pt x="859" y="2368"/>
                  </a:lnTo>
                  <a:lnTo>
                    <a:pt x="858" y="2386"/>
                  </a:lnTo>
                  <a:lnTo>
                    <a:pt x="858" y="2386"/>
                  </a:lnTo>
                  <a:lnTo>
                    <a:pt x="859" y="2405"/>
                  </a:lnTo>
                  <a:lnTo>
                    <a:pt x="863" y="2426"/>
                  </a:lnTo>
                  <a:lnTo>
                    <a:pt x="869" y="2444"/>
                  </a:lnTo>
                  <a:lnTo>
                    <a:pt x="877" y="2464"/>
                  </a:lnTo>
                  <a:lnTo>
                    <a:pt x="889" y="2482"/>
                  </a:lnTo>
                  <a:lnTo>
                    <a:pt x="900" y="2498"/>
                  </a:lnTo>
                  <a:lnTo>
                    <a:pt x="915" y="2513"/>
                  </a:lnTo>
                  <a:lnTo>
                    <a:pt x="931" y="2527"/>
                  </a:lnTo>
                  <a:lnTo>
                    <a:pt x="949" y="2540"/>
                  </a:lnTo>
                  <a:lnTo>
                    <a:pt x="968" y="2552"/>
                  </a:lnTo>
                  <a:lnTo>
                    <a:pt x="988" y="2561"/>
                  </a:lnTo>
                  <a:lnTo>
                    <a:pt x="1011" y="2569"/>
                  </a:lnTo>
                  <a:lnTo>
                    <a:pt x="1033" y="2578"/>
                  </a:lnTo>
                  <a:lnTo>
                    <a:pt x="1058" y="2582"/>
                  </a:lnTo>
                  <a:lnTo>
                    <a:pt x="1082" y="2584"/>
                  </a:lnTo>
                  <a:lnTo>
                    <a:pt x="1108" y="2586"/>
                  </a:lnTo>
                  <a:lnTo>
                    <a:pt x="1108" y="2586"/>
                  </a:lnTo>
                  <a:lnTo>
                    <a:pt x="1133" y="2584"/>
                  </a:lnTo>
                  <a:lnTo>
                    <a:pt x="1157" y="2582"/>
                  </a:lnTo>
                  <a:lnTo>
                    <a:pt x="1181" y="2578"/>
                  </a:lnTo>
                  <a:lnTo>
                    <a:pt x="1204" y="2569"/>
                  </a:lnTo>
                  <a:lnTo>
                    <a:pt x="1227" y="2561"/>
                  </a:lnTo>
                  <a:lnTo>
                    <a:pt x="1247" y="2552"/>
                  </a:lnTo>
                  <a:lnTo>
                    <a:pt x="1266" y="2540"/>
                  </a:lnTo>
                  <a:lnTo>
                    <a:pt x="1284" y="2527"/>
                  </a:lnTo>
                  <a:lnTo>
                    <a:pt x="1300" y="2513"/>
                  </a:lnTo>
                  <a:lnTo>
                    <a:pt x="1315" y="2498"/>
                  </a:lnTo>
                  <a:lnTo>
                    <a:pt x="1326" y="2482"/>
                  </a:lnTo>
                  <a:lnTo>
                    <a:pt x="1338" y="2464"/>
                  </a:lnTo>
                  <a:lnTo>
                    <a:pt x="1346" y="2444"/>
                  </a:lnTo>
                  <a:lnTo>
                    <a:pt x="1352" y="2426"/>
                  </a:lnTo>
                  <a:lnTo>
                    <a:pt x="1356" y="2405"/>
                  </a:lnTo>
                  <a:lnTo>
                    <a:pt x="1357" y="2386"/>
                  </a:lnTo>
                  <a:lnTo>
                    <a:pt x="1357" y="2386"/>
                  </a:lnTo>
                  <a:lnTo>
                    <a:pt x="1356" y="2368"/>
                  </a:lnTo>
                  <a:lnTo>
                    <a:pt x="1354" y="2351"/>
                  </a:lnTo>
                  <a:lnTo>
                    <a:pt x="1349" y="2335"/>
                  </a:lnTo>
                  <a:lnTo>
                    <a:pt x="1344" y="2322"/>
                  </a:lnTo>
                  <a:lnTo>
                    <a:pt x="1338" y="2309"/>
                  </a:lnTo>
                  <a:lnTo>
                    <a:pt x="1329" y="2298"/>
                  </a:lnTo>
                  <a:lnTo>
                    <a:pt x="1321" y="2288"/>
                  </a:lnTo>
                  <a:lnTo>
                    <a:pt x="1313" y="2278"/>
                  </a:lnTo>
                  <a:lnTo>
                    <a:pt x="1297" y="2264"/>
                  </a:lnTo>
                  <a:lnTo>
                    <a:pt x="1284" y="2252"/>
                  </a:lnTo>
                  <a:lnTo>
                    <a:pt x="1269" y="2244"/>
                  </a:lnTo>
                  <a:lnTo>
                    <a:pt x="1269" y="2244"/>
                  </a:lnTo>
                  <a:lnTo>
                    <a:pt x="1258" y="2239"/>
                  </a:lnTo>
                  <a:lnTo>
                    <a:pt x="1248" y="2233"/>
                  </a:lnTo>
                  <a:lnTo>
                    <a:pt x="1240" y="2225"/>
                  </a:lnTo>
                  <a:lnTo>
                    <a:pt x="1235" y="2218"/>
                  </a:lnTo>
                  <a:lnTo>
                    <a:pt x="1230" y="2210"/>
                  </a:lnTo>
                  <a:lnTo>
                    <a:pt x="1227" y="2203"/>
                  </a:lnTo>
                  <a:lnTo>
                    <a:pt x="1225" y="2195"/>
                  </a:lnTo>
                  <a:lnTo>
                    <a:pt x="1225" y="2189"/>
                  </a:lnTo>
                  <a:lnTo>
                    <a:pt x="1227" y="2182"/>
                  </a:lnTo>
                  <a:lnTo>
                    <a:pt x="1230" y="2176"/>
                  </a:lnTo>
                  <a:lnTo>
                    <a:pt x="1235" y="2171"/>
                  </a:lnTo>
                  <a:lnTo>
                    <a:pt x="1242" y="2166"/>
                  </a:lnTo>
                  <a:lnTo>
                    <a:pt x="1250" y="2161"/>
                  </a:lnTo>
                  <a:lnTo>
                    <a:pt x="1260" y="2158"/>
                  </a:lnTo>
                  <a:lnTo>
                    <a:pt x="1269" y="2156"/>
                  </a:lnTo>
                  <a:lnTo>
                    <a:pt x="1282" y="2156"/>
                  </a:lnTo>
                  <a:lnTo>
                    <a:pt x="1556" y="2156"/>
                  </a:lnTo>
                  <a:lnTo>
                    <a:pt x="1556" y="2155"/>
                  </a:lnTo>
                  <a:lnTo>
                    <a:pt x="2151" y="2155"/>
                  </a:lnTo>
                  <a:lnTo>
                    <a:pt x="2151" y="1281"/>
                  </a:lnTo>
                  <a:lnTo>
                    <a:pt x="2151" y="1281"/>
                  </a:lnTo>
                  <a:lnTo>
                    <a:pt x="2151" y="1269"/>
                  </a:lnTo>
                  <a:lnTo>
                    <a:pt x="2148" y="1258"/>
                  </a:lnTo>
                  <a:lnTo>
                    <a:pt x="2146" y="1248"/>
                  </a:lnTo>
                  <a:lnTo>
                    <a:pt x="2141" y="1240"/>
                  </a:lnTo>
                  <a:lnTo>
                    <a:pt x="2136" y="1234"/>
                  </a:lnTo>
                  <a:lnTo>
                    <a:pt x="2132" y="1229"/>
                  </a:lnTo>
                  <a:lnTo>
                    <a:pt x="2125" y="1225"/>
                  </a:lnTo>
                  <a:lnTo>
                    <a:pt x="2119" y="1224"/>
                  </a:lnTo>
                  <a:lnTo>
                    <a:pt x="2112" y="1224"/>
                  </a:lnTo>
                  <a:lnTo>
                    <a:pt x="2104" y="1225"/>
                  </a:lnTo>
                  <a:lnTo>
                    <a:pt x="2097" y="1229"/>
                  </a:lnTo>
                  <a:lnTo>
                    <a:pt x="2089" y="1234"/>
                  </a:lnTo>
                  <a:lnTo>
                    <a:pt x="2083" y="1240"/>
                  </a:lnTo>
                  <a:lnTo>
                    <a:pt x="2075" y="1248"/>
                  </a:lnTo>
                  <a:lnTo>
                    <a:pt x="2068" y="1258"/>
                  </a:lnTo>
                  <a:lnTo>
                    <a:pt x="2062" y="1268"/>
                  </a:lnTo>
                  <a:lnTo>
                    <a:pt x="2062" y="1268"/>
                  </a:lnTo>
                  <a:lnTo>
                    <a:pt x="2054" y="1282"/>
                  </a:lnTo>
                  <a:lnTo>
                    <a:pt x="2044" y="1295"/>
                  </a:lnTo>
                  <a:lnTo>
                    <a:pt x="2029" y="1312"/>
                  </a:lnTo>
                  <a:lnTo>
                    <a:pt x="2019" y="1320"/>
                  </a:lnTo>
                  <a:lnTo>
                    <a:pt x="2010" y="1328"/>
                  </a:lnTo>
                  <a:lnTo>
                    <a:pt x="1998" y="1336"/>
                  </a:lnTo>
                  <a:lnTo>
                    <a:pt x="1985" y="1343"/>
                  </a:lnTo>
                  <a:lnTo>
                    <a:pt x="1971" y="1348"/>
                  </a:lnTo>
                  <a:lnTo>
                    <a:pt x="1956" y="1352"/>
                  </a:lnTo>
                  <a:lnTo>
                    <a:pt x="1940" y="1356"/>
                  </a:lnTo>
                  <a:lnTo>
                    <a:pt x="1922" y="1356"/>
                  </a:lnTo>
                  <a:lnTo>
                    <a:pt x="1922" y="1356"/>
                  </a:lnTo>
                  <a:lnTo>
                    <a:pt x="1901" y="1354"/>
                  </a:lnTo>
                  <a:lnTo>
                    <a:pt x="1881" y="1351"/>
                  </a:lnTo>
                  <a:lnTo>
                    <a:pt x="1862" y="1344"/>
                  </a:lnTo>
                  <a:lnTo>
                    <a:pt x="1844" y="1336"/>
                  </a:lnTo>
                  <a:lnTo>
                    <a:pt x="1826" y="1326"/>
                  </a:lnTo>
                  <a:lnTo>
                    <a:pt x="1809" y="1313"/>
                  </a:lnTo>
                  <a:lnTo>
                    <a:pt x="1795" y="1299"/>
                  </a:lnTo>
                  <a:lnTo>
                    <a:pt x="1780" y="1282"/>
                  </a:lnTo>
                  <a:lnTo>
                    <a:pt x="1767" y="1265"/>
                  </a:lnTo>
                  <a:lnTo>
                    <a:pt x="1756" y="1247"/>
                  </a:lnTo>
                  <a:lnTo>
                    <a:pt x="1746" y="1225"/>
                  </a:lnTo>
                  <a:lnTo>
                    <a:pt x="1736" y="1203"/>
                  </a:lnTo>
                  <a:lnTo>
                    <a:pt x="1730" y="1180"/>
                  </a:lnTo>
                  <a:lnTo>
                    <a:pt x="1725" y="1157"/>
                  </a:lnTo>
                  <a:lnTo>
                    <a:pt x="1722" y="1131"/>
                  </a:lnTo>
                  <a:lnTo>
                    <a:pt x="1722" y="1107"/>
                  </a:lnTo>
                  <a:lnTo>
                    <a:pt x="1722" y="1107"/>
                  </a:lnTo>
                  <a:lnTo>
                    <a:pt x="1722" y="1081"/>
                  </a:lnTo>
                  <a:lnTo>
                    <a:pt x="1725" y="1056"/>
                  </a:lnTo>
                  <a:lnTo>
                    <a:pt x="1730" y="1032"/>
                  </a:lnTo>
                  <a:lnTo>
                    <a:pt x="1736" y="1009"/>
                  </a:lnTo>
                  <a:lnTo>
                    <a:pt x="1746" y="988"/>
                  </a:lnTo>
                  <a:lnTo>
                    <a:pt x="1756" y="967"/>
                  </a:lnTo>
                  <a:lnTo>
                    <a:pt x="1767" y="947"/>
                  </a:lnTo>
                  <a:lnTo>
                    <a:pt x="1780" y="929"/>
                  </a:lnTo>
                  <a:lnTo>
                    <a:pt x="1795" y="913"/>
                  </a:lnTo>
                  <a:lnTo>
                    <a:pt x="1809" y="898"/>
                  </a:lnTo>
                  <a:lnTo>
                    <a:pt x="1826" y="887"/>
                  </a:lnTo>
                  <a:lnTo>
                    <a:pt x="1844" y="876"/>
                  </a:lnTo>
                  <a:lnTo>
                    <a:pt x="1862" y="868"/>
                  </a:lnTo>
                  <a:lnTo>
                    <a:pt x="1881" y="861"/>
                  </a:lnTo>
                  <a:lnTo>
                    <a:pt x="1901" y="858"/>
                  </a:lnTo>
                  <a:lnTo>
                    <a:pt x="1922" y="856"/>
                  </a:lnTo>
                  <a:lnTo>
                    <a:pt x="1922" y="856"/>
                  </a:lnTo>
                  <a:close/>
                </a:path>
              </a:pathLst>
            </a:custGeom>
            <a:solidFill>
              <a:srgbClr val="0070C0"/>
            </a:solidFill>
            <a:ln w="28575">
              <a:solidFill>
                <a:schemeClr val="bg1">
                  <a:lumMod val="65000"/>
                </a:schemeClr>
              </a:solidFill>
              <a:prstDash val="solid"/>
              <a:round/>
              <a:headEnd/>
              <a:tailEnd/>
            </a:ln>
          </p:spPr>
          <p:txBody>
            <a:bodyPr bIns="540000" anchor="ctr"/>
            <a:lstStyle/>
            <a:p>
              <a:pPr algn="ctr" eaLnBrk="1" hangingPunct="1">
                <a:defRPr/>
              </a:pPr>
              <a:endParaRPr lang="en-GB" sz="4000" dirty="0">
                <a:cs typeface="Arial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auto">
            <a:xfrm>
              <a:off x="2118577" y="3413123"/>
              <a:ext cx="3001922" cy="2496822"/>
            </a:xfrm>
            <a:custGeom>
              <a:avLst/>
              <a:gdLst>
                <a:gd name="T0" fmla="*/ 861 w 2587"/>
                <a:gd name="T1" fmla="*/ 195 h 2151"/>
                <a:gd name="T2" fmla="*/ 885 w 2587"/>
                <a:gd name="T3" fmla="*/ 143 h 2151"/>
                <a:gd name="T4" fmla="*/ 931 w 2587"/>
                <a:gd name="T5" fmla="*/ 97 h 2151"/>
                <a:gd name="T6" fmla="*/ 965 w 2587"/>
                <a:gd name="T7" fmla="*/ 76 h 2151"/>
                <a:gd name="T8" fmla="*/ 988 w 2587"/>
                <a:gd name="T9" fmla="*/ 47 h 2151"/>
                <a:gd name="T10" fmla="*/ 985 w 2587"/>
                <a:gd name="T11" fmla="*/ 21 h 2151"/>
                <a:gd name="T12" fmla="*/ 955 w 2587"/>
                <a:gd name="T13" fmla="*/ 3 h 2151"/>
                <a:gd name="T14" fmla="*/ 0 w 2587"/>
                <a:gd name="T15" fmla="*/ 2151 h 2151"/>
                <a:gd name="T16" fmla="*/ 2156 w 2587"/>
                <a:gd name="T17" fmla="*/ 1220 h 2151"/>
                <a:gd name="T18" fmla="*/ 2163 w 2587"/>
                <a:gd name="T19" fmla="*/ 1186 h 2151"/>
                <a:gd name="T20" fmla="*/ 2182 w 2587"/>
                <a:gd name="T21" fmla="*/ 1163 h 2151"/>
                <a:gd name="T22" fmla="*/ 2211 w 2587"/>
                <a:gd name="T23" fmla="*/ 1166 h 2151"/>
                <a:gd name="T24" fmla="*/ 2239 w 2587"/>
                <a:gd name="T25" fmla="*/ 1196 h 2151"/>
                <a:gd name="T26" fmla="*/ 2263 w 2587"/>
                <a:gd name="T27" fmla="*/ 1235 h 2151"/>
                <a:gd name="T28" fmla="*/ 2309 w 2587"/>
                <a:gd name="T29" fmla="*/ 1274 h 2151"/>
                <a:gd name="T30" fmla="*/ 2368 w 2587"/>
                <a:gd name="T31" fmla="*/ 1293 h 2151"/>
                <a:gd name="T32" fmla="*/ 2426 w 2587"/>
                <a:gd name="T33" fmla="*/ 1288 h 2151"/>
                <a:gd name="T34" fmla="*/ 2498 w 2587"/>
                <a:gd name="T35" fmla="*/ 1251 h 2151"/>
                <a:gd name="T36" fmla="*/ 2553 w 2587"/>
                <a:gd name="T37" fmla="*/ 1184 h 2151"/>
                <a:gd name="T38" fmla="*/ 2582 w 2587"/>
                <a:gd name="T39" fmla="*/ 1095 h 2151"/>
                <a:gd name="T40" fmla="*/ 2586 w 2587"/>
                <a:gd name="T41" fmla="*/ 1018 h 2151"/>
                <a:gd name="T42" fmla="*/ 2563 w 2587"/>
                <a:gd name="T43" fmla="*/ 926 h 2151"/>
                <a:gd name="T44" fmla="*/ 2514 w 2587"/>
                <a:gd name="T45" fmla="*/ 852 h 2151"/>
                <a:gd name="T46" fmla="*/ 2446 w 2587"/>
                <a:gd name="T47" fmla="*/ 805 h 2151"/>
                <a:gd name="T48" fmla="*/ 2385 w 2587"/>
                <a:gd name="T49" fmla="*/ 794 h 2151"/>
                <a:gd name="T50" fmla="*/ 2322 w 2587"/>
                <a:gd name="T51" fmla="*/ 808 h 2151"/>
                <a:gd name="T52" fmla="*/ 2278 w 2587"/>
                <a:gd name="T53" fmla="*/ 838 h 2151"/>
                <a:gd name="T54" fmla="*/ 2245 w 2587"/>
                <a:gd name="T55" fmla="*/ 882 h 2151"/>
                <a:gd name="T56" fmla="*/ 2218 w 2587"/>
                <a:gd name="T57" fmla="*/ 917 h 2151"/>
                <a:gd name="T58" fmla="*/ 2189 w 2587"/>
                <a:gd name="T59" fmla="*/ 927 h 2151"/>
                <a:gd name="T60" fmla="*/ 2166 w 2587"/>
                <a:gd name="T61" fmla="*/ 911 h 2151"/>
                <a:gd name="T62" fmla="*/ 2156 w 2587"/>
                <a:gd name="T63" fmla="*/ 869 h 2151"/>
                <a:gd name="T64" fmla="*/ 1282 w 2587"/>
                <a:gd name="T65" fmla="*/ 0 h 2151"/>
                <a:gd name="T66" fmla="*/ 1248 w 2587"/>
                <a:gd name="T67" fmla="*/ 6 h 2151"/>
                <a:gd name="T68" fmla="*/ 1227 w 2587"/>
                <a:gd name="T69" fmla="*/ 27 h 2151"/>
                <a:gd name="T70" fmla="*/ 1229 w 2587"/>
                <a:gd name="T71" fmla="*/ 55 h 2151"/>
                <a:gd name="T72" fmla="*/ 1258 w 2587"/>
                <a:gd name="T73" fmla="*/ 83 h 2151"/>
                <a:gd name="T74" fmla="*/ 1297 w 2587"/>
                <a:gd name="T75" fmla="*/ 107 h 2151"/>
                <a:gd name="T76" fmla="*/ 1336 w 2587"/>
                <a:gd name="T77" fmla="*/ 154 h 2151"/>
                <a:gd name="T78" fmla="*/ 1356 w 2587"/>
                <a:gd name="T79" fmla="*/ 213 h 2151"/>
                <a:gd name="T80" fmla="*/ 1352 w 2587"/>
                <a:gd name="T81" fmla="*/ 270 h 2151"/>
                <a:gd name="T82" fmla="*/ 1313 w 2587"/>
                <a:gd name="T83" fmla="*/ 341 h 2151"/>
                <a:gd name="T84" fmla="*/ 1247 w 2587"/>
                <a:gd name="T85" fmla="*/ 397 h 2151"/>
                <a:gd name="T86" fmla="*/ 1157 w 2587"/>
                <a:gd name="T87" fmla="*/ 426 h 2151"/>
                <a:gd name="T88" fmla="*/ 1082 w 2587"/>
                <a:gd name="T89" fmla="*/ 429 h 2151"/>
                <a:gd name="T90" fmla="*/ 988 w 2587"/>
                <a:gd name="T91" fmla="*/ 406 h 2151"/>
                <a:gd name="T92" fmla="*/ 915 w 2587"/>
                <a:gd name="T93" fmla="*/ 358 h 2151"/>
                <a:gd name="T94" fmla="*/ 869 w 2587"/>
                <a:gd name="T95" fmla="*/ 289 h 2151"/>
                <a:gd name="T96" fmla="*/ 858 w 2587"/>
                <a:gd name="T97" fmla="*/ 231 h 2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87" h="2151">
                  <a:moveTo>
                    <a:pt x="858" y="231"/>
                  </a:moveTo>
                  <a:lnTo>
                    <a:pt x="858" y="231"/>
                  </a:lnTo>
                  <a:lnTo>
                    <a:pt x="858" y="213"/>
                  </a:lnTo>
                  <a:lnTo>
                    <a:pt x="861" y="195"/>
                  </a:lnTo>
                  <a:lnTo>
                    <a:pt x="866" y="180"/>
                  </a:lnTo>
                  <a:lnTo>
                    <a:pt x="871" y="166"/>
                  </a:lnTo>
                  <a:lnTo>
                    <a:pt x="877" y="154"/>
                  </a:lnTo>
                  <a:lnTo>
                    <a:pt x="885" y="143"/>
                  </a:lnTo>
                  <a:lnTo>
                    <a:pt x="893" y="131"/>
                  </a:lnTo>
                  <a:lnTo>
                    <a:pt x="902" y="123"/>
                  </a:lnTo>
                  <a:lnTo>
                    <a:pt x="918" y="107"/>
                  </a:lnTo>
                  <a:lnTo>
                    <a:pt x="931" y="97"/>
                  </a:lnTo>
                  <a:lnTo>
                    <a:pt x="946" y="89"/>
                  </a:lnTo>
                  <a:lnTo>
                    <a:pt x="946" y="89"/>
                  </a:lnTo>
                  <a:lnTo>
                    <a:pt x="955" y="83"/>
                  </a:lnTo>
                  <a:lnTo>
                    <a:pt x="965" y="76"/>
                  </a:lnTo>
                  <a:lnTo>
                    <a:pt x="973" y="70"/>
                  </a:lnTo>
                  <a:lnTo>
                    <a:pt x="980" y="62"/>
                  </a:lnTo>
                  <a:lnTo>
                    <a:pt x="985" y="55"/>
                  </a:lnTo>
                  <a:lnTo>
                    <a:pt x="988" y="47"/>
                  </a:lnTo>
                  <a:lnTo>
                    <a:pt x="989" y="40"/>
                  </a:lnTo>
                  <a:lnTo>
                    <a:pt x="989" y="34"/>
                  </a:lnTo>
                  <a:lnTo>
                    <a:pt x="988" y="27"/>
                  </a:lnTo>
                  <a:lnTo>
                    <a:pt x="985" y="21"/>
                  </a:lnTo>
                  <a:lnTo>
                    <a:pt x="980" y="14"/>
                  </a:lnTo>
                  <a:lnTo>
                    <a:pt x="973" y="9"/>
                  </a:lnTo>
                  <a:lnTo>
                    <a:pt x="965" y="6"/>
                  </a:lnTo>
                  <a:lnTo>
                    <a:pt x="955" y="3"/>
                  </a:lnTo>
                  <a:lnTo>
                    <a:pt x="944" y="1"/>
                  </a:lnTo>
                  <a:lnTo>
                    <a:pt x="933" y="0"/>
                  </a:lnTo>
                  <a:lnTo>
                    <a:pt x="0" y="0"/>
                  </a:lnTo>
                  <a:lnTo>
                    <a:pt x="0" y="2151"/>
                  </a:lnTo>
                  <a:lnTo>
                    <a:pt x="2154" y="2151"/>
                  </a:lnTo>
                  <a:lnTo>
                    <a:pt x="2154" y="1656"/>
                  </a:lnTo>
                  <a:lnTo>
                    <a:pt x="2156" y="1656"/>
                  </a:lnTo>
                  <a:lnTo>
                    <a:pt x="2156" y="1220"/>
                  </a:lnTo>
                  <a:lnTo>
                    <a:pt x="2156" y="1220"/>
                  </a:lnTo>
                  <a:lnTo>
                    <a:pt x="2158" y="1207"/>
                  </a:lnTo>
                  <a:lnTo>
                    <a:pt x="2159" y="1196"/>
                  </a:lnTo>
                  <a:lnTo>
                    <a:pt x="2163" y="1186"/>
                  </a:lnTo>
                  <a:lnTo>
                    <a:pt x="2166" y="1178"/>
                  </a:lnTo>
                  <a:lnTo>
                    <a:pt x="2171" y="1171"/>
                  </a:lnTo>
                  <a:lnTo>
                    <a:pt x="2177" y="1166"/>
                  </a:lnTo>
                  <a:lnTo>
                    <a:pt x="2182" y="1163"/>
                  </a:lnTo>
                  <a:lnTo>
                    <a:pt x="2189" y="1161"/>
                  </a:lnTo>
                  <a:lnTo>
                    <a:pt x="2197" y="1161"/>
                  </a:lnTo>
                  <a:lnTo>
                    <a:pt x="2203" y="1163"/>
                  </a:lnTo>
                  <a:lnTo>
                    <a:pt x="2211" y="1166"/>
                  </a:lnTo>
                  <a:lnTo>
                    <a:pt x="2218" y="1171"/>
                  </a:lnTo>
                  <a:lnTo>
                    <a:pt x="2226" y="1178"/>
                  </a:lnTo>
                  <a:lnTo>
                    <a:pt x="2232" y="1186"/>
                  </a:lnTo>
                  <a:lnTo>
                    <a:pt x="2239" y="1196"/>
                  </a:lnTo>
                  <a:lnTo>
                    <a:pt x="2245" y="1207"/>
                  </a:lnTo>
                  <a:lnTo>
                    <a:pt x="2245" y="1207"/>
                  </a:lnTo>
                  <a:lnTo>
                    <a:pt x="2254" y="1220"/>
                  </a:lnTo>
                  <a:lnTo>
                    <a:pt x="2263" y="1235"/>
                  </a:lnTo>
                  <a:lnTo>
                    <a:pt x="2278" y="1251"/>
                  </a:lnTo>
                  <a:lnTo>
                    <a:pt x="2288" y="1259"/>
                  </a:lnTo>
                  <a:lnTo>
                    <a:pt x="2298" y="1266"/>
                  </a:lnTo>
                  <a:lnTo>
                    <a:pt x="2309" y="1274"/>
                  </a:lnTo>
                  <a:lnTo>
                    <a:pt x="2322" y="1280"/>
                  </a:lnTo>
                  <a:lnTo>
                    <a:pt x="2337" y="1285"/>
                  </a:lnTo>
                  <a:lnTo>
                    <a:pt x="2351" y="1290"/>
                  </a:lnTo>
                  <a:lnTo>
                    <a:pt x="2368" y="1293"/>
                  </a:lnTo>
                  <a:lnTo>
                    <a:pt x="2385" y="1293"/>
                  </a:lnTo>
                  <a:lnTo>
                    <a:pt x="2385" y="1293"/>
                  </a:lnTo>
                  <a:lnTo>
                    <a:pt x="2407" y="1293"/>
                  </a:lnTo>
                  <a:lnTo>
                    <a:pt x="2426" y="1288"/>
                  </a:lnTo>
                  <a:lnTo>
                    <a:pt x="2446" y="1283"/>
                  </a:lnTo>
                  <a:lnTo>
                    <a:pt x="2463" y="1274"/>
                  </a:lnTo>
                  <a:lnTo>
                    <a:pt x="2481" y="1264"/>
                  </a:lnTo>
                  <a:lnTo>
                    <a:pt x="2498" y="1251"/>
                  </a:lnTo>
                  <a:lnTo>
                    <a:pt x="2514" y="1236"/>
                  </a:lnTo>
                  <a:lnTo>
                    <a:pt x="2527" y="1220"/>
                  </a:lnTo>
                  <a:lnTo>
                    <a:pt x="2540" y="1204"/>
                  </a:lnTo>
                  <a:lnTo>
                    <a:pt x="2553" y="1184"/>
                  </a:lnTo>
                  <a:lnTo>
                    <a:pt x="2563" y="1163"/>
                  </a:lnTo>
                  <a:lnTo>
                    <a:pt x="2571" y="1142"/>
                  </a:lnTo>
                  <a:lnTo>
                    <a:pt x="2577" y="1119"/>
                  </a:lnTo>
                  <a:lnTo>
                    <a:pt x="2582" y="1095"/>
                  </a:lnTo>
                  <a:lnTo>
                    <a:pt x="2586" y="1070"/>
                  </a:lnTo>
                  <a:lnTo>
                    <a:pt x="2587" y="1044"/>
                  </a:lnTo>
                  <a:lnTo>
                    <a:pt x="2587" y="1044"/>
                  </a:lnTo>
                  <a:lnTo>
                    <a:pt x="2586" y="1018"/>
                  </a:lnTo>
                  <a:lnTo>
                    <a:pt x="2582" y="994"/>
                  </a:lnTo>
                  <a:lnTo>
                    <a:pt x="2577" y="969"/>
                  </a:lnTo>
                  <a:lnTo>
                    <a:pt x="2571" y="947"/>
                  </a:lnTo>
                  <a:lnTo>
                    <a:pt x="2563" y="926"/>
                  </a:lnTo>
                  <a:lnTo>
                    <a:pt x="2553" y="904"/>
                  </a:lnTo>
                  <a:lnTo>
                    <a:pt x="2540" y="885"/>
                  </a:lnTo>
                  <a:lnTo>
                    <a:pt x="2527" y="867"/>
                  </a:lnTo>
                  <a:lnTo>
                    <a:pt x="2514" y="852"/>
                  </a:lnTo>
                  <a:lnTo>
                    <a:pt x="2498" y="838"/>
                  </a:lnTo>
                  <a:lnTo>
                    <a:pt x="2481" y="825"/>
                  </a:lnTo>
                  <a:lnTo>
                    <a:pt x="2463" y="815"/>
                  </a:lnTo>
                  <a:lnTo>
                    <a:pt x="2446" y="805"/>
                  </a:lnTo>
                  <a:lnTo>
                    <a:pt x="2426" y="800"/>
                  </a:lnTo>
                  <a:lnTo>
                    <a:pt x="2407" y="795"/>
                  </a:lnTo>
                  <a:lnTo>
                    <a:pt x="2385" y="794"/>
                  </a:lnTo>
                  <a:lnTo>
                    <a:pt x="2385" y="794"/>
                  </a:lnTo>
                  <a:lnTo>
                    <a:pt x="2368" y="795"/>
                  </a:lnTo>
                  <a:lnTo>
                    <a:pt x="2351" y="799"/>
                  </a:lnTo>
                  <a:lnTo>
                    <a:pt x="2337" y="802"/>
                  </a:lnTo>
                  <a:lnTo>
                    <a:pt x="2322" y="808"/>
                  </a:lnTo>
                  <a:lnTo>
                    <a:pt x="2309" y="815"/>
                  </a:lnTo>
                  <a:lnTo>
                    <a:pt x="2298" y="821"/>
                  </a:lnTo>
                  <a:lnTo>
                    <a:pt x="2288" y="830"/>
                  </a:lnTo>
                  <a:lnTo>
                    <a:pt x="2278" y="838"/>
                  </a:lnTo>
                  <a:lnTo>
                    <a:pt x="2263" y="854"/>
                  </a:lnTo>
                  <a:lnTo>
                    <a:pt x="2254" y="869"/>
                  </a:lnTo>
                  <a:lnTo>
                    <a:pt x="2245" y="882"/>
                  </a:lnTo>
                  <a:lnTo>
                    <a:pt x="2245" y="882"/>
                  </a:lnTo>
                  <a:lnTo>
                    <a:pt x="2239" y="893"/>
                  </a:lnTo>
                  <a:lnTo>
                    <a:pt x="2232" y="903"/>
                  </a:lnTo>
                  <a:lnTo>
                    <a:pt x="2226" y="911"/>
                  </a:lnTo>
                  <a:lnTo>
                    <a:pt x="2218" y="917"/>
                  </a:lnTo>
                  <a:lnTo>
                    <a:pt x="2211" y="922"/>
                  </a:lnTo>
                  <a:lnTo>
                    <a:pt x="2203" y="926"/>
                  </a:lnTo>
                  <a:lnTo>
                    <a:pt x="2197" y="927"/>
                  </a:lnTo>
                  <a:lnTo>
                    <a:pt x="2189" y="927"/>
                  </a:lnTo>
                  <a:lnTo>
                    <a:pt x="2182" y="926"/>
                  </a:lnTo>
                  <a:lnTo>
                    <a:pt x="2177" y="922"/>
                  </a:lnTo>
                  <a:lnTo>
                    <a:pt x="2171" y="917"/>
                  </a:lnTo>
                  <a:lnTo>
                    <a:pt x="2166" y="911"/>
                  </a:lnTo>
                  <a:lnTo>
                    <a:pt x="2163" y="903"/>
                  </a:lnTo>
                  <a:lnTo>
                    <a:pt x="2159" y="893"/>
                  </a:lnTo>
                  <a:lnTo>
                    <a:pt x="2158" y="882"/>
                  </a:lnTo>
                  <a:lnTo>
                    <a:pt x="2156" y="869"/>
                  </a:lnTo>
                  <a:lnTo>
                    <a:pt x="2156" y="595"/>
                  </a:lnTo>
                  <a:lnTo>
                    <a:pt x="2154" y="595"/>
                  </a:lnTo>
                  <a:lnTo>
                    <a:pt x="2154" y="0"/>
                  </a:lnTo>
                  <a:lnTo>
                    <a:pt x="1282" y="0"/>
                  </a:lnTo>
                  <a:lnTo>
                    <a:pt x="1282" y="0"/>
                  </a:lnTo>
                  <a:lnTo>
                    <a:pt x="1269" y="1"/>
                  </a:lnTo>
                  <a:lnTo>
                    <a:pt x="1258" y="3"/>
                  </a:lnTo>
                  <a:lnTo>
                    <a:pt x="1248" y="6"/>
                  </a:lnTo>
                  <a:lnTo>
                    <a:pt x="1242" y="9"/>
                  </a:lnTo>
                  <a:lnTo>
                    <a:pt x="1235" y="14"/>
                  </a:lnTo>
                  <a:lnTo>
                    <a:pt x="1230" y="21"/>
                  </a:lnTo>
                  <a:lnTo>
                    <a:pt x="1227" y="27"/>
                  </a:lnTo>
                  <a:lnTo>
                    <a:pt x="1225" y="34"/>
                  </a:lnTo>
                  <a:lnTo>
                    <a:pt x="1225" y="40"/>
                  </a:lnTo>
                  <a:lnTo>
                    <a:pt x="1225" y="47"/>
                  </a:lnTo>
                  <a:lnTo>
                    <a:pt x="1229" y="55"/>
                  </a:lnTo>
                  <a:lnTo>
                    <a:pt x="1234" y="62"/>
                  </a:lnTo>
                  <a:lnTo>
                    <a:pt x="1240" y="70"/>
                  </a:lnTo>
                  <a:lnTo>
                    <a:pt x="1248" y="76"/>
                  </a:lnTo>
                  <a:lnTo>
                    <a:pt x="1258" y="83"/>
                  </a:lnTo>
                  <a:lnTo>
                    <a:pt x="1269" y="89"/>
                  </a:lnTo>
                  <a:lnTo>
                    <a:pt x="1269" y="89"/>
                  </a:lnTo>
                  <a:lnTo>
                    <a:pt x="1282" y="97"/>
                  </a:lnTo>
                  <a:lnTo>
                    <a:pt x="1297" y="107"/>
                  </a:lnTo>
                  <a:lnTo>
                    <a:pt x="1313" y="123"/>
                  </a:lnTo>
                  <a:lnTo>
                    <a:pt x="1321" y="131"/>
                  </a:lnTo>
                  <a:lnTo>
                    <a:pt x="1329" y="143"/>
                  </a:lnTo>
                  <a:lnTo>
                    <a:pt x="1336" y="154"/>
                  </a:lnTo>
                  <a:lnTo>
                    <a:pt x="1343" y="166"/>
                  </a:lnTo>
                  <a:lnTo>
                    <a:pt x="1349" y="180"/>
                  </a:lnTo>
                  <a:lnTo>
                    <a:pt x="1352" y="195"/>
                  </a:lnTo>
                  <a:lnTo>
                    <a:pt x="1356" y="213"/>
                  </a:lnTo>
                  <a:lnTo>
                    <a:pt x="1357" y="231"/>
                  </a:lnTo>
                  <a:lnTo>
                    <a:pt x="1357" y="231"/>
                  </a:lnTo>
                  <a:lnTo>
                    <a:pt x="1356" y="250"/>
                  </a:lnTo>
                  <a:lnTo>
                    <a:pt x="1352" y="270"/>
                  </a:lnTo>
                  <a:lnTo>
                    <a:pt x="1346" y="289"/>
                  </a:lnTo>
                  <a:lnTo>
                    <a:pt x="1338" y="307"/>
                  </a:lnTo>
                  <a:lnTo>
                    <a:pt x="1326" y="325"/>
                  </a:lnTo>
                  <a:lnTo>
                    <a:pt x="1313" y="341"/>
                  </a:lnTo>
                  <a:lnTo>
                    <a:pt x="1300" y="358"/>
                  </a:lnTo>
                  <a:lnTo>
                    <a:pt x="1284" y="372"/>
                  </a:lnTo>
                  <a:lnTo>
                    <a:pt x="1266" y="385"/>
                  </a:lnTo>
                  <a:lnTo>
                    <a:pt x="1247" y="397"/>
                  </a:lnTo>
                  <a:lnTo>
                    <a:pt x="1225" y="406"/>
                  </a:lnTo>
                  <a:lnTo>
                    <a:pt x="1204" y="415"/>
                  </a:lnTo>
                  <a:lnTo>
                    <a:pt x="1181" y="421"/>
                  </a:lnTo>
                  <a:lnTo>
                    <a:pt x="1157" y="426"/>
                  </a:lnTo>
                  <a:lnTo>
                    <a:pt x="1133" y="429"/>
                  </a:lnTo>
                  <a:lnTo>
                    <a:pt x="1107" y="431"/>
                  </a:lnTo>
                  <a:lnTo>
                    <a:pt x="1107" y="431"/>
                  </a:lnTo>
                  <a:lnTo>
                    <a:pt x="1082" y="429"/>
                  </a:lnTo>
                  <a:lnTo>
                    <a:pt x="1056" y="426"/>
                  </a:lnTo>
                  <a:lnTo>
                    <a:pt x="1033" y="421"/>
                  </a:lnTo>
                  <a:lnTo>
                    <a:pt x="1011" y="415"/>
                  </a:lnTo>
                  <a:lnTo>
                    <a:pt x="988" y="406"/>
                  </a:lnTo>
                  <a:lnTo>
                    <a:pt x="967" y="397"/>
                  </a:lnTo>
                  <a:lnTo>
                    <a:pt x="949" y="385"/>
                  </a:lnTo>
                  <a:lnTo>
                    <a:pt x="931" y="372"/>
                  </a:lnTo>
                  <a:lnTo>
                    <a:pt x="915" y="358"/>
                  </a:lnTo>
                  <a:lnTo>
                    <a:pt x="900" y="341"/>
                  </a:lnTo>
                  <a:lnTo>
                    <a:pt x="887" y="325"/>
                  </a:lnTo>
                  <a:lnTo>
                    <a:pt x="877" y="307"/>
                  </a:lnTo>
                  <a:lnTo>
                    <a:pt x="869" y="289"/>
                  </a:lnTo>
                  <a:lnTo>
                    <a:pt x="863" y="270"/>
                  </a:lnTo>
                  <a:lnTo>
                    <a:pt x="859" y="250"/>
                  </a:lnTo>
                  <a:lnTo>
                    <a:pt x="858" y="231"/>
                  </a:lnTo>
                  <a:lnTo>
                    <a:pt x="858" y="231"/>
                  </a:lnTo>
                  <a:close/>
                </a:path>
              </a:pathLst>
            </a:custGeom>
            <a:solidFill>
              <a:srgbClr val="FFC000"/>
            </a:solidFill>
            <a:ln w="28575">
              <a:solidFill>
                <a:schemeClr val="bg1">
                  <a:lumMod val="65000"/>
                </a:schemeClr>
              </a:solidFill>
              <a:prstDash val="solid"/>
              <a:round/>
              <a:headEnd/>
              <a:tailEnd/>
            </a:ln>
          </p:spPr>
          <p:txBody>
            <a:bodyPr rIns="468000" anchor="ctr" anchorCtr="1"/>
            <a:lstStyle/>
            <a:p>
              <a:pPr eaLnBrk="1" hangingPunct="1">
                <a:defRPr/>
              </a:pPr>
              <a:endParaRPr lang="en-GB" sz="4000" dirty="0">
                <a:cs typeface="Arial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auto">
            <a:xfrm>
              <a:off x="4117108" y="908050"/>
              <a:ext cx="3001922" cy="2496822"/>
            </a:xfrm>
            <a:custGeom>
              <a:avLst/>
              <a:gdLst>
                <a:gd name="T0" fmla="*/ 1726 w 2587"/>
                <a:gd name="T1" fmla="*/ 1956 h 2150"/>
                <a:gd name="T2" fmla="*/ 1702 w 2587"/>
                <a:gd name="T3" fmla="*/ 2008 h 2150"/>
                <a:gd name="T4" fmla="*/ 1656 w 2587"/>
                <a:gd name="T5" fmla="*/ 2054 h 2150"/>
                <a:gd name="T6" fmla="*/ 1620 w 2587"/>
                <a:gd name="T7" fmla="*/ 2075 h 2150"/>
                <a:gd name="T8" fmla="*/ 1599 w 2587"/>
                <a:gd name="T9" fmla="*/ 2104 h 2150"/>
                <a:gd name="T10" fmla="*/ 1602 w 2587"/>
                <a:gd name="T11" fmla="*/ 2130 h 2150"/>
                <a:gd name="T12" fmla="*/ 1632 w 2587"/>
                <a:gd name="T13" fmla="*/ 2148 h 2150"/>
                <a:gd name="T14" fmla="*/ 2587 w 2587"/>
                <a:gd name="T15" fmla="*/ 0 h 2150"/>
                <a:gd name="T16" fmla="*/ 429 w 2587"/>
                <a:gd name="T17" fmla="*/ 931 h 2150"/>
                <a:gd name="T18" fmla="*/ 424 w 2587"/>
                <a:gd name="T19" fmla="*/ 965 h 2150"/>
                <a:gd name="T20" fmla="*/ 403 w 2587"/>
                <a:gd name="T21" fmla="*/ 988 h 2150"/>
                <a:gd name="T22" fmla="*/ 376 w 2587"/>
                <a:gd name="T23" fmla="*/ 985 h 2150"/>
                <a:gd name="T24" fmla="*/ 348 w 2587"/>
                <a:gd name="T25" fmla="*/ 955 h 2150"/>
                <a:gd name="T26" fmla="*/ 324 w 2587"/>
                <a:gd name="T27" fmla="*/ 916 h 2150"/>
                <a:gd name="T28" fmla="*/ 276 w 2587"/>
                <a:gd name="T29" fmla="*/ 877 h 2150"/>
                <a:gd name="T30" fmla="*/ 218 w 2587"/>
                <a:gd name="T31" fmla="*/ 858 h 2150"/>
                <a:gd name="T32" fmla="*/ 161 w 2587"/>
                <a:gd name="T33" fmla="*/ 863 h 2150"/>
                <a:gd name="T34" fmla="*/ 89 w 2587"/>
                <a:gd name="T35" fmla="*/ 900 h 2150"/>
                <a:gd name="T36" fmla="*/ 34 w 2587"/>
                <a:gd name="T37" fmla="*/ 967 h 2150"/>
                <a:gd name="T38" fmla="*/ 5 w 2587"/>
                <a:gd name="T39" fmla="*/ 1056 h 2150"/>
                <a:gd name="T40" fmla="*/ 1 w 2587"/>
                <a:gd name="T41" fmla="*/ 1133 h 2150"/>
                <a:gd name="T42" fmla="*/ 24 w 2587"/>
                <a:gd name="T43" fmla="*/ 1225 h 2150"/>
                <a:gd name="T44" fmla="*/ 73 w 2587"/>
                <a:gd name="T45" fmla="*/ 1299 h 2150"/>
                <a:gd name="T46" fmla="*/ 141 w 2587"/>
                <a:gd name="T47" fmla="*/ 1346 h 2150"/>
                <a:gd name="T48" fmla="*/ 200 w 2587"/>
                <a:gd name="T49" fmla="*/ 1356 h 2150"/>
                <a:gd name="T50" fmla="*/ 263 w 2587"/>
                <a:gd name="T51" fmla="*/ 1343 h 2150"/>
                <a:gd name="T52" fmla="*/ 307 w 2587"/>
                <a:gd name="T53" fmla="*/ 1313 h 2150"/>
                <a:gd name="T54" fmla="*/ 342 w 2587"/>
                <a:gd name="T55" fmla="*/ 1269 h 2150"/>
                <a:gd name="T56" fmla="*/ 369 w 2587"/>
                <a:gd name="T57" fmla="*/ 1234 h 2150"/>
                <a:gd name="T58" fmla="*/ 397 w 2587"/>
                <a:gd name="T59" fmla="*/ 1224 h 2150"/>
                <a:gd name="T60" fmla="*/ 421 w 2587"/>
                <a:gd name="T61" fmla="*/ 1240 h 2150"/>
                <a:gd name="T62" fmla="*/ 429 w 2587"/>
                <a:gd name="T63" fmla="*/ 1282 h 2150"/>
                <a:gd name="T64" fmla="*/ 1305 w 2587"/>
                <a:gd name="T65" fmla="*/ 2150 h 2150"/>
                <a:gd name="T66" fmla="*/ 1337 w 2587"/>
                <a:gd name="T67" fmla="*/ 2145 h 2150"/>
                <a:gd name="T68" fmla="*/ 1360 w 2587"/>
                <a:gd name="T69" fmla="*/ 2124 h 2150"/>
                <a:gd name="T70" fmla="*/ 1357 w 2587"/>
                <a:gd name="T71" fmla="*/ 2096 h 2150"/>
                <a:gd name="T72" fmla="*/ 1329 w 2587"/>
                <a:gd name="T73" fmla="*/ 2068 h 2150"/>
                <a:gd name="T74" fmla="*/ 1290 w 2587"/>
                <a:gd name="T75" fmla="*/ 2044 h 2150"/>
                <a:gd name="T76" fmla="*/ 1251 w 2587"/>
                <a:gd name="T77" fmla="*/ 1997 h 2150"/>
                <a:gd name="T78" fmla="*/ 1231 w 2587"/>
                <a:gd name="T79" fmla="*/ 1938 h 2150"/>
                <a:gd name="T80" fmla="*/ 1235 w 2587"/>
                <a:gd name="T81" fmla="*/ 1881 h 2150"/>
                <a:gd name="T82" fmla="*/ 1272 w 2587"/>
                <a:gd name="T83" fmla="*/ 1810 h 2150"/>
                <a:gd name="T84" fmla="*/ 1340 w 2587"/>
                <a:gd name="T85" fmla="*/ 1754 h 2150"/>
                <a:gd name="T86" fmla="*/ 1430 w 2587"/>
                <a:gd name="T87" fmla="*/ 1725 h 2150"/>
                <a:gd name="T88" fmla="*/ 1505 w 2587"/>
                <a:gd name="T89" fmla="*/ 1722 h 2150"/>
                <a:gd name="T90" fmla="*/ 1599 w 2587"/>
                <a:gd name="T91" fmla="*/ 1745 h 2150"/>
                <a:gd name="T92" fmla="*/ 1672 w 2587"/>
                <a:gd name="T93" fmla="*/ 1793 h 2150"/>
                <a:gd name="T94" fmla="*/ 1718 w 2587"/>
                <a:gd name="T95" fmla="*/ 1862 h 2150"/>
                <a:gd name="T96" fmla="*/ 1729 w 2587"/>
                <a:gd name="T97" fmla="*/ 1920 h 2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87" h="2150">
                  <a:moveTo>
                    <a:pt x="1729" y="1920"/>
                  </a:moveTo>
                  <a:lnTo>
                    <a:pt x="1729" y="1920"/>
                  </a:lnTo>
                  <a:lnTo>
                    <a:pt x="1728" y="1938"/>
                  </a:lnTo>
                  <a:lnTo>
                    <a:pt x="1726" y="1956"/>
                  </a:lnTo>
                  <a:lnTo>
                    <a:pt x="1721" y="1971"/>
                  </a:lnTo>
                  <a:lnTo>
                    <a:pt x="1716" y="1984"/>
                  </a:lnTo>
                  <a:lnTo>
                    <a:pt x="1710" y="1997"/>
                  </a:lnTo>
                  <a:lnTo>
                    <a:pt x="1702" y="2008"/>
                  </a:lnTo>
                  <a:lnTo>
                    <a:pt x="1694" y="2020"/>
                  </a:lnTo>
                  <a:lnTo>
                    <a:pt x="1685" y="2028"/>
                  </a:lnTo>
                  <a:lnTo>
                    <a:pt x="1669" y="2044"/>
                  </a:lnTo>
                  <a:lnTo>
                    <a:pt x="1656" y="2054"/>
                  </a:lnTo>
                  <a:lnTo>
                    <a:pt x="1641" y="2062"/>
                  </a:lnTo>
                  <a:lnTo>
                    <a:pt x="1641" y="2062"/>
                  </a:lnTo>
                  <a:lnTo>
                    <a:pt x="1630" y="2068"/>
                  </a:lnTo>
                  <a:lnTo>
                    <a:pt x="1620" y="2075"/>
                  </a:lnTo>
                  <a:lnTo>
                    <a:pt x="1614" y="2081"/>
                  </a:lnTo>
                  <a:lnTo>
                    <a:pt x="1607" y="2089"/>
                  </a:lnTo>
                  <a:lnTo>
                    <a:pt x="1602" y="2096"/>
                  </a:lnTo>
                  <a:lnTo>
                    <a:pt x="1599" y="2104"/>
                  </a:lnTo>
                  <a:lnTo>
                    <a:pt x="1598" y="2111"/>
                  </a:lnTo>
                  <a:lnTo>
                    <a:pt x="1598" y="2117"/>
                  </a:lnTo>
                  <a:lnTo>
                    <a:pt x="1599" y="2124"/>
                  </a:lnTo>
                  <a:lnTo>
                    <a:pt x="1602" y="2130"/>
                  </a:lnTo>
                  <a:lnTo>
                    <a:pt x="1607" y="2137"/>
                  </a:lnTo>
                  <a:lnTo>
                    <a:pt x="1614" y="2142"/>
                  </a:lnTo>
                  <a:lnTo>
                    <a:pt x="1622" y="2145"/>
                  </a:lnTo>
                  <a:lnTo>
                    <a:pt x="1632" y="2148"/>
                  </a:lnTo>
                  <a:lnTo>
                    <a:pt x="1641" y="2150"/>
                  </a:lnTo>
                  <a:lnTo>
                    <a:pt x="1654" y="2150"/>
                  </a:lnTo>
                  <a:lnTo>
                    <a:pt x="2587" y="2150"/>
                  </a:lnTo>
                  <a:lnTo>
                    <a:pt x="2587" y="0"/>
                  </a:lnTo>
                  <a:lnTo>
                    <a:pt x="433" y="0"/>
                  </a:lnTo>
                  <a:lnTo>
                    <a:pt x="433" y="495"/>
                  </a:lnTo>
                  <a:lnTo>
                    <a:pt x="429" y="495"/>
                  </a:lnTo>
                  <a:lnTo>
                    <a:pt x="429" y="931"/>
                  </a:lnTo>
                  <a:lnTo>
                    <a:pt x="429" y="931"/>
                  </a:lnTo>
                  <a:lnTo>
                    <a:pt x="429" y="944"/>
                  </a:lnTo>
                  <a:lnTo>
                    <a:pt x="428" y="955"/>
                  </a:lnTo>
                  <a:lnTo>
                    <a:pt x="424" y="965"/>
                  </a:lnTo>
                  <a:lnTo>
                    <a:pt x="421" y="973"/>
                  </a:lnTo>
                  <a:lnTo>
                    <a:pt x="416" y="980"/>
                  </a:lnTo>
                  <a:lnTo>
                    <a:pt x="410" y="985"/>
                  </a:lnTo>
                  <a:lnTo>
                    <a:pt x="403" y="988"/>
                  </a:lnTo>
                  <a:lnTo>
                    <a:pt x="397" y="990"/>
                  </a:lnTo>
                  <a:lnTo>
                    <a:pt x="390" y="990"/>
                  </a:lnTo>
                  <a:lnTo>
                    <a:pt x="384" y="988"/>
                  </a:lnTo>
                  <a:lnTo>
                    <a:pt x="376" y="985"/>
                  </a:lnTo>
                  <a:lnTo>
                    <a:pt x="369" y="980"/>
                  </a:lnTo>
                  <a:lnTo>
                    <a:pt x="361" y="973"/>
                  </a:lnTo>
                  <a:lnTo>
                    <a:pt x="355" y="965"/>
                  </a:lnTo>
                  <a:lnTo>
                    <a:pt x="348" y="955"/>
                  </a:lnTo>
                  <a:lnTo>
                    <a:pt x="342" y="944"/>
                  </a:lnTo>
                  <a:lnTo>
                    <a:pt x="342" y="944"/>
                  </a:lnTo>
                  <a:lnTo>
                    <a:pt x="333" y="931"/>
                  </a:lnTo>
                  <a:lnTo>
                    <a:pt x="324" y="916"/>
                  </a:lnTo>
                  <a:lnTo>
                    <a:pt x="307" y="900"/>
                  </a:lnTo>
                  <a:lnTo>
                    <a:pt x="299" y="892"/>
                  </a:lnTo>
                  <a:lnTo>
                    <a:pt x="288" y="885"/>
                  </a:lnTo>
                  <a:lnTo>
                    <a:pt x="276" y="877"/>
                  </a:lnTo>
                  <a:lnTo>
                    <a:pt x="263" y="871"/>
                  </a:lnTo>
                  <a:lnTo>
                    <a:pt x="250" y="866"/>
                  </a:lnTo>
                  <a:lnTo>
                    <a:pt x="236" y="861"/>
                  </a:lnTo>
                  <a:lnTo>
                    <a:pt x="218" y="858"/>
                  </a:lnTo>
                  <a:lnTo>
                    <a:pt x="200" y="858"/>
                  </a:lnTo>
                  <a:lnTo>
                    <a:pt x="200" y="858"/>
                  </a:lnTo>
                  <a:lnTo>
                    <a:pt x="180" y="858"/>
                  </a:lnTo>
                  <a:lnTo>
                    <a:pt x="161" y="863"/>
                  </a:lnTo>
                  <a:lnTo>
                    <a:pt x="141" y="868"/>
                  </a:lnTo>
                  <a:lnTo>
                    <a:pt x="122" y="877"/>
                  </a:lnTo>
                  <a:lnTo>
                    <a:pt x="106" y="887"/>
                  </a:lnTo>
                  <a:lnTo>
                    <a:pt x="89" y="900"/>
                  </a:lnTo>
                  <a:lnTo>
                    <a:pt x="73" y="915"/>
                  </a:lnTo>
                  <a:lnTo>
                    <a:pt x="58" y="931"/>
                  </a:lnTo>
                  <a:lnTo>
                    <a:pt x="45" y="947"/>
                  </a:lnTo>
                  <a:lnTo>
                    <a:pt x="34" y="967"/>
                  </a:lnTo>
                  <a:lnTo>
                    <a:pt x="24" y="988"/>
                  </a:lnTo>
                  <a:lnTo>
                    <a:pt x="16" y="1009"/>
                  </a:lnTo>
                  <a:lnTo>
                    <a:pt x="10" y="1032"/>
                  </a:lnTo>
                  <a:lnTo>
                    <a:pt x="5" y="1056"/>
                  </a:lnTo>
                  <a:lnTo>
                    <a:pt x="1" y="1081"/>
                  </a:lnTo>
                  <a:lnTo>
                    <a:pt x="0" y="1107"/>
                  </a:lnTo>
                  <a:lnTo>
                    <a:pt x="0" y="1107"/>
                  </a:lnTo>
                  <a:lnTo>
                    <a:pt x="1" y="1133"/>
                  </a:lnTo>
                  <a:lnTo>
                    <a:pt x="5" y="1157"/>
                  </a:lnTo>
                  <a:lnTo>
                    <a:pt x="10" y="1182"/>
                  </a:lnTo>
                  <a:lnTo>
                    <a:pt x="16" y="1204"/>
                  </a:lnTo>
                  <a:lnTo>
                    <a:pt x="24" y="1225"/>
                  </a:lnTo>
                  <a:lnTo>
                    <a:pt x="34" y="1247"/>
                  </a:lnTo>
                  <a:lnTo>
                    <a:pt x="45" y="1266"/>
                  </a:lnTo>
                  <a:lnTo>
                    <a:pt x="58" y="1284"/>
                  </a:lnTo>
                  <a:lnTo>
                    <a:pt x="73" y="1299"/>
                  </a:lnTo>
                  <a:lnTo>
                    <a:pt x="89" y="1313"/>
                  </a:lnTo>
                  <a:lnTo>
                    <a:pt x="106" y="1326"/>
                  </a:lnTo>
                  <a:lnTo>
                    <a:pt x="122" y="1336"/>
                  </a:lnTo>
                  <a:lnTo>
                    <a:pt x="141" y="1346"/>
                  </a:lnTo>
                  <a:lnTo>
                    <a:pt x="161" y="1351"/>
                  </a:lnTo>
                  <a:lnTo>
                    <a:pt x="180" y="1356"/>
                  </a:lnTo>
                  <a:lnTo>
                    <a:pt x="200" y="1356"/>
                  </a:lnTo>
                  <a:lnTo>
                    <a:pt x="200" y="1356"/>
                  </a:lnTo>
                  <a:lnTo>
                    <a:pt x="218" y="1356"/>
                  </a:lnTo>
                  <a:lnTo>
                    <a:pt x="236" y="1352"/>
                  </a:lnTo>
                  <a:lnTo>
                    <a:pt x="250" y="1349"/>
                  </a:lnTo>
                  <a:lnTo>
                    <a:pt x="263" y="1343"/>
                  </a:lnTo>
                  <a:lnTo>
                    <a:pt x="276" y="1336"/>
                  </a:lnTo>
                  <a:lnTo>
                    <a:pt x="288" y="1328"/>
                  </a:lnTo>
                  <a:lnTo>
                    <a:pt x="299" y="1321"/>
                  </a:lnTo>
                  <a:lnTo>
                    <a:pt x="307" y="1313"/>
                  </a:lnTo>
                  <a:lnTo>
                    <a:pt x="324" y="1297"/>
                  </a:lnTo>
                  <a:lnTo>
                    <a:pt x="333" y="1282"/>
                  </a:lnTo>
                  <a:lnTo>
                    <a:pt x="342" y="1269"/>
                  </a:lnTo>
                  <a:lnTo>
                    <a:pt x="342" y="1269"/>
                  </a:lnTo>
                  <a:lnTo>
                    <a:pt x="348" y="1258"/>
                  </a:lnTo>
                  <a:lnTo>
                    <a:pt x="355" y="1248"/>
                  </a:lnTo>
                  <a:lnTo>
                    <a:pt x="361" y="1240"/>
                  </a:lnTo>
                  <a:lnTo>
                    <a:pt x="369" y="1234"/>
                  </a:lnTo>
                  <a:lnTo>
                    <a:pt x="376" y="1229"/>
                  </a:lnTo>
                  <a:lnTo>
                    <a:pt x="384" y="1225"/>
                  </a:lnTo>
                  <a:lnTo>
                    <a:pt x="390" y="1224"/>
                  </a:lnTo>
                  <a:lnTo>
                    <a:pt x="397" y="1224"/>
                  </a:lnTo>
                  <a:lnTo>
                    <a:pt x="403" y="1225"/>
                  </a:lnTo>
                  <a:lnTo>
                    <a:pt x="410" y="1229"/>
                  </a:lnTo>
                  <a:lnTo>
                    <a:pt x="416" y="1234"/>
                  </a:lnTo>
                  <a:lnTo>
                    <a:pt x="421" y="1240"/>
                  </a:lnTo>
                  <a:lnTo>
                    <a:pt x="424" y="1248"/>
                  </a:lnTo>
                  <a:lnTo>
                    <a:pt x="428" y="1258"/>
                  </a:lnTo>
                  <a:lnTo>
                    <a:pt x="429" y="1269"/>
                  </a:lnTo>
                  <a:lnTo>
                    <a:pt x="429" y="1282"/>
                  </a:lnTo>
                  <a:lnTo>
                    <a:pt x="429" y="1556"/>
                  </a:lnTo>
                  <a:lnTo>
                    <a:pt x="433" y="1556"/>
                  </a:lnTo>
                  <a:lnTo>
                    <a:pt x="433" y="2150"/>
                  </a:lnTo>
                  <a:lnTo>
                    <a:pt x="1305" y="2150"/>
                  </a:lnTo>
                  <a:lnTo>
                    <a:pt x="1305" y="2150"/>
                  </a:lnTo>
                  <a:lnTo>
                    <a:pt x="1318" y="2150"/>
                  </a:lnTo>
                  <a:lnTo>
                    <a:pt x="1327" y="2148"/>
                  </a:lnTo>
                  <a:lnTo>
                    <a:pt x="1337" y="2145"/>
                  </a:lnTo>
                  <a:lnTo>
                    <a:pt x="1345" y="2142"/>
                  </a:lnTo>
                  <a:lnTo>
                    <a:pt x="1352" y="2137"/>
                  </a:lnTo>
                  <a:lnTo>
                    <a:pt x="1357" y="2130"/>
                  </a:lnTo>
                  <a:lnTo>
                    <a:pt x="1360" y="2124"/>
                  </a:lnTo>
                  <a:lnTo>
                    <a:pt x="1362" y="2117"/>
                  </a:lnTo>
                  <a:lnTo>
                    <a:pt x="1362" y="2111"/>
                  </a:lnTo>
                  <a:lnTo>
                    <a:pt x="1360" y="2104"/>
                  </a:lnTo>
                  <a:lnTo>
                    <a:pt x="1357" y="2096"/>
                  </a:lnTo>
                  <a:lnTo>
                    <a:pt x="1352" y="2089"/>
                  </a:lnTo>
                  <a:lnTo>
                    <a:pt x="1347" y="2081"/>
                  </a:lnTo>
                  <a:lnTo>
                    <a:pt x="1339" y="2075"/>
                  </a:lnTo>
                  <a:lnTo>
                    <a:pt x="1329" y="2068"/>
                  </a:lnTo>
                  <a:lnTo>
                    <a:pt x="1318" y="2062"/>
                  </a:lnTo>
                  <a:lnTo>
                    <a:pt x="1318" y="2062"/>
                  </a:lnTo>
                  <a:lnTo>
                    <a:pt x="1303" y="2054"/>
                  </a:lnTo>
                  <a:lnTo>
                    <a:pt x="1290" y="2044"/>
                  </a:lnTo>
                  <a:lnTo>
                    <a:pt x="1274" y="2028"/>
                  </a:lnTo>
                  <a:lnTo>
                    <a:pt x="1266" y="2020"/>
                  </a:lnTo>
                  <a:lnTo>
                    <a:pt x="1258" y="2008"/>
                  </a:lnTo>
                  <a:lnTo>
                    <a:pt x="1251" y="1997"/>
                  </a:lnTo>
                  <a:lnTo>
                    <a:pt x="1243" y="1984"/>
                  </a:lnTo>
                  <a:lnTo>
                    <a:pt x="1238" y="1971"/>
                  </a:lnTo>
                  <a:lnTo>
                    <a:pt x="1233" y="1956"/>
                  </a:lnTo>
                  <a:lnTo>
                    <a:pt x="1231" y="1938"/>
                  </a:lnTo>
                  <a:lnTo>
                    <a:pt x="1230" y="1920"/>
                  </a:lnTo>
                  <a:lnTo>
                    <a:pt x="1230" y="1920"/>
                  </a:lnTo>
                  <a:lnTo>
                    <a:pt x="1231" y="1901"/>
                  </a:lnTo>
                  <a:lnTo>
                    <a:pt x="1235" y="1881"/>
                  </a:lnTo>
                  <a:lnTo>
                    <a:pt x="1241" y="1862"/>
                  </a:lnTo>
                  <a:lnTo>
                    <a:pt x="1249" y="1842"/>
                  </a:lnTo>
                  <a:lnTo>
                    <a:pt x="1261" y="1826"/>
                  </a:lnTo>
                  <a:lnTo>
                    <a:pt x="1272" y="1810"/>
                  </a:lnTo>
                  <a:lnTo>
                    <a:pt x="1287" y="1793"/>
                  </a:lnTo>
                  <a:lnTo>
                    <a:pt x="1303" y="1779"/>
                  </a:lnTo>
                  <a:lnTo>
                    <a:pt x="1321" y="1766"/>
                  </a:lnTo>
                  <a:lnTo>
                    <a:pt x="1340" y="1754"/>
                  </a:lnTo>
                  <a:lnTo>
                    <a:pt x="1360" y="1745"/>
                  </a:lnTo>
                  <a:lnTo>
                    <a:pt x="1383" y="1736"/>
                  </a:lnTo>
                  <a:lnTo>
                    <a:pt x="1406" y="1730"/>
                  </a:lnTo>
                  <a:lnTo>
                    <a:pt x="1430" y="1725"/>
                  </a:lnTo>
                  <a:lnTo>
                    <a:pt x="1454" y="1722"/>
                  </a:lnTo>
                  <a:lnTo>
                    <a:pt x="1480" y="1720"/>
                  </a:lnTo>
                  <a:lnTo>
                    <a:pt x="1480" y="1720"/>
                  </a:lnTo>
                  <a:lnTo>
                    <a:pt x="1505" y="1722"/>
                  </a:lnTo>
                  <a:lnTo>
                    <a:pt x="1529" y="1725"/>
                  </a:lnTo>
                  <a:lnTo>
                    <a:pt x="1554" y="1730"/>
                  </a:lnTo>
                  <a:lnTo>
                    <a:pt x="1576" y="1736"/>
                  </a:lnTo>
                  <a:lnTo>
                    <a:pt x="1599" y="1745"/>
                  </a:lnTo>
                  <a:lnTo>
                    <a:pt x="1619" y="1754"/>
                  </a:lnTo>
                  <a:lnTo>
                    <a:pt x="1638" y="1766"/>
                  </a:lnTo>
                  <a:lnTo>
                    <a:pt x="1656" y="1779"/>
                  </a:lnTo>
                  <a:lnTo>
                    <a:pt x="1672" y="1793"/>
                  </a:lnTo>
                  <a:lnTo>
                    <a:pt x="1687" y="1810"/>
                  </a:lnTo>
                  <a:lnTo>
                    <a:pt x="1698" y="1826"/>
                  </a:lnTo>
                  <a:lnTo>
                    <a:pt x="1710" y="1842"/>
                  </a:lnTo>
                  <a:lnTo>
                    <a:pt x="1718" y="1862"/>
                  </a:lnTo>
                  <a:lnTo>
                    <a:pt x="1724" y="1881"/>
                  </a:lnTo>
                  <a:lnTo>
                    <a:pt x="1728" y="1901"/>
                  </a:lnTo>
                  <a:lnTo>
                    <a:pt x="1729" y="1920"/>
                  </a:lnTo>
                  <a:lnTo>
                    <a:pt x="1729" y="1920"/>
                  </a:lnTo>
                  <a:close/>
                </a:path>
              </a:pathLst>
            </a:custGeom>
            <a:solidFill>
              <a:srgbClr val="7030A0"/>
            </a:solidFill>
            <a:ln w="28575">
              <a:solidFill>
                <a:schemeClr val="bg1">
                  <a:lumMod val="65000"/>
                </a:schemeClr>
              </a:solidFill>
              <a:prstDash val="solid"/>
              <a:round/>
              <a:headEnd/>
              <a:tailEnd/>
            </a:ln>
          </p:spPr>
          <p:txBody>
            <a:bodyPr lIns="468000" anchor="ctr"/>
            <a:lstStyle/>
            <a:p>
              <a:pPr algn="ctr" eaLnBrk="1" hangingPunct="1">
                <a:defRPr/>
              </a:pPr>
              <a:endParaRPr lang="en-GB" sz="4000" dirty="0">
                <a:cs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5431136" y="3534114"/>
              <a:ext cx="2496104" cy="3000036"/>
            </a:xfrm>
            <a:custGeom>
              <a:avLst/>
              <a:gdLst>
                <a:gd name="T0" fmla="*/ 195 w 2151"/>
                <a:gd name="T1" fmla="*/ 1725 h 2586"/>
                <a:gd name="T2" fmla="*/ 141 w 2151"/>
                <a:gd name="T3" fmla="*/ 1702 h 2586"/>
                <a:gd name="T4" fmla="*/ 96 w 2151"/>
                <a:gd name="T5" fmla="*/ 1655 h 2586"/>
                <a:gd name="T6" fmla="*/ 76 w 2151"/>
                <a:gd name="T7" fmla="*/ 1621 h 2586"/>
                <a:gd name="T8" fmla="*/ 47 w 2151"/>
                <a:gd name="T9" fmla="*/ 1598 h 2586"/>
                <a:gd name="T10" fmla="*/ 19 w 2151"/>
                <a:gd name="T11" fmla="*/ 1603 h 2586"/>
                <a:gd name="T12" fmla="*/ 2 w 2151"/>
                <a:gd name="T13" fmla="*/ 1631 h 2586"/>
                <a:gd name="T14" fmla="*/ 2151 w 2151"/>
                <a:gd name="T15" fmla="*/ 2586 h 2586"/>
                <a:gd name="T16" fmla="*/ 1218 w 2151"/>
                <a:gd name="T17" fmla="*/ 430 h 2586"/>
                <a:gd name="T18" fmla="*/ 1184 w 2151"/>
                <a:gd name="T19" fmla="*/ 425 h 2586"/>
                <a:gd name="T20" fmla="*/ 1163 w 2151"/>
                <a:gd name="T21" fmla="*/ 404 h 2586"/>
                <a:gd name="T22" fmla="*/ 1165 w 2151"/>
                <a:gd name="T23" fmla="*/ 376 h 2586"/>
                <a:gd name="T24" fmla="*/ 1194 w 2151"/>
                <a:gd name="T25" fmla="*/ 347 h 2586"/>
                <a:gd name="T26" fmla="*/ 1233 w 2151"/>
                <a:gd name="T27" fmla="*/ 322 h 2586"/>
                <a:gd name="T28" fmla="*/ 1272 w 2151"/>
                <a:gd name="T29" fmla="*/ 277 h 2586"/>
                <a:gd name="T30" fmla="*/ 1292 w 2151"/>
                <a:gd name="T31" fmla="*/ 218 h 2586"/>
                <a:gd name="T32" fmla="*/ 1288 w 2151"/>
                <a:gd name="T33" fmla="*/ 160 h 2586"/>
                <a:gd name="T34" fmla="*/ 1251 w 2151"/>
                <a:gd name="T35" fmla="*/ 88 h 2586"/>
                <a:gd name="T36" fmla="*/ 1183 w 2151"/>
                <a:gd name="T37" fmla="*/ 34 h 2586"/>
                <a:gd name="T38" fmla="*/ 1093 w 2151"/>
                <a:gd name="T39" fmla="*/ 4 h 2586"/>
                <a:gd name="T40" fmla="*/ 1018 w 2151"/>
                <a:gd name="T41" fmla="*/ 2 h 2586"/>
                <a:gd name="T42" fmla="*/ 924 w 2151"/>
                <a:gd name="T43" fmla="*/ 25 h 2586"/>
                <a:gd name="T44" fmla="*/ 851 w 2151"/>
                <a:gd name="T45" fmla="*/ 73 h 2586"/>
                <a:gd name="T46" fmla="*/ 805 w 2151"/>
                <a:gd name="T47" fmla="*/ 142 h 2586"/>
                <a:gd name="T48" fmla="*/ 794 w 2151"/>
                <a:gd name="T49" fmla="*/ 200 h 2586"/>
                <a:gd name="T50" fmla="*/ 807 w 2151"/>
                <a:gd name="T51" fmla="*/ 264 h 2586"/>
                <a:gd name="T52" fmla="*/ 838 w 2151"/>
                <a:gd name="T53" fmla="*/ 308 h 2586"/>
                <a:gd name="T54" fmla="*/ 882 w 2151"/>
                <a:gd name="T55" fmla="*/ 342 h 2586"/>
                <a:gd name="T56" fmla="*/ 916 w 2151"/>
                <a:gd name="T57" fmla="*/ 368 h 2586"/>
                <a:gd name="T58" fmla="*/ 926 w 2151"/>
                <a:gd name="T59" fmla="*/ 397 h 2586"/>
                <a:gd name="T60" fmla="*/ 909 w 2151"/>
                <a:gd name="T61" fmla="*/ 420 h 2586"/>
                <a:gd name="T62" fmla="*/ 869 w 2151"/>
                <a:gd name="T63" fmla="*/ 430 h 2586"/>
                <a:gd name="T64" fmla="*/ 0 w 2151"/>
                <a:gd name="T65" fmla="*/ 1305 h 2586"/>
                <a:gd name="T66" fmla="*/ 5 w 2151"/>
                <a:gd name="T67" fmla="*/ 1338 h 2586"/>
                <a:gd name="T68" fmla="*/ 26 w 2151"/>
                <a:gd name="T69" fmla="*/ 1361 h 2586"/>
                <a:gd name="T70" fmla="*/ 54 w 2151"/>
                <a:gd name="T71" fmla="*/ 1357 h 2586"/>
                <a:gd name="T72" fmla="*/ 83 w 2151"/>
                <a:gd name="T73" fmla="*/ 1328 h 2586"/>
                <a:gd name="T74" fmla="*/ 107 w 2151"/>
                <a:gd name="T75" fmla="*/ 1291 h 2586"/>
                <a:gd name="T76" fmla="*/ 153 w 2151"/>
                <a:gd name="T77" fmla="*/ 1250 h 2586"/>
                <a:gd name="T78" fmla="*/ 211 w 2151"/>
                <a:gd name="T79" fmla="*/ 1230 h 2586"/>
                <a:gd name="T80" fmla="*/ 270 w 2151"/>
                <a:gd name="T81" fmla="*/ 1235 h 2586"/>
                <a:gd name="T82" fmla="*/ 342 w 2151"/>
                <a:gd name="T83" fmla="*/ 1273 h 2586"/>
                <a:gd name="T84" fmla="*/ 395 w 2151"/>
                <a:gd name="T85" fmla="*/ 1339 h 2586"/>
                <a:gd name="T86" fmla="*/ 426 w 2151"/>
                <a:gd name="T87" fmla="*/ 1429 h 2586"/>
                <a:gd name="T88" fmla="*/ 428 w 2151"/>
                <a:gd name="T89" fmla="*/ 1505 h 2586"/>
                <a:gd name="T90" fmla="*/ 405 w 2151"/>
                <a:gd name="T91" fmla="*/ 1598 h 2586"/>
                <a:gd name="T92" fmla="*/ 356 w 2151"/>
                <a:gd name="T93" fmla="*/ 1673 h 2586"/>
                <a:gd name="T94" fmla="*/ 288 w 2151"/>
                <a:gd name="T95" fmla="*/ 1718 h 2586"/>
                <a:gd name="T96" fmla="*/ 229 w 2151"/>
                <a:gd name="T97" fmla="*/ 1730 h 2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151" h="2586">
                  <a:moveTo>
                    <a:pt x="229" y="1730"/>
                  </a:moveTo>
                  <a:lnTo>
                    <a:pt x="229" y="1730"/>
                  </a:lnTo>
                  <a:lnTo>
                    <a:pt x="211" y="1728"/>
                  </a:lnTo>
                  <a:lnTo>
                    <a:pt x="195" y="1725"/>
                  </a:lnTo>
                  <a:lnTo>
                    <a:pt x="179" y="1722"/>
                  </a:lnTo>
                  <a:lnTo>
                    <a:pt x="166" y="1715"/>
                  </a:lnTo>
                  <a:lnTo>
                    <a:pt x="153" y="1709"/>
                  </a:lnTo>
                  <a:lnTo>
                    <a:pt x="141" y="1702"/>
                  </a:lnTo>
                  <a:lnTo>
                    <a:pt x="132" y="1694"/>
                  </a:lnTo>
                  <a:lnTo>
                    <a:pt x="122" y="1686"/>
                  </a:lnTo>
                  <a:lnTo>
                    <a:pt x="107" y="1670"/>
                  </a:lnTo>
                  <a:lnTo>
                    <a:pt x="96" y="1655"/>
                  </a:lnTo>
                  <a:lnTo>
                    <a:pt x="88" y="1642"/>
                  </a:lnTo>
                  <a:lnTo>
                    <a:pt x="88" y="1642"/>
                  </a:lnTo>
                  <a:lnTo>
                    <a:pt x="83" y="1631"/>
                  </a:lnTo>
                  <a:lnTo>
                    <a:pt x="76" y="1621"/>
                  </a:lnTo>
                  <a:lnTo>
                    <a:pt x="68" y="1613"/>
                  </a:lnTo>
                  <a:lnTo>
                    <a:pt x="62" y="1606"/>
                  </a:lnTo>
                  <a:lnTo>
                    <a:pt x="54" y="1601"/>
                  </a:lnTo>
                  <a:lnTo>
                    <a:pt x="47" y="1598"/>
                  </a:lnTo>
                  <a:lnTo>
                    <a:pt x="39" y="1598"/>
                  </a:lnTo>
                  <a:lnTo>
                    <a:pt x="32" y="1598"/>
                  </a:lnTo>
                  <a:lnTo>
                    <a:pt x="26" y="1600"/>
                  </a:lnTo>
                  <a:lnTo>
                    <a:pt x="19" y="1603"/>
                  </a:lnTo>
                  <a:lnTo>
                    <a:pt x="15" y="1608"/>
                  </a:lnTo>
                  <a:lnTo>
                    <a:pt x="10" y="1614"/>
                  </a:lnTo>
                  <a:lnTo>
                    <a:pt x="5" y="1621"/>
                  </a:lnTo>
                  <a:lnTo>
                    <a:pt x="2" y="1631"/>
                  </a:lnTo>
                  <a:lnTo>
                    <a:pt x="0" y="1642"/>
                  </a:lnTo>
                  <a:lnTo>
                    <a:pt x="0" y="1655"/>
                  </a:lnTo>
                  <a:lnTo>
                    <a:pt x="0" y="2586"/>
                  </a:lnTo>
                  <a:lnTo>
                    <a:pt x="2151" y="2586"/>
                  </a:lnTo>
                  <a:lnTo>
                    <a:pt x="2151" y="431"/>
                  </a:lnTo>
                  <a:lnTo>
                    <a:pt x="1656" y="431"/>
                  </a:lnTo>
                  <a:lnTo>
                    <a:pt x="1656" y="430"/>
                  </a:lnTo>
                  <a:lnTo>
                    <a:pt x="1218" y="430"/>
                  </a:lnTo>
                  <a:lnTo>
                    <a:pt x="1218" y="430"/>
                  </a:lnTo>
                  <a:lnTo>
                    <a:pt x="1205" y="430"/>
                  </a:lnTo>
                  <a:lnTo>
                    <a:pt x="1194" y="428"/>
                  </a:lnTo>
                  <a:lnTo>
                    <a:pt x="1184" y="425"/>
                  </a:lnTo>
                  <a:lnTo>
                    <a:pt x="1178" y="420"/>
                  </a:lnTo>
                  <a:lnTo>
                    <a:pt x="1171" y="415"/>
                  </a:lnTo>
                  <a:lnTo>
                    <a:pt x="1166" y="410"/>
                  </a:lnTo>
                  <a:lnTo>
                    <a:pt x="1163" y="404"/>
                  </a:lnTo>
                  <a:lnTo>
                    <a:pt x="1162" y="397"/>
                  </a:lnTo>
                  <a:lnTo>
                    <a:pt x="1162" y="391"/>
                  </a:lnTo>
                  <a:lnTo>
                    <a:pt x="1162" y="383"/>
                  </a:lnTo>
                  <a:lnTo>
                    <a:pt x="1165" y="376"/>
                  </a:lnTo>
                  <a:lnTo>
                    <a:pt x="1170" y="368"/>
                  </a:lnTo>
                  <a:lnTo>
                    <a:pt x="1176" y="361"/>
                  </a:lnTo>
                  <a:lnTo>
                    <a:pt x="1184" y="353"/>
                  </a:lnTo>
                  <a:lnTo>
                    <a:pt x="1194" y="347"/>
                  </a:lnTo>
                  <a:lnTo>
                    <a:pt x="1205" y="342"/>
                  </a:lnTo>
                  <a:lnTo>
                    <a:pt x="1205" y="342"/>
                  </a:lnTo>
                  <a:lnTo>
                    <a:pt x="1218" y="334"/>
                  </a:lnTo>
                  <a:lnTo>
                    <a:pt x="1233" y="322"/>
                  </a:lnTo>
                  <a:lnTo>
                    <a:pt x="1249" y="308"/>
                  </a:lnTo>
                  <a:lnTo>
                    <a:pt x="1258" y="298"/>
                  </a:lnTo>
                  <a:lnTo>
                    <a:pt x="1266" y="288"/>
                  </a:lnTo>
                  <a:lnTo>
                    <a:pt x="1272" y="277"/>
                  </a:lnTo>
                  <a:lnTo>
                    <a:pt x="1279" y="264"/>
                  </a:lnTo>
                  <a:lnTo>
                    <a:pt x="1285" y="251"/>
                  </a:lnTo>
                  <a:lnTo>
                    <a:pt x="1288" y="235"/>
                  </a:lnTo>
                  <a:lnTo>
                    <a:pt x="1292" y="218"/>
                  </a:lnTo>
                  <a:lnTo>
                    <a:pt x="1293" y="200"/>
                  </a:lnTo>
                  <a:lnTo>
                    <a:pt x="1293" y="200"/>
                  </a:lnTo>
                  <a:lnTo>
                    <a:pt x="1292" y="181"/>
                  </a:lnTo>
                  <a:lnTo>
                    <a:pt x="1288" y="160"/>
                  </a:lnTo>
                  <a:lnTo>
                    <a:pt x="1282" y="142"/>
                  </a:lnTo>
                  <a:lnTo>
                    <a:pt x="1274" y="122"/>
                  </a:lnTo>
                  <a:lnTo>
                    <a:pt x="1262" y="104"/>
                  </a:lnTo>
                  <a:lnTo>
                    <a:pt x="1251" y="88"/>
                  </a:lnTo>
                  <a:lnTo>
                    <a:pt x="1236" y="73"/>
                  </a:lnTo>
                  <a:lnTo>
                    <a:pt x="1220" y="59"/>
                  </a:lnTo>
                  <a:lnTo>
                    <a:pt x="1202" y="46"/>
                  </a:lnTo>
                  <a:lnTo>
                    <a:pt x="1183" y="34"/>
                  </a:lnTo>
                  <a:lnTo>
                    <a:pt x="1162" y="25"/>
                  </a:lnTo>
                  <a:lnTo>
                    <a:pt x="1140" y="17"/>
                  </a:lnTo>
                  <a:lnTo>
                    <a:pt x="1118" y="8"/>
                  </a:lnTo>
                  <a:lnTo>
                    <a:pt x="1093" y="4"/>
                  </a:lnTo>
                  <a:lnTo>
                    <a:pt x="1069" y="2"/>
                  </a:lnTo>
                  <a:lnTo>
                    <a:pt x="1043" y="0"/>
                  </a:lnTo>
                  <a:lnTo>
                    <a:pt x="1043" y="0"/>
                  </a:lnTo>
                  <a:lnTo>
                    <a:pt x="1018" y="2"/>
                  </a:lnTo>
                  <a:lnTo>
                    <a:pt x="992" y="4"/>
                  </a:lnTo>
                  <a:lnTo>
                    <a:pt x="970" y="8"/>
                  </a:lnTo>
                  <a:lnTo>
                    <a:pt x="947" y="17"/>
                  </a:lnTo>
                  <a:lnTo>
                    <a:pt x="924" y="25"/>
                  </a:lnTo>
                  <a:lnTo>
                    <a:pt x="903" y="34"/>
                  </a:lnTo>
                  <a:lnTo>
                    <a:pt x="885" y="46"/>
                  </a:lnTo>
                  <a:lnTo>
                    <a:pt x="867" y="59"/>
                  </a:lnTo>
                  <a:lnTo>
                    <a:pt x="851" y="73"/>
                  </a:lnTo>
                  <a:lnTo>
                    <a:pt x="836" y="88"/>
                  </a:lnTo>
                  <a:lnTo>
                    <a:pt x="823" y="104"/>
                  </a:lnTo>
                  <a:lnTo>
                    <a:pt x="813" y="122"/>
                  </a:lnTo>
                  <a:lnTo>
                    <a:pt x="805" y="142"/>
                  </a:lnTo>
                  <a:lnTo>
                    <a:pt x="799" y="160"/>
                  </a:lnTo>
                  <a:lnTo>
                    <a:pt x="795" y="181"/>
                  </a:lnTo>
                  <a:lnTo>
                    <a:pt x="794" y="200"/>
                  </a:lnTo>
                  <a:lnTo>
                    <a:pt x="794" y="200"/>
                  </a:lnTo>
                  <a:lnTo>
                    <a:pt x="794" y="218"/>
                  </a:lnTo>
                  <a:lnTo>
                    <a:pt x="797" y="235"/>
                  </a:lnTo>
                  <a:lnTo>
                    <a:pt x="802" y="251"/>
                  </a:lnTo>
                  <a:lnTo>
                    <a:pt x="807" y="264"/>
                  </a:lnTo>
                  <a:lnTo>
                    <a:pt x="813" y="277"/>
                  </a:lnTo>
                  <a:lnTo>
                    <a:pt x="822" y="288"/>
                  </a:lnTo>
                  <a:lnTo>
                    <a:pt x="830" y="298"/>
                  </a:lnTo>
                  <a:lnTo>
                    <a:pt x="838" y="308"/>
                  </a:lnTo>
                  <a:lnTo>
                    <a:pt x="854" y="322"/>
                  </a:lnTo>
                  <a:lnTo>
                    <a:pt x="867" y="334"/>
                  </a:lnTo>
                  <a:lnTo>
                    <a:pt x="882" y="342"/>
                  </a:lnTo>
                  <a:lnTo>
                    <a:pt x="882" y="342"/>
                  </a:lnTo>
                  <a:lnTo>
                    <a:pt x="891" y="347"/>
                  </a:lnTo>
                  <a:lnTo>
                    <a:pt x="901" y="353"/>
                  </a:lnTo>
                  <a:lnTo>
                    <a:pt x="909" y="361"/>
                  </a:lnTo>
                  <a:lnTo>
                    <a:pt x="916" y="368"/>
                  </a:lnTo>
                  <a:lnTo>
                    <a:pt x="921" y="376"/>
                  </a:lnTo>
                  <a:lnTo>
                    <a:pt x="924" y="383"/>
                  </a:lnTo>
                  <a:lnTo>
                    <a:pt x="926" y="391"/>
                  </a:lnTo>
                  <a:lnTo>
                    <a:pt x="926" y="397"/>
                  </a:lnTo>
                  <a:lnTo>
                    <a:pt x="924" y="404"/>
                  </a:lnTo>
                  <a:lnTo>
                    <a:pt x="921" y="410"/>
                  </a:lnTo>
                  <a:lnTo>
                    <a:pt x="916" y="415"/>
                  </a:lnTo>
                  <a:lnTo>
                    <a:pt x="909" y="420"/>
                  </a:lnTo>
                  <a:lnTo>
                    <a:pt x="901" y="425"/>
                  </a:lnTo>
                  <a:lnTo>
                    <a:pt x="891" y="428"/>
                  </a:lnTo>
                  <a:lnTo>
                    <a:pt x="880" y="430"/>
                  </a:lnTo>
                  <a:lnTo>
                    <a:pt x="869" y="430"/>
                  </a:lnTo>
                  <a:lnTo>
                    <a:pt x="595" y="430"/>
                  </a:lnTo>
                  <a:lnTo>
                    <a:pt x="595" y="431"/>
                  </a:lnTo>
                  <a:lnTo>
                    <a:pt x="0" y="431"/>
                  </a:lnTo>
                  <a:lnTo>
                    <a:pt x="0" y="1305"/>
                  </a:lnTo>
                  <a:lnTo>
                    <a:pt x="0" y="1305"/>
                  </a:lnTo>
                  <a:lnTo>
                    <a:pt x="0" y="1317"/>
                  </a:lnTo>
                  <a:lnTo>
                    <a:pt x="2" y="1328"/>
                  </a:lnTo>
                  <a:lnTo>
                    <a:pt x="5" y="1338"/>
                  </a:lnTo>
                  <a:lnTo>
                    <a:pt x="10" y="1346"/>
                  </a:lnTo>
                  <a:lnTo>
                    <a:pt x="15" y="1352"/>
                  </a:lnTo>
                  <a:lnTo>
                    <a:pt x="19" y="1357"/>
                  </a:lnTo>
                  <a:lnTo>
                    <a:pt x="26" y="1361"/>
                  </a:lnTo>
                  <a:lnTo>
                    <a:pt x="32" y="1362"/>
                  </a:lnTo>
                  <a:lnTo>
                    <a:pt x="39" y="1362"/>
                  </a:lnTo>
                  <a:lnTo>
                    <a:pt x="47" y="1361"/>
                  </a:lnTo>
                  <a:lnTo>
                    <a:pt x="54" y="1357"/>
                  </a:lnTo>
                  <a:lnTo>
                    <a:pt x="62" y="1352"/>
                  </a:lnTo>
                  <a:lnTo>
                    <a:pt x="68" y="1346"/>
                  </a:lnTo>
                  <a:lnTo>
                    <a:pt x="76" y="1338"/>
                  </a:lnTo>
                  <a:lnTo>
                    <a:pt x="83" y="1328"/>
                  </a:lnTo>
                  <a:lnTo>
                    <a:pt x="88" y="1318"/>
                  </a:lnTo>
                  <a:lnTo>
                    <a:pt x="88" y="1318"/>
                  </a:lnTo>
                  <a:lnTo>
                    <a:pt x="96" y="1304"/>
                  </a:lnTo>
                  <a:lnTo>
                    <a:pt x="107" y="1291"/>
                  </a:lnTo>
                  <a:lnTo>
                    <a:pt x="122" y="1274"/>
                  </a:lnTo>
                  <a:lnTo>
                    <a:pt x="132" y="1266"/>
                  </a:lnTo>
                  <a:lnTo>
                    <a:pt x="141" y="1258"/>
                  </a:lnTo>
                  <a:lnTo>
                    <a:pt x="153" y="1250"/>
                  </a:lnTo>
                  <a:lnTo>
                    <a:pt x="166" y="1243"/>
                  </a:lnTo>
                  <a:lnTo>
                    <a:pt x="179" y="1238"/>
                  </a:lnTo>
                  <a:lnTo>
                    <a:pt x="195" y="1234"/>
                  </a:lnTo>
                  <a:lnTo>
                    <a:pt x="211" y="1230"/>
                  </a:lnTo>
                  <a:lnTo>
                    <a:pt x="229" y="1230"/>
                  </a:lnTo>
                  <a:lnTo>
                    <a:pt x="229" y="1230"/>
                  </a:lnTo>
                  <a:lnTo>
                    <a:pt x="249" y="1232"/>
                  </a:lnTo>
                  <a:lnTo>
                    <a:pt x="270" y="1235"/>
                  </a:lnTo>
                  <a:lnTo>
                    <a:pt x="288" y="1242"/>
                  </a:lnTo>
                  <a:lnTo>
                    <a:pt x="307" y="1250"/>
                  </a:lnTo>
                  <a:lnTo>
                    <a:pt x="325" y="1260"/>
                  </a:lnTo>
                  <a:lnTo>
                    <a:pt x="342" y="1273"/>
                  </a:lnTo>
                  <a:lnTo>
                    <a:pt x="356" y="1287"/>
                  </a:lnTo>
                  <a:lnTo>
                    <a:pt x="371" y="1304"/>
                  </a:lnTo>
                  <a:lnTo>
                    <a:pt x="384" y="1321"/>
                  </a:lnTo>
                  <a:lnTo>
                    <a:pt x="395" y="1339"/>
                  </a:lnTo>
                  <a:lnTo>
                    <a:pt x="405" y="1361"/>
                  </a:lnTo>
                  <a:lnTo>
                    <a:pt x="413" y="1383"/>
                  </a:lnTo>
                  <a:lnTo>
                    <a:pt x="421" y="1406"/>
                  </a:lnTo>
                  <a:lnTo>
                    <a:pt x="426" y="1429"/>
                  </a:lnTo>
                  <a:lnTo>
                    <a:pt x="428" y="1455"/>
                  </a:lnTo>
                  <a:lnTo>
                    <a:pt x="429" y="1479"/>
                  </a:lnTo>
                  <a:lnTo>
                    <a:pt x="429" y="1479"/>
                  </a:lnTo>
                  <a:lnTo>
                    <a:pt x="428" y="1505"/>
                  </a:lnTo>
                  <a:lnTo>
                    <a:pt x="426" y="1530"/>
                  </a:lnTo>
                  <a:lnTo>
                    <a:pt x="421" y="1554"/>
                  </a:lnTo>
                  <a:lnTo>
                    <a:pt x="413" y="1577"/>
                  </a:lnTo>
                  <a:lnTo>
                    <a:pt x="405" y="1598"/>
                  </a:lnTo>
                  <a:lnTo>
                    <a:pt x="395" y="1619"/>
                  </a:lnTo>
                  <a:lnTo>
                    <a:pt x="384" y="1639"/>
                  </a:lnTo>
                  <a:lnTo>
                    <a:pt x="371" y="1657"/>
                  </a:lnTo>
                  <a:lnTo>
                    <a:pt x="356" y="1673"/>
                  </a:lnTo>
                  <a:lnTo>
                    <a:pt x="342" y="1686"/>
                  </a:lnTo>
                  <a:lnTo>
                    <a:pt x="325" y="1699"/>
                  </a:lnTo>
                  <a:lnTo>
                    <a:pt x="307" y="1710"/>
                  </a:lnTo>
                  <a:lnTo>
                    <a:pt x="288" y="1718"/>
                  </a:lnTo>
                  <a:lnTo>
                    <a:pt x="270" y="1725"/>
                  </a:lnTo>
                  <a:lnTo>
                    <a:pt x="249" y="1728"/>
                  </a:lnTo>
                  <a:lnTo>
                    <a:pt x="229" y="1730"/>
                  </a:lnTo>
                  <a:lnTo>
                    <a:pt x="229" y="1730"/>
                  </a:lnTo>
                  <a:close/>
                </a:path>
              </a:pathLst>
            </a:custGeom>
            <a:solidFill>
              <a:srgbClr val="FF0000"/>
            </a:solidFill>
            <a:ln w="28575">
              <a:solidFill>
                <a:schemeClr val="bg1">
                  <a:lumMod val="65000"/>
                </a:schemeClr>
              </a:solidFill>
              <a:prstDash val="solid"/>
              <a:round/>
              <a:headEnd/>
              <a:tailEnd/>
            </a:ln>
          </p:spPr>
          <p:txBody>
            <a:bodyPr tIns="468000" anchor="ctr" anchorCtr="1"/>
            <a:lstStyle/>
            <a:p>
              <a:pPr eaLnBrk="1" hangingPunct="1">
                <a:defRPr/>
              </a:pPr>
              <a:endParaRPr lang="en-GB" sz="4000" dirty="0">
                <a:cs typeface="Arial" charset="0"/>
              </a:endParaRPr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FC51CA0-2EF9-4BF4-A767-3BF605CDB80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59F3F5A-D53C-4A45-93A5-2084707486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2" r:id="rId12"/>
    <p:sldLayoutId id="214748369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2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400"/>
              <a:t>Linking Template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Bullet point</a:t>
            </a:r>
          </a:p>
          <a:p>
            <a:r>
              <a:rPr lang="en-US" altLang="en-US" smtClean="0"/>
              <a:t>Bullet point</a:t>
            </a:r>
          </a:p>
          <a:p>
            <a:pPr lvl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5067300" y="2700338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143625" y="2700338"/>
            <a:ext cx="827088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4014788" y="4314825"/>
            <a:ext cx="827087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5083175" y="4314825"/>
            <a:ext cx="827088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151563" y="4314825"/>
            <a:ext cx="827087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7221538" y="4314825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7204075" y="2700338"/>
            <a:ext cx="827088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98913" y="2700338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3779838" y="2060575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5097463" y="1938338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6048375" y="2060575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7327900" y="1938338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157663" y="3675063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5103813" y="3675063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6038850" y="35528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7119938" y="35512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2382838" y="1700213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Chart" r:id="rId4" imgW="8296139" imgH="4610116" progId="MSGraph.Chart.8">
                  <p:embed followColorScheme="full"/>
                </p:oleObj>
              </mc:Choice>
              <mc:Fallback>
                <p:oleObj name="Chart" r:id="rId4" imgW="8296139" imgH="461011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2838" y="1700213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r>
              <a:rPr lang="en-GB" altLang="en-US" smtClean="0"/>
              <a:t>Bullet 1</a:t>
            </a:r>
          </a:p>
          <a:p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3316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Process Flow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514111875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016125000 h 800"/>
              <a:gd name="T8" fmla="*/ 2147483646 w 1196"/>
              <a:gd name="T9" fmla="*/ 2016125000 h 800"/>
              <a:gd name="T10" fmla="*/ 2147483646 w 1196"/>
              <a:gd name="T11" fmla="*/ 1502013125 h 800"/>
              <a:gd name="T12" fmla="*/ 2147483646 w 1196"/>
              <a:gd name="T13" fmla="*/ 1008062500 h 800"/>
              <a:gd name="T14" fmla="*/ 2147483646 w 1196"/>
              <a:gd name="T15" fmla="*/ 514111875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1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514111875 h 800"/>
              <a:gd name="T2" fmla="*/ 2147483646 w 1170"/>
              <a:gd name="T3" fmla="*/ 0 h 800"/>
              <a:gd name="T4" fmla="*/ 0 w 1170"/>
              <a:gd name="T5" fmla="*/ 0 h 800"/>
              <a:gd name="T6" fmla="*/ 393144375 w 1170"/>
              <a:gd name="T7" fmla="*/ 514111875 h 800"/>
              <a:gd name="T8" fmla="*/ 771167813 w 1170"/>
              <a:gd name="T9" fmla="*/ 1008062500 h 800"/>
              <a:gd name="T10" fmla="*/ 393144375 w 1170"/>
              <a:gd name="T11" fmla="*/ 1502013125 h 800"/>
              <a:gd name="T12" fmla="*/ 0 w 1170"/>
              <a:gd name="T13" fmla="*/ 2016125000 h 800"/>
              <a:gd name="T14" fmla="*/ 2147483646 w 1170"/>
              <a:gd name="T15" fmla="*/ 2016125000 h 800"/>
              <a:gd name="T16" fmla="*/ 2147483646 w 1170"/>
              <a:gd name="T17" fmla="*/ 1502013125 h 800"/>
              <a:gd name="T18" fmla="*/ 2147483646 w 1170"/>
              <a:gd name="T19" fmla="*/ 1008062500 h 800"/>
              <a:gd name="T20" fmla="*/ 2147483646 w 1170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72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Plan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Design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Build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Test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41100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Note:  </a:t>
            </a:r>
            <a:r>
              <a:rPr lang="en-GB" altLang="en-US" sz="1800"/>
              <a:t>PowerPoint does not allow you to have nice default tables - but you can cut and paste this one</a:t>
            </a: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r>
              <a:rPr lang="en-GB" altLang="en-US" sz="2800" smtClean="0"/>
              <a:t>Text and lines are like this</a:t>
            </a:r>
          </a:p>
          <a:p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Table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  <a:endParaRPr lang="en-US" altLang="en-US" sz="1800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With shadow</a:t>
            </a: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0938" y="1417638"/>
            <a:ext cx="7535862" cy="5324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ea typeface="MS PGothic" panose="020B0600070205080204" pitchFamily="34" charset="-128"/>
              </a:rPr>
              <a:t>Use of templates</a:t>
            </a:r>
            <a:endParaRPr lang="en-US" altLang="en-US" smtClean="0">
              <a:ea typeface="MS PGothic" panose="020B0600070205080204" pitchFamily="34" charset="-128"/>
            </a:endParaRP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  <a:ea typeface="MS PGothic" panose="020B0600070205080204" pitchFamily="34" charset="-128"/>
              </a:rPr>
              <a:t>You are free to use these templates for your personal and business presentations.</a:t>
            </a: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  <a:ea typeface="MS PGothic" panose="020B0600070205080204" pitchFamily="34" charset="-128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  <a:ea typeface="MS PGothic" panose="020B0600070205080204" pitchFamily="34" charset="-128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  <a:ea typeface="MS PGothic" panose="020B0600070205080204" pitchFamily="34" charset="-128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  <a:ea typeface="MS PGothic" panose="020B0600070205080204" pitchFamily="34" charset="-128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  <a:ea typeface="MS PGothic" panose="020B0600070205080204" pitchFamily="34" charset="-128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  <a:ea typeface="MS PGothic" panose="020B0600070205080204" pitchFamily="34" charset="-128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  <a:ea typeface="MS PGothic" panose="020B0600070205080204" pitchFamily="34" charset="-128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  <a:ea typeface="MS PGothic" panose="020B0600070205080204" pitchFamily="34" charset="-128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  <a:ea typeface="MS PGothic" panose="020B0600070205080204" pitchFamily="34" charset="-128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ea typeface="MS PGothic" panose="020B0600070205080204" pitchFamily="34" charset="-128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  <a:ea typeface="MS PGothic" panose="020B0600070205080204" pitchFamily="34" charset="-128"/>
              </a:rPr>
              <a:t>  </a:t>
            </a:r>
            <a:endParaRPr lang="en-US" altLang="en-US" sz="2000" b="1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1513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  <a:ea typeface="MS PGothic" panose="020B0600070205080204" pitchFamily="34" charset="-128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293</Words>
  <Application>Microsoft Office PowerPoint</Application>
  <PresentationFormat>On-screen Show (4:3)</PresentationFormat>
  <Paragraphs>76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Arial</vt:lpstr>
      <vt:lpstr>MS PGothic</vt:lpstr>
      <vt:lpstr>Wingdings</vt:lpstr>
      <vt:lpstr>Office Theme</vt:lpstr>
      <vt:lpstr>Microsoft Graph Chart</vt:lpstr>
      <vt:lpstr>PowerPoint Presentation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Presentation Magazine</Company>
  <LinksUpToDate>false</LinksUpToDate>
  <SharedDoc>false</SharedDoc>
  <HyperlinkBase>http://www.presentationmagazine.com/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PowewrPoint Jigsaw Puzzle</dc:title>
  <dc:creator>jontypearce</dc:creator>
  <cp:keywords>Jigsaw, Your message here</cp:keywords>
  <cp:lastModifiedBy>Jonty Pearce</cp:lastModifiedBy>
  <cp:revision>9</cp:revision>
  <dcterms:created xsi:type="dcterms:W3CDTF">2011-04-11T18:20:32Z</dcterms:created>
  <dcterms:modified xsi:type="dcterms:W3CDTF">2015-02-22T11:23:52Z</dcterms:modified>
</cp:coreProperties>
</file>