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notesMasterIdLst>
    <p:notesMasterId r:id="rId9"/>
  </p:notesMasterIdLst>
  <p:sldIdLst>
    <p:sldId id="256" r:id="rId3"/>
    <p:sldId id="257" r:id="rId4"/>
    <p:sldId id="260" r:id="rId5"/>
    <p:sldId id="261" r:id="rId6"/>
    <p:sldId id="262" r:id="rId7"/>
    <p:sldId id="259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8F8"/>
    <a:srgbClr val="EAEAEA"/>
    <a:srgbClr val="003399"/>
    <a:srgbClr val="CCCCFF"/>
    <a:srgbClr val="DDDDDD"/>
    <a:srgbClr val="6699FF"/>
    <a:srgbClr val="0000CC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ABE81E6-8F2F-408A-ACBA-36B9084F6C4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5E4B944-A33A-4D71-9F56-BCCA86F00E7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56653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05E006E-F671-436F-8A64-C2454BA66EA8}" type="slidenum">
              <a:rPr lang="en-GB" altLang="en-US" smtClean="0"/>
              <a:pPr/>
              <a:t>3</a:t>
            </a:fld>
            <a:endParaRPr lang="en-GB" altLang="en-US" smtClean="0"/>
          </a:p>
        </p:txBody>
      </p:sp>
      <p:sp>
        <p:nvSpPr>
          <p:cNvPr id="7171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774882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43A64B7-4251-4F9E-9389-78A48E7244FA}" type="slidenum">
              <a:rPr lang="en-GB" altLang="en-US" smtClean="0"/>
              <a:pPr/>
              <a:t>4</a:t>
            </a:fld>
            <a:endParaRPr lang="en-GB" altLang="en-US" smtClean="0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931445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F9047B4-40BD-4A8A-8F42-4E053B94059C}" type="slidenum">
              <a:rPr lang="en-GB" altLang="en-US" smtClean="0"/>
              <a:pPr/>
              <a:t>5</a:t>
            </a:fld>
            <a:endParaRPr lang="en-GB" altLang="en-US" smtClean="0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259563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4C413FD-DB66-4D50-9076-78FA4FFB7A27}" type="slidenum">
              <a:rPr lang="en-GB" altLang="en-US" smtClean="0"/>
              <a:pPr/>
              <a:t>6</a:t>
            </a:fld>
            <a:endParaRPr lang="en-GB" altLang="en-US" smtClean="0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75324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7179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1610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0513" y="404813"/>
            <a:ext cx="2057400" cy="57721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8313" y="404813"/>
            <a:ext cx="6019800" cy="57721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148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72022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68313" y="4048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28650" y="1825625"/>
            <a:ext cx="3867150" cy="20986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825625"/>
            <a:ext cx="3867150" cy="20986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28650" y="4076700"/>
            <a:ext cx="3867150" cy="21002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076700"/>
            <a:ext cx="3867150" cy="21002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55286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3FA9702-70E2-4130-A7E0-F1FA4A60CDE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175370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00566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49323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280162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24032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804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17540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90371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65267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9176667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3796930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011189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9411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48783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7133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6687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6836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80797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87453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58698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97"/>
          <p:cNvGrpSpPr>
            <a:grpSpLocks/>
          </p:cNvGrpSpPr>
          <p:nvPr userDrawn="1"/>
        </p:nvGrpSpPr>
        <p:grpSpPr bwMode="auto">
          <a:xfrm>
            <a:off x="2987675" y="1793875"/>
            <a:ext cx="7127875" cy="5064125"/>
            <a:chOff x="357" y="368"/>
            <a:chExt cx="5046" cy="3584"/>
          </a:xfrm>
        </p:grpSpPr>
        <p:sp>
          <p:nvSpPr>
            <p:cNvPr id="1029" name="Rectangle 68"/>
            <p:cNvSpPr>
              <a:spLocks noChangeArrowheads="1"/>
            </p:cNvSpPr>
            <p:nvPr userDrawn="1"/>
          </p:nvSpPr>
          <p:spPr bwMode="auto">
            <a:xfrm>
              <a:off x="2541" y="990"/>
              <a:ext cx="1141" cy="946"/>
            </a:xfrm>
            <a:prstGeom prst="rect">
              <a:avLst/>
            </a:prstGeom>
            <a:solidFill>
              <a:srgbClr val="5960A5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030" name="Freeform 69"/>
            <p:cNvSpPr>
              <a:spLocks/>
            </p:cNvSpPr>
            <p:nvPr userDrawn="1"/>
          </p:nvSpPr>
          <p:spPr bwMode="auto">
            <a:xfrm>
              <a:off x="2557" y="796"/>
              <a:ext cx="1124" cy="194"/>
            </a:xfrm>
            <a:custGeom>
              <a:avLst/>
              <a:gdLst>
                <a:gd name="T0" fmla="*/ 1124 w 1124"/>
                <a:gd name="T1" fmla="*/ 194 h 194"/>
                <a:gd name="T2" fmla="*/ 0 w 1124"/>
                <a:gd name="T3" fmla="*/ 194 h 194"/>
                <a:gd name="T4" fmla="*/ 570 w 1124"/>
                <a:gd name="T5" fmla="*/ 0 h 194"/>
                <a:gd name="T6" fmla="*/ 1052 w 1124"/>
                <a:gd name="T7" fmla="*/ 0 h 194"/>
                <a:gd name="T8" fmla="*/ 1124 w 1124"/>
                <a:gd name="T9" fmla="*/ 194 h 19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24" h="194">
                  <a:moveTo>
                    <a:pt x="1124" y="194"/>
                  </a:moveTo>
                  <a:lnTo>
                    <a:pt x="0" y="194"/>
                  </a:lnTo>
                  <a:lnTo>
                    <a:pt x="570" y="0"/>
                  </a:lnTo>
                  <a:lnTo>
                    <a:pt x="1052" y="0"/>
                  </a:lnTo>
                  <a:lnTo>
                    <a:pt x="1124" y="194"/>
                  </a:lnTo>
                  <a:close/>
                </a:path>
              </a:pathLst>
            </a:custGeom>
            <a:solidFill>
              <a:srgbClr val="E4E5EF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31" name="Freeform 70"/>
            <p:cNvSpPr>
              <a:spLocks/>
            </p:cNvSpPr>
            <p:nvPr userDrawn="1"/>
          </p:nvSpPr>
          <p:spPr bwMode="auto">
            <a:xfrm>
              <a:off x="3173" y="440"/>
              <a:ext cx="1352" cy="256"/>
            </a:xfrm>
            <a:custGeom>
              <a:avLst/>
              <a:gdLst>
                <a:gd name="T0" fmla="*/ 0 w 1352"/>
                <a:gd name="T1" fmla="*/ 256 h 256"/>
                <a:gd name="T2" fmla="*/ 448 w 1352"/>
                <a:gd name="T3" fmla="*/ 256 h 256"/>
                <a:gd name="T4" fmla="*/ 448 w 1352"/>
                <a:gd name="T5" fmla="*/ 256 h 256"/>
                <a:gd name="T6" fmla="*/ 464 w 1352"/>
                <a:gd name="T7" fmla="*/ 248 h 256"/>
                <a:gd name="T8" fmla="*/ 512 w 1352"/>
                <a:gd name="T9" fmla="*/ 224 h 256"/>
                <a:gd name="T10" fmla="*/ 588 w 1352"/>
                <a:gd name="T11" fmla="*/ 190 h 256"/>
                <a:gd name="T12" fmla="*/ 638 w 1352"/>
                <a:gd name="T13" fmla="*/ 170 h 256"/>
                <a:gd name="T14" fmla="*/ 694 w 1352"/>
                <a:gd name="T15" fmla="*/ 150 h 256"/>
                <a:gd name="T16" fmla="*/ 756 w 1352"/>
                <a:gd name="T17" fmla="*/ 128 h 256"/>
                <a:gd name="T18" fmla="*/ 824 w 1352"/>
                <a:gd name="T19" fmla="*/ 106 h 256"/>
                <a:gd name="T20" fmla="*/ 898 w 1352"/>
                <a:gd name="T21" fmla="*/ 86 h 256"/>
                <a:gd name="T22" fmla="*/ 978 w 1352"/>
                <a:gd name="T23" fmla="*/ 64 h 256"/>
                <a:gd name="T24" fmla="*/ 1064 w 1352"/>
                <a:gd name="T25" fmla="*/ 46 h 256"/>
                <a:gd name="T26" fmla="*/ 1154 w 1352"/>
                <a:gd name="T27" fmla="*/ 28 h 256"/>
                <a:gd name="T28" fmla="*/ 1250 w 1352"/>
                <a:gd name="T29" fmla="*/ 12 h 256"/>
                <a:gd name="T30" fmla="*/ 1352 w 1352"/>
                <a:gd name="T31" fmla="*/ 0 h 256"/>
                <a:gd name="T32" fmla="*/ 1352 w 1352"/>
                <a:gd name="T33" fmla="*/ 0 h 256"/>
                <a:gd name="T34" fmla="*/ 1306 w 1352"/>
                <a:gd name="T35" fmla="*/ 4 h 256"/>
                <a:gd name="T36" fmla="*/ 1180 w 1352"/>
                <a:gd name="T37" fmla="*/ 16 h 256"/>
                <a:gd name="T38" fmla="*/ 996 w 1352"/>
                <a:gd name="T39" fmla="*/ 36 h 256"/>
                <a:gd name="T40" fmla="*/ 890 w 1352"/>
                <a:gd name="T41" fmla="*/ 48 h 256"/>
                <a:gd name="T42" fmla="*/ 778 w 1352"/>
                <a:gd name="T43" fmla="*/ 62 h 256"/>
                <a:gd name="T44" fmla="*/ 662 w 1352"/>
                <a:gd name="T45" fmla="*/ 80 h 256"/>
                <a:gd name="T46" fmla="*/ 548 w 1352"/>
                <a:gd name="T47" fmla="*/ 98 h 256"/>
                <a:gd name="T48" fmla="*/ 434 w 1352"/>
                <a:gd name="T49" fmla="*/ 120 h 256"/>
                <a:gd name="T50" fmla="*/ 326 w 1352"/>
                <a:gd name="T51" fmla="*/ 142 h 256"/>
                <a:gd name="T52" fmla="*/ 226 w 1352"/>
                <a:gd name="T53" fmla="*/ 168 h 256"/>
                <a:gd name="T54" fmla="*/ 180 w 1352"/>
                <a:gd name="T55" fmla="*/ 182 h 256"/>
                <a:gd name="T56" fmla="*/ 136 w 1352"/>
                <a:gd name="T57" fmla="*/ 196 h 256"/>
                <a:gd name="T58" fmla="*/ 96 w 1352"/>
                <a:gd name="T59" fmla="*/ 210 h 256"/>
                <a:gd name="T60" fmla="*/ 60 w 1352"/>
                <a:gd name="T61" fmla="*/ 226 h 256"/>
                <a:gd name="T62" fmla="*/ 28 w 1352"/>
                <a:gd name="T63" fmla="*/ 240 h 256"/>
                <a:gd name="T64" fmla="*/ 0 w 1352"/>
                <a:gd name="T65" fmla="*/ 256 h 256"/>
                <a:gd name="T66" fmla="*/ 0 w 1352"/>
                <a:gd name="T67" fmla="*/ 256 h 25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352" h="256">
                  <a:moveTo>
                    <a:pt x="0" y="256"/>
                  </a:moveTo>
                  <a:lnTo>
                    <a:pt x="448" y="256"/>
                  </a:lnTo>
                  <a:lnTo>
                    <a:pt x="464" y="248"/>
                  </a:lnTo>
                  <a:lnTo>
                    <a:pt x="512" y="224"/>
                  </a:lnTo>
                  <a:lnTo>
                    <a:pt x="588" y="190"/>
                  </a:lnTo>
                  <a:lnTo>
                    <a:pt x="638" y="170"/>
                  </a:lnTo>
                  <a:lnTo>
                    <a:pt x="694" y="150"/>
                  </a:lnTo>
                  <a:lnTo>
                    <a:pt x="756" y="128"/>
                  </a:lnTo>
                  <a:lnTo>
                    <a:pt x="824" y="106"/>
                  </a:lnTo>
                  <a:lnTo>
                    <a:pt x="898" y="86"/>
                  </a:lnTo>
                  <a:lnTo>
                    <a:pt x="978" y="64"/>
                  </a:lnTo>
                  <a:lnTo>
                    <a:pt x="1064" y="46"/>
                  </a:lnTo>
                  <a:lnTo>
                    <a:pt x="1154" y="28"/>
                  </a:lnTo>
                  <a:lnTo>
                    <a:pt x="1250" y="12"/>
                  </a:lnTo>
                  <a:lnTo>
                    <a:pt x="1352" y="0"/>
                  </a:lnTo>
                  <a:lnTo>
                    <a:pt x="1306" y="4"/>
                  </a:lnTo>
                  <a:lnTo>
                    <a:pt x="1180" y="16"/>
                  </a:lnTo>
                  <a:lnTo>
                    <a:pt x="996" y="36"/>
                  </a:lnTo>
                  <a:lnTo>
                    <a:pt x="890" y="48"/>
                  </a:lnTo>
                  <a:lnTo>
                    <a:pt x="778" y="62"/>
                  </a:lnTo>
                  <a:lnTo>
                    <a:pt x="662" y="80"/>
                  </a:lnTo>
                  <a:lnTo>
                    <a:pt x="548" y="98"/>
                  </a:lnTo>
                  <a:lnTo>
                    <a:pt x="434" y="120"/>
                  </a:lnTo>
                  <a:lnTo>
                    <a:pt x="326" y="142"/>
                  </a:lnTo>
                  <a:lnTo>
                    <a:pt x="226" y="168"/>
                  </a:lnTo>
                  <a:lnTo>
                    <a:pt x="180" y="182"/>
                  </a:lnTo>
                  <a:lnTo>
                    <a:pt x="136" y="196"/>
                  </a:lnTo>
                  <a:lnTo>
                    <a:pt x="96" y="210"/>
                  </a:lnTo>
                  <a:lnTo>
                    <a:pt x="60" y="226"/>
                  </a:lnTo>
                  <a:lnTo>
                    <a:pt x="28" y="240"/>
                  </a:lnTo>
                  <a:lnTo>
                    <a:pt x="0" y="256"/>
                  </a:lnTo>
                  <a:close/>
                </a:path>
              </a:pathLst>
            </a:custGeom>
            <a:solidFill>
              <a:srgbClr val="E6E9F4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32" name="Freeform 71"/>
            <p:cNvSpPr>
              <a:spLocks/>
            </p:cNvSpPr>
            <p:nvPr userDrawn="1"/>
          </p:nvSpPr>
          <p:spPr bwMode="auto">
            <a:xfrm>
              <a:off x="3693" y="440"/>
              <a:ext cx="832" cy="904"/>
            </a:xfrm>
            <a:custGeom>
              <a:avLst/>
              <a:gdLst>
                <a:gd name="T0" fmla="*/ 832 w 832"/>
                <a:gd name="T1" fmla="*/ 0 h 904"/>
                <a:gd name="T2" fmla="*/ 832 w 832"/>
                <a:gd name="T3" fmla="*/ 336 h 904"/>
                <a:gd name="T4" fmla="*/ 832 w 832"/>
                <a:gd name="T5" fmla="*/ 336 h 904"/>
                <a:gd name="T6" fmla="*/ 810 w 832"/>
                <a:gd name="T7" fmla="*/ 342 h 904"/>
                <a:gd name="T8" fmla="*/ 748 w 832"/>
                <a:gd name="T9" fmla="*/ 356 h 904"/>
                <a:gd name="T10" fmla="*/ 706 w 832"/>
                <a:gd name="T11" fmla="*/ 366 h 904"/>
                <a:gd name="T12" fmla="*/ 660 w 832"/>
                <a:gd name="T13" fmla="*/ 380 h 904"/>
                <a:gd name="T14" fmla="*/ 606 w 832"/>
                <a:gd name="T15" fmla="*/ 396 h 904"/>
                <a:gd name="T16" fmla="*/ 550 w 832"/>
                <a:gd name="T17" fmla="*/ 416 h 904"/>
                <a:gd name="T18" fmla="*/ 492 w 832"/>
                <a:gd name="T19" fmla="*/ 440 h 904"/>
                <a:gd name="T20" fmla="*/ 432 w 832"/>
                <a:gd name="T21" fmla="*/ 468 h 904"/>
                <a:gd name="T22" fmla="*/ 372 w 832"/>
                <a:gd name="T23" fmla="*/ 498 h 904"/>
                <a:gd name="T24" fmla="*/ 312 w 832"/>
                <a:gd name="T25" fmla="*/ 532 h 904"/>
                <a:gd name="T26" fmla="*/ 284 w 832"/>
                <a:gd name="T27" fmla="*/ 552 h 904"/>
                <a:gd name="T28" fmla="*/ 256 w 832"/>
                <a:gd name="T29" fmla="*/ 572 h 904"/>
                <a:gd name="T30" fmla="*/ 228 w 832"/>
                <a:gd name="T31" fmla="*/ 592 h 904"/>
                <a:gd name="T32" fmla="*/ 202 w 832"/>
                <a:gd name="T33" fmla="*/ 614 h 904"/>
                <a:gd name="T34" fmla="*/ 178 w 832"/>
                <a:gd name="T35" fmla="*/ 638 h 904"/>
                <a:gd name="T36" fmla="*/ 154 w 832"/>
                <a:gd name="T37" fmla="*/ 662 h 904"/>
                <a:gd name="T38" fmla="*/ 132 w 832"/>
                <a:gd name="T39" fmla="*/ 686 h 904"/>
                <a:gd name="T40" fmla="*/ 112 w 832"/>
                <a:gd name="T41" fmla="*/ 712 h 904"/>
                <a:gd name="T42" fmla="*/ 0 w 832"/>
                <a:gd name="T43" fmla="*/ 904 h 904"/>
                <a:gd name="T44" fmla="*/ 0 w 832"/>
                <a:gd name="T45" fmla="*/ 256 h 904"/>
                <a:gd name="T46" fmla="*/ 0 w 832"/>
                <a:gd name="T47" fmla="*/ 256 h 904"/>
                <a:gd name="T48" fmla="*/ 4 w 832"/>
                <a:gd name="T49" fmla="*/ 252 h 904"/>
                <a:gd name="T50" fmla="*/ 10 w 832"/>
                <a:gd name="T51" fmla="*/ 244 h 904"/>
                <a:gd name="T52" fmla="*/ 20 w 832"/>
                <a:gd name="T53" fmla="*/ 234 h 904"/>
                <a:gd name="T54" fmla="*/ 36 w 832"/>
                <a:gd name="T55" fmla="*/ 224 h 904"/>
                <a:gd name="T56" fmla="*/ 56 w 832"/>
                <a:gd name="T57" fmla="*/ 210 h 904"/>
                <a:gd name="T58" fmla="*/ 86 w 832"/>
                <a:gd name="T59" fmla="*/ 194 h 904"/>
                <a:gd name="T60" fmla="*/ 122 w 832"/>
                <a:gd name="T61" fmla="*/ 176 h 904"/>
                <a:gd name="T62" fmla="*/ 168 w 832"/>
                <a:gd name="T63" fmla="*/ 158 h 904"/>
                <a:gd name="T64" fmla="*/ 224 w 832"/>
                <a:gd name="T65" fmla="*/ 138 h 904"/>
                <a:gd name="T66" fmla="*/ 292 w 832"/>
                <a:gd name="T67" fmla="*/ 116 h 904"/>
                <a:gd name="T68" fmla="*/ 372 w 832"/>
                <a:gd name="T69" fmla="*/ 94 h 904"/>
                <a:gd name="T70" fmla="*/ 464 w 832"/>
                <a:gd name="T71" fmla="*/ 72 h 904"/>
                <a:gd name="T72" fmla="*/ 572 w 832"/>
                <a:gd name="T73" fmla="*/ 48 h 904"/>
                <a:gd name="T74" fmla="*/ 694 w 832"/>
                <a:gd name="T75" fmla="*/ 24 h 904"/>
                <a:gd name="T76" fmla="*/ 832 w 832"/>
                <a:gd name="T77" fmla="*/ 0 h 904"/>
                <a:gd name="T78" fmla="*/ 832 w 832"/>
                <a:gd name="T79" fmla="*/ 0 h 904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832" h="904">
                  <a:moveTo>
                    <a:pt x="832" y="0"/>
                  </a:moveTo>
                  <a:lnTo>
                    <a:pt x="832" y="336"/>
                  </a:lnTo>
                  <a:lnTo>
                    <a:pt x="810" y="342"/>
                  </a:lnTo>
                  <a:lnTo>
                    <a:pt x="748" y="356"/>
                  </a:lnTo>
                  <a:lnTo>
                    <a:pt x="706" y="366"/>
                  </a:lnTo>
                  <a:lnTo>
                    <a:pt x="660" y="380"/>
                  </a:lnTo>
                  <a:lnTo>
                    <a:pt x="606" y="396"/>
                  </a:lnTo>
                  <a:lnTo>
                    <a:pt x="550" y="416"/>
                  </a:lnTo>
                  <a:lnTo>
                    <a:pt x="492" y="440"/>
                  </a:lnTo>
                  <a:lnTo>
                    <a:pt x="432" y="468"/>
                  </a:lnTo>
                  <a:lnTo>
                    <a:pt x="372" y="498"/>
                  </a:lnTo>
                  <a:lnTo>
                    <a:pt x="312" y="532"/>
                  </a:lnTo>
                  <a:lnTo>
                    <a:pt x="284" y="552"/>
                  </a:lnTo>
                  <a:lnTo>
                    <a:pt x="256" y="572"/>
                  </a:lnTo>
                  <a:lnTo>
                    <a:pt x="228" y="592"/>
                  </a:lnTo>
                  <a:lnTo>
                    <a:pt x="202" y="614"/>
                  </a:lnTo>
                  <a:lnTo>
                    <a:pt x="178" y="638"/>
                  </a:lnTo>
                  <a:lnTo>
                    <a:pt x="154" y="662"/>
                  </a:lnTo>
                  <a:lnTo>
                    <a:pt x="132" y="686"/>
                  </a:lnTo>
                  <a:lnTo>
                    <a:pt x="112" y="712"/>
                  </a:lnTo>
                  <a:lnTo>
                    <a:pt x="0" y="904"/>
                  </a:lnTo>
                  <a:lnTo>
                    <a:pt x="0" y="256"/>
                  </a:lnTo>
                  <a:lnTo>
                    <a:pt x="4" y="252"/>
                  </a:lnTo>
                  <a:lnTo>
                    <a:pt x="10" y="244"/>
                  </a:lnTo>
                  <a:lnTo>
                    <a:pt x="20" y="234"/>
                  </a:lnTo>
                  <a:lnTo>
                    <a:pt x="36" y="224"/>
                  </a:lnTo>
                  <a:lnTo>
                    <a:pt x="56" y="210"/>
                  </a:lnTo>
                  <a:lnTo>
                    <a:pt x="86" y="194"/>
                  </a:lnTo>
                  <a:lnTo>
                    <a:pt x="122" y="176"/>
                  </a:lnTo>
                  <a:lnTo>
                    <a:pt x="168" y="158"/>
                  </a:lnTo>
                  <a:lnTo>
                    <a:pt x="224" y="138"/>
                  </a:lnTo>
                  <a:lnTo>
                    <a:pt x="292" y="116"/>
                  </a:lnTo>
                  <a:lnTo>
                    <a:pt x="372" y="94"/>
                  </a:lnTo>
                  <a:lnTo>
                    <a:pt x="464" y="72"/>
                  </a:lnTo>
                  <a:lnTo>
                    <a:pt x="572" y="48"/>
                  </a:lnTo>
                  <a:lnTo>
                    <a:pt x="694" y="24"/>
                  </a:lnTo>
                  <a:lnTo>
                    <a:pt x="832" y="0"/>
                  </a:lnTo>
                  <a:close/>
                </a:path>
              </a:pathLst>
            </a:custGeom>
            <a:solidFill>
              <a:srgbClr val="99A3C1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33" name="Rectangle 72"/>
            <p:cNvSpPr>
              <a:spLocks noChangeArrowheads="1"/>
            </p:cNvSpPr>
            <p:nvPr userDrawn="1"/>
          </p:nvSpPr>
          <p:spPr bwMode="auto">
            <a:xfrm>
              <a:off x="2389" y="574"/>
              <a:ext cx="228" cy="72"/>
            </a:xfrm>
            <a:prstGeom prst="rect">
              <a:avLst/>
            </a:prstGeom>
            <a:solidFill>
              <a:srgbClr val="DCDDE5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034" name="Rectangle 73"/>
            <p:cNvSpPr>
              <a:spLocks noChangeArrowheads="1"/>
            </p:cNvSpPr>
            <p:nvPr userDrawn="1"/>
          </p:nvSpPr>
          <p:spPr bwMode="auto">
            <a:xfrm>
              <a:off x="2121" y="424"/>
              <a:ext cx="311" cy="95"/>
            </a:xfrm>
            <a:prstGeom prst="rect">
              <a:avLst/>
            </a:prstGeom>
            <a:solidFill>
              <a:srgbClr val="D0D2E2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035" name="Rectangle 74"/>
            <p:cNvSpPr>
              <a:spLocks noChangeArrowheads="1"/>
            </p:cNvSpPr>
            <p:nvPr userDrawn="1"/>
          </p:nvSpPr>
          <p:spPr bwMode="auto">
            <a:xfrm>
              <a:off x="1997" y="368"/>
              <a:ext cx="312" cy="95"/>
            </a:xfrm>
            <a:prstGeom prst="rect">
              <a:avLst/>
            </a:prstGeom>
            <a:solidFill>
              <a:srgbClr val="A7ADD6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036" name="Rectangle 75"/>
            <p:cNvSpPr>
              <a:spLocks noChangeArrowheads="1"/>
            </p:cNvSpPr>
            <p:nvPr userDrawn="1"/>
          </p:nvSpPr>
          <p:spPr bwMode="auto">
            <a:xfrm>
              <a:off x="1393" y="916"/>
              <a:ext cx="439" cy="136"/>
            </a:xfrm>
            <a:prstGeom prst="rect">
              <a:avLst/>
            </a:prstGeom>
            <a:solidFill>
              <a:srgbClr val="A3A8CE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037" name="Rectangle 76"/>
            <p:cNvSpPr>
              <a:spLocks noChangeArrowheads="1"/>
            </p:cNvSpPr>
            <p:nvPr userDrawn="1"/>
          </p:nvSpPr>
          <p:spPr bwMode="auto">
            <a:xfrm>
              <a:off x="1633" y="1288"/>
              <a:ext cx="780" cy="408"/>
            </a:xfrm>
            <a:prstGeom prst="rect">
              <a:avLst/>
            </a:prstGeom>
            <a:solidFill>
              <a:srgbClr val="5960A5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038" name="Freeform 77"/>
            <p:cNvSpPr>
              <a:spLocks/>
            </p:cNvSpPr>
            <p:nvPr userDrawn="1"/>
          </p:nvSpPr>
          <p:spPr bwMode="auto">
            <a:xfrm>
              <a:off x="1621" y="1156"/>
              <a:ext cx="788" cy="130"/>
            </a:xfrm>
            <a:custGeom>
              <a:avLst/>
              <a:gdLst>
                <a:gd name="T0" fmla="*/ 788 w 788"/>
                <a:gd name="T1" fmla="*/ 130 h 130"/>
                <a:gd name="T2" fmla="*/ 0 w 788"/>
                <a:gd name="T3" fmla="*/ 130 h 130"/>
                <a:gd name="T4" fmla="*/ 400 w 788"/>
                <a:gd name="T5" fmla="*/ 0 h 130"/>
                <a:gd name="T6" fmla="*/ 738 w 788"/>
                <a:gd name="T7" fmla="*/ 0 h 130"/>
                <a:gd name="T8" fmla="*/ 788 w 788"/>
                <a:gd name="T9" fmla="*/ 130 h 1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88" h="130">
                  <a:moveTo>
                    <a:pt x="788" y="130"/>
                  </a:moveTo>
                  <a:lnTo>
                    <a:pt x="0" y="130"/>
                  </a:lnTo>
                  <a:lnTo>
                    <a:pt x="400" y="0"/>
                  </a:lnTo>
                  <a:lnTo>
                    <a:pt x="738" y="0"/>
                  </a:lnTo>
                  <a:lnTo>
                    <a:pt x="788" y="130"/>
                  </a:lnTo>
                  <a:close/>
                </a:path>
              </a:pathLst>
            </a:custGeom>
            <a:solidFill>
              <a:srgbClr val="E6E9F4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39" name="Line 78"/>
            <p:cNvSpPr>
              <a:spLocks noChangeShapeType="1"/>
            </p:cNvSpPr>
            <p:nvPr userDrawn="1"/>
          </p:nvSpPr>
          <p:spPr bwMode="auto">
            <a:xfrm>
              <a:off x="5125" y="2584"/>
              <a:ext cx="1" cy="1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40" name="Line 79"/>
            <p:cNvSpPr>
              <a:spLocks noChangeShapeType="1"/>
            </p:cNvSpPr>
            <p:nvPr userDrawn="1"/>
          </p:nvSpPr>
          <p:spPr bwMode="auto">
            <a:xfrm>
              <a:off x="5125" y="2584"/>
              <a:ext cx="1" cy="1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41" name="Freeform 80"/>
            <p:cNvSpPr>
              <a:spLocks/>
            </p:cNvSpPr>
            <p:nvPr userDrawn="1"/>
          </p:nvSpPr>
          <p:spPr bwMode="auto">
            <a:xfrm>
              <a:off x="4613" y="448"/>
              <a:ext cx="718" cy="1392"/>
            </a:xfrm>
            <a:custGeom>
              <a:avLst/>
              <a:gdLst>
                <a:gd name="T0" fmla="*/ 600 w 718"/>
                <a:gd name="T1" fmla="*/ 1392 h 1392"/>
                <a:gd name="T2" fmla="*/ 640 w 718"/>
                <a:gd name="T3" fmla="*/ 1290 h 1392"/>
                <a:gd name="T4" fmla="*/ 674 w 718"/>
                <a:gd name="T5" fmla="*/ 1180 h 1392"/>
                <a:gd name="T6" fmla="*/ 694 w 718"/>
                <a:gd name="T7" fmla="*/ 1090 h 1392"/>
                <a:gd name="T8" fmla="*/ 710 w 718"/>
                <a:gd name="T9" fmla="*/ 994 h 1392"/>
                <a:gd name="T10" fmla="*/ 718 w 718"/>
                <a:gd name="T11" fmla="*/ 894 h 1392"/>
                <a:gd name="T12" fmla="*/ 714 w 718"/>
                <a:gd name="T13" fmla="*/ 792 h 1392"/>
                <a:gd name="T14" fmla="*/ 694 w 718"/>
                <a:gd name="T15" fmla="*/ 692 h 1392"/>
                <a:gd name="T16" fmla="*/ 678 w 718"/>
                <a:gd name="T17" fmla="*/ 644 h 1392"/>
                <a:gd name="T18" fmla="*/ 658 w 718"/>
                <a:gd name="T19" fmla="*/ 598 h 1392"/>
                <a:gd name="T20" fmla="*/ 632 w 718"/>
                <a:gd name="T21" fmla="*/ 554 h 1392"/>
                <a:gd name="T22" fmla="*/ 600 w 718"/>
                <a:gd name="T23" fmla="*/ 514 h 1392"/>
                <a:gd name="T24" fmla="*/ 562 w 718"/>
                <a:gd name="T25" fmla="*/ 474 h 1392"/>
                <a:gd name="T26" fmla="*/ 518 w 718"/>
                <a:gd name="T27" fmla="*/ 440 h 1392"/>
                <a:gd name="T28" fmla="*/ 468 w 718"/>
                <a:gd name="T29" fmla="*/ 410 h 1392"/>
                <a:gd name="T30" fmla="*/ 410 w 718"/>
                <a:gd name="T31" fmla="*/ 382 h 1392"/>
                <a:gd name="T32" fmla="*/ 346 w 718"/>
                <a:gd name="T33" fmla="*/ 360 h 1392"/>
                <a:gd name="T34" fmla="*/ 272 w 718"/>
                <a:gd name="T35" fmla="*/ 344 h 1392"/>
                <a:gd name="T36" fmla="*/ 190 w 718"/>
                <a:gd name="T37" fmla="*/ 332 h 1392"/>
                <a:gd name="T38" fmla="*/ 100 w 718"/>
                <a:gd name="T39" fmla="*/ 328 h 1392"/>
                <a:gd name="T40" fmla="*/ 0 w 718"/>
                <a:gd name="T41" fmla="*/ 328 h 1392"/>
                <a:gd name="T42" fmla="*/ 0 w 718"/>
                <a:gd name="T43" fmla="*/ 0 h 1392"/>
                <a:gd name="T44" fmla="*/ 44 w 718"/>
                <a:gd name="T45" fmla="*/ 16 h 1392"/>
                <a:gd name="T46" fmla="*/ 160 w 718"/>
                <a:gd name="T47" fmla="*/ 62 h 1392"/>
                <a:gd name="T48" fmla="*/ 232 w 718"/>
                <a:gd name="T49" fmla="*/ 100 h 1392"/>
                <a:gd name="T50" fmla="*/ 312 w 718"/>
                <a:gd name="T51" fmla="*/ 148 h 1392"/>
                <a:gd name="T52" fmla="*/ 394 w 718"/>
                <a:gd name="T53" fmla="*/ 208 h 1392"/>
                <a:gd name="T54" fmla="*/ 474 w 718"/>
                <a:gd name="T55" fmla="*/ 280 h 1392"/>
                <a:gd name="T56" fmla="*/ 548 w 718"/>
                <a:gd name="T57" fmla="*/ 364 h 1392"/>
                <a:gd name="T58" fmla="*/ 614 w 718"/>
                <a:gd name="T59" fmla="*/ 464 h 1392"/>
                <a:gd name="T60" fmla="*/ 642 w 718"/>
                <a:gd name="T61" fmla="*/ 518 h 1392"/>
                <a:gd name="T62" fmla="*/ 666 w 718"/>
                <a:gd name="T63" fmla="*/ 578 h 1392"/>
                <a:gd name="T64" fmla="*/ 686 w 718"/>
                <a:gd name="T65" fmla="*/ 640 h 1392"/>
                <a:gd name="T66" fmla="*/ 702 w 718"/>
                <a:gd name="T67" fmla="*/ 706 h 1392"/>
                <a:gd name="T68" fmla="*/ 712 w 718"/>
                <a:gd name="T69" fmla="*/ 776 h 1392"/>
                <a:gd name="T70" fmla="*/ 716 w 718"/>
                <a:gd name="T71" fmla="*/ 852 h 1392"/>
                <a:gd name="T72" fmla="*/ 716 w 718"/>
                <a:gd name="T73" fmla="*/ 930 h 1392"/>
                <a:gd name="T74" fmla="*/ 708 w 718"/>
                <a:gd name="T75" fmla="*/ 1014 h 1392"/>
                <a:gd name="T76" fmla="*/ 692 w 718"/>
                <a:gd name="T77" fmla="*/ 1102 h 1392"/>
                <a:gd name="T78" fmla="*/ 670 w 718"/>
                <a:gd name="T79" fmla="*/ 1194 h 1392"/>
                <a:gd name="T80" fmla="*/ 640 w 718"/>
                <a:gd name="T81" fmla="*/ 1292 h 1392"/>
                <a:gd name="T82" fmla="*/ 600 w 718"/>
                <a:gd name="T83" fmla="*/ 1392 h 1392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718" h="1392">
                  <a:moveTo>
                    <a:pt x="600" y="1392"/>
                  </a:moveTo>
                  <a:lnTo>
                    <a:pt x="600" y="1392"/>
                  </a:lnTo>
                  <a:lnTo>
                    <a:pt x="620" y="1346"/>
                  </a:lnTo>
                  <a:lnTo>
                    <a:pt x="640" y="1290"/>
                  </a:lnTo>
                  <a:lnTo>
                    <a:pt x="662" y="1220"/>
                  </a:lnTo>
                  <a:lnTo>
                    <a:pt x="674" y="1180"/>
                  </a:lnTo>
                  <a:lnTo>
                    <a:pt x="684" y="1136"/>
                  </a:lnTo>
                  <a:lnTo>
                    <a:pt x="694" y="1090"/>
                  </a:lnTo>
                  <a:lnTo>
                    <a:pt x="704" y="1044"/>
                  </a:lnTo>
                  <a:lnTo>
                    <a:pt x="710" y="994"/>
                  </a:lnTo>
                  <a:lnTo>
                    <a:pt x="716" y="944"/>
                  </a:lnTo>
                  <a:lnTo>
                    <a:pt x="718" y="894"/>
                  </a:lnTo>
                  <a:lnTo>
                    <a:pt x="718" y="842"/>
                  </a:lnTo>
                  <a:lnTo>
                    <a:pt x="714" y="792"/>
                  </a:lnTo>
                  <a:lnTo>
                    <a:pt x="706" y="742"/>
                  </a:lnTo>
                  <a:lnTo>
                    <a:pt x="694" y="692"/>
                  </a:lnTo>
                  <a:lnTo>
                    <a:pt x="688" y="668"/>
                  </a:lnTo>
                  <a:lnTo>
                    <a:pt x="678" y="644"/>
                  </a:lnTo>
                  <a:lnTo>
                    <a:pt x="668" y="622"/>
                  </a:lnTo>
                  <a:lnTo>
                    <a:pt x="658" y="598"/>
                  </a:lnTo>
                  <a:lnTo>
                    <a:pt x="646" y="576"/>
                  </a:lnTo>
                  <a:lnTo>
                    <a:pt x="632" y="554"/>
                  </a:lnTo>
                  <a:lnTo>
                    <a:pt x="616" y="534"/>
                  </a:lnTo>
                  <a:lnTo>
                    <a:pt x="600" y="514"/>
                  </a:lnTo>
                  <a:lnTo>
                    <a:pt x="582" y="494"/>
                  </a:lnTo>
                  <a:lnTo>
                    <a:pt x="562" y="474"/>
                  </a:lnTo>
                  <a:lnTo>
                    <a:pt x="542" y="458"/>
                  </a:lnTo>
                  <a:lnTo>
                    <a:pt x="518" y="440"/>
                  </a:lnTo>
                  <a:lnTo>
                    <a:pt x="494" y="424"/>
                  </a:lnTo>
                  <a:lnTo>
                    <a:pt x="468" y="410"/>
                  </a:lnTo>
                  <a:lnTo>
                    <a:pt x="440" y="396"/>
                  </a:lnTo>
                  <a:lnTo>
                    <a:pt x="410" y="382"/>
                  </a:lnTo>
                  <a:lnTo>
                    <a:pt x="378" y="372"/>
                  </a:lnTo>
                  <a:lnTo>
                    <a:pt x="346" y="360"/>
                  </a:lnTo>
                  <a:lnTo>
                    <a:pt x="310" y="352"/>
                  </a:lnTo>
                  <a:lnTo>
                    <a:pt x="272" y="344"/>
                  </a:lnTo>
                  <a:lnTo>
                    <a:pt x="232" y="338"/>
                  </a:lnTo>
                  <a:lnTo>
                    <a:pt x="190" y="332"/>
                  </a:lnTo>
                  <a:lnTo>
                    <a:pt x="146" y="330"/>
                  </a:lnTo>
                  <a:lnTo>
                    <a:pt x="100" y="328"/>
                  </a:lnTo>
                  <a:lnTo>
                    <a:pt x="50" y="328"/>
                  </a:lnTo>
                  <a:lnTo>
                    <a:pt x="0" y="328"/>
                  </a:lnTo>
                  <a:lnTo>
                    <a:pt x="0" y="0"/>
                  </a:lnTo>
                  <a:lnTo>
                    <a:pt x="12" y="4"/>
                  </a:lnTo>
                  <a:lnTo>
                    <a:pt x="44" y="16"/>
                  </a:lnTo>
                  <a:lnTo>
                    <a:pt x="96" y="34"/>
                  </a:lnTo>
                  <a:lnTo>
                    <a:pt x="160" y="62"/>
                  </a:lnTo>
                  <a:lnTo>
                    <a:pt x="194" y="80"/>
                  </a:lnTo>
                  <a:lnTo>
                    <a:pt x="232" y="100"/>
                  </a:lnTo>
                  <a:lnTo>
                    <a:pt x="272" y="122"/>
                  </a:lnTo>
                  <a:lnTo>
                    <a:pt x="312" y="148"/>
                  </a:lnTo>
                  <a:lnTo>
                    <a:pt x="354" y="176"/>
                  </a:lnTo>
                  <a:lnTo>
                    <a:pt x="394" y="208"/>
                  </a:lnTo>
                  <a:lnTo>
                    <a:pt x="434" y="242"/>
                  </a:lnTo>
                  <a:lnTo>
                    <a:pt x="474" y="280"/>
                  </a:lnTo>
                  <a:lnTo>
                    <a:pt x="512" y="320"/>
                  </a:lnTo>
                  <a:lnTo>
                    <a:pt x="548" y="364"/>
                  </a:lnTo>
                  <a:lnTo>
                    <a:pt x="582" y="412"/>
                  </a:lnTo>
                  <a:lnTo>
                    <a:pt x="614" y="464"/>
                  </a:lnTo>
                  <a:lnTo>
                    <a:pt x="628" y="490"/>
                  </a:lnTo>
                  <a:lnTo>
                    <a:pt x="642" y="518"/>
                  </a:lnTo>
                  <a:lnTo>
                    <a:pt x="654" y="548"/>
                  </a:lnTo>
                  <a:lnTo>
                    <a:pt x="666" y="578"/>
                  </a:lnTo>
                  <a:lnTo>
                    <a:pt x="678" y="608"/>
                  </a:lnTo>
                  <a:lnTo>
                    <a:pt x="686" y="640"/>
                  </a:lnTo>
                  <a:lnTo>
                    <a:pt x="694" y="672"/>
                  </a:lnTo>
                  <a:lnTo>
                    <a:pt x="702" y="706"/>
                  </a:lnTo>
                  <a:lnTo>
                    <a:pt x="708" y="742"/>
                  </a:lnTo>
                  <a:lnTo>
                    <a:pt x="712" y="776"/>
                  </a:lnTo>
                  <a:lnTo>
                    <a:pt x="716" y="814"/>
                  </a:lnTo>
                  <a:lnTo>
                    <a:pt x="716" y="852"/>
                  </a:lnTo>
                  <a:lnTo>
                    <a:pt x="716" y="890"/>
                  </a:lnTo>
                  <a:lnTo>
                    <a:pt x="716" y="930"/>
                  </a:lnTo>
                  <a:lnTo>
                    <a:pt x="712" y="972"/>
                  </a:lnTo>
                  <a:lnTo>
                    <a:pt x="708" y="1014"/>
                  </a:lnTo>
                  <a:lnTo>
                    <a:pt x="700" y="1058"/>
                  </a:lnTo>
                  <a:lnTo>
                    <a:pt x="692" y="1102"/>
                  </a:lnTo>
                  <a:lnTo>
                    <a:pt x="682" y="1148"/>
                  </a:lnTo>
                  <a:lnTo>
                    <a:pt x="670" y="1194"/>
                  </a:lnTo>
                  <a:lnTo>
                    <a:pt x="656" y="1242"/>
                  </a:lnTo>
                  <a:lnTo>
                    <a:pt x="640" y="1292"/>
                  </a:lnTo>
                  <a:lnTo>
                    <a:pt x="620" y="1342"/>
                  </a:lnTo>
                  <a:lnTo>
                    <a:pt x="600" y="1392"/>
                  </a:lnTo>
                  <a:close/>
                </a:path>
              </a:pathLst>
            </a:custGeom>
            <a:solidFill>
              <a:srgbClr val="EFF0F4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42" name="Rectangle 81"/>
            <p:cNvSpPr>
              <a:spLocks noChangeArrowheads="1"/>
            </p:cNvSpPr>
            <p:nvPr userDrawn="1"/>
          </p:nvSpPr>
          <p:spPr bwMode="auto">
            <a:xfrm>
              <a:off x="2409" y="2646"/>
              <a:ext cx="1310" cy="164"/>
            </a:xfrm>
            <a:prstGeom prst="rect">
              <a:avLst/>
            </a:prstGeom>
            <a:solidFill>
              <a:srgbClr val="0D2E8C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043" name="Freeform 82"/>
            <p:cNvSpPr>
              <a:spLocks/>
            </p:cNvSpPr>
            <p:nvPr userDrawn="1"/>
          </p:nvSpPr>
          <p:spPr bwMode="auto">
            <a:xfrm>
              <a:off x="2405" y="2360"/>
              <a:ext cx="1314" cy="286"/>
            </a:xfrm>
            <a:custGeom>
              <a:avLst/>
              <a:gdLst>
                <a:gd name="T0" fmla="*/ 1314 w 1314"/>
                <a:gd name="T1" fmla="*/ 286 h 286"/>
                <a:gd name="T2" fmla="*/ 0 w 1314"/>
                <a:gd name="T3" fmla="*/ 286 h 286"/>
                <a:gd name="T4" fmla="*/ 212 w 1314"/>
                <a:gd name="T5" fmla="*/ 0 h 286"/>
                <a:gd name="T6" fmla="*/ 1198 w 1314"/>
                <a:gd name="T7" fmla="*/ 0 h 286"/>
                <a:gd name="T8" fmla="*/ 1314 w 1314"/>
                <a:gd name="T9" fmla="*/ 286 h 28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14" h="286">
                  <a:moveTo>
                    <a:pt x="1314" y="286"/>
                  </a:moveTo>
                  <a:lnTo>
                    <a:pt x="0" y="286"/>
                  </a:lnTo>
                  <a:lnTo>
                    <a:pt x="212" y="0"/>
                  </a:lnTo>
                  <a:lnTo>
                    <a:pt x="1198" y="0"/>
                  </a:lnTo>
                  <a:lnTo>
                    <a:pt x="1314" y="286"/>
                  </a:lnTo>
                  <a:close/>
                </a:path>
              </a:pathLst>
            </a:custGeom>
            <a:solidFill>
              <a:srgbClr val="BFC7E2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44" name="Rectangle 83"/>
            <p:cNvSpPr>
              <a:spLocks noChangeArrowheads="1"/>
            </p:cNvSpPr>
            <p:nvPr userDrawn="1"/>
          </p:nvSpPr>
          <p:spPr bwMode="auto">
            <a:xfrm>
              <a:off x="3953" y="2860"/>
              <a:ext cx="439" cy="136"/>
            </a:xfrm>
            <a:prstGeom prst="rect">
              <a:avLst/>
            </a:prstGeom>
            <a:solidFill>
              <a:srgbClr val="5960A5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045" name="Freeform 84"/>
            <p:cNvSpPr>
              <a:spLocks/>
            </p:cNvSpPr>
            <p:nvPr userDrawn="1"/>
          </p:nvSpPr>
          <p:spPr bwMode="auto">
            <a:xfrm>
              <a:off x="3949" y="2512"/>
              <a:ext cx="444" cy="348"/>
            </a:xfrm>
            <a:custGeom>
              <a:avLst/>
              <a:gdLst>
                <a:gd name="T0" fmla="*/ 444 w 444"/>
                <a:gd name="T1" fmla="*/ 348 h 348"/>
                <a:gd name="T2" fmla="*/ 0 w 444"/>
                <a:gd name="T3" fmla="*/ 348 h 348"/>
                <a:gd name="T4" fmla="*/ 104 w 444"/>
                <a:gd name="T5" fmla="*/ 0 h 348"/>
                <a:gd name="T6" fmla="*/ 296 w 444"/>
                <a:gd name="T7" fmla="*/ 0 h 348"/>
                <a:gd name="T8" fmla="*/ 444 w 444"/>
                <a:gd name="T9" fmla="*/ 348 h 3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44" h="348">
                  <a:moveTo>
                    <a:pt x="444" y="348"/>
                  </a:moveTo>
                  <a:lnTo>
                    <a:pt x="0" y="348"/>
                  </a:lnTo>
                  <a:lnTo>
                    <a:pt x="104" y="0"/>
                  </a:lnTo>
                  <a:lnTo>
                    <a:pt x="296" y="0"/>
                  </a:lnTo>
                  <a:lnTo>
                    <a:pt x="444" y="348"/>
                  </a:lnTo>
                  <a:close/>
                </a:path>
              </a:pathLst>
            </a:custGeom>
            <a:solidFill>
              <a:srgbClr val="BFC7E2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46" name="Freeform 85"/>
            <p:cNvSpPr>
              <a:spLocks/>
            </p:cNvSpPr>
            <p:nvPr userDrawn="1"/>
          </p:nvSpPr>
          <p:spPr bwMode="auto">
            <a:xfrm>
              <a:off x="4589" y="2872"/>
              <a:ext cx="520" cy="240"/>
            </a:xfrm>
            <a:custGeom>
              <a:avLst/>
              <a:gdLst>
                <a:gd name="T0" fmla="*/ 0 w 520"/>
                <a:gd name="T1" fmla="*/ 104 h 240"/>
                <a:gd name="T2" fmla="*/ 516 w 520"/>
                <a:gd name="T3" fmla="*/ 0 h 240"/>
                <a:gd name="T4" fmla="*/ 520 w 520"/>
                <a:gd name="T5" fmla="*/ 136 h 240"/>
                <a:gd name="T6" fmla="*/ 16 w 520"/>
                <a:gd name="T7" fmla="*/ 240 h 240"/>
                <a:gd name="T8" fmla="*/ 0 w 520"/>
                <a:gd name="T9" fmla="*/ 104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20" h="240">
                  <a:moveTo>
                    <a:pt x="0" y="104"/>
                  </a:moveTo>
                  <a:lnTo>
                    <a:pt x="516" y="0"/>
                  </a:lnTo>
                  <a:lnTo>
                    <a:pt x="520" y="136"/>
                  </a:lnTo>
                  <a:lnTo>
                    <a:pt x="16" y="240"/>
                  </a:lnTo>
                  <a:lnTo>
                    <a:pt x="0" y="104"/>
                  </a:lnTo>
                  <a:close/>
                </a:path>
              </a:pathLst>
            </a:custGeom>
            <a:solidFill>
              <a:srgbClr val="5960A5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47" name="Freeform 86"/>
            <p:cNvSpPr>
              <a:spLocks/>
            </p:cNvSpPr>
            <p:nvPr userDrawn="1"/>
          </p:nvSpPr>
          <p:spPr bwMode="auto">
            <a:xfrm>
              <a:off x="4357" y="2456"/>
              <a:ext cx="744" cy="528"/>
            </a:xfrm>
            <a:custGeom>
              <a:avLst/>
              <a:gdLst>
                <a:gd name="T0" fmla="*/ 744 w 744"/>
                <a:gd name="T1" fmla="*/ 416 h 528"/>
                <a:gd name="T2" fmla="*/ 232 w 744"/>
                <a:gd name="T3" fmla="*/ 528 h 528"/>
                <a:gd name="T4" fmla="*/ 0 w 744"/>
                <a:gd name="T5" fmla="*/ 40 h 528"/>
                <a:gd name="T6" fmla="*/ 200 w 744"/>
                <a:gd name="T7" fmla="*/ 0 h 528"/>
                <a:gd name="T8" fmla="*/ 744 w 744"/>
                <a:gd name="T9" fmla="*/ 416 h 5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44" h="528">
                  <a:moveTo>
                    <a:pt x="744" y="416"/>
                  </a:moveTo>
                  <a:lnTo>
                    <a:pt x="232" y="528"/>
                  </a:lnTo>
                  <a:lnTo>
                    <a:pt x="0" y="40"/>
                  </a:lnTo>
                  <a:lnTo>
                    <a:pt x="200" y="0"/>
                  </a:lnTo>
                  <a:lnTo>
                    <a:pt x="744" y="416"/>
                  </a:lnTo>
                  <a:close/>
                </a:path>
              </a:pathLst>
            </a:custGeom>
            <a:solidFill>
              <a:srgbClr val="BFC7E2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48" name="Freeform 87"/>
            <p:cNvSpPr>
              <a:spLocks/>
            </p:cNvSpPr>
            <p:nvPr userDrawn="1"/>
          </p:nvSpPr>
          <p:spPr bwMode="auto">
            <a:xfrm>
              <a:off x="5267" y="2558"/>
              <a:ext cx="136" cy="318"/>
            </a:xfrm>
            <a:custGeom>
              <a:avLst/>
              <a:gdLst>
                <a:gd name="T0" fmla="*/ 0 w 136"/>
                <a:gd name="T1" fmla="*/ 252 h 318"/>
                <a:gd name="T2" fmla="*/ 132 w 136"/>
                <a:gd name="T3" fmla="*/ 0 h 318"/>
                <a:gd name="T4" fmla="*/ 136 w 136"/>
                <a:gd name="T5" fmla="*/ 110 h 318"/>
                <a:gd name="T6" fmla="*/ 34 w 136"/>
                <a:gd name="T7" fmla="*/ 318 h 318"/>
                <a:gd name="T8" fmla="*/ 0 w 136"/>
                <a:gd name="T9" fmla="*/ 252 h 3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6" h="318">
                  <a:moveTo>
                    <a:pt x="0" y="252"/>
                  </a:moveTo>
                  <a:lnTo>
                    <a:pt x="132" y="0"/>
                  </a:lnTo>
                  <a:lnTo>
                    <a:pt x="136" y="110"/>
                  </a:lnTo>
                  <a:lnTo>
                    <a:pt x="34" y="318"/>
                  </a:lnTo>
                  <a:lnTo>
                    <a:pt x="0" y="252"/>
                  </a:lnTo>
                  <a:close/>
                </a:path>
              </a:pathLst>
            </a:custGeom>
            <a:solidFill>
              <a:srgbClr val="748ABA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49" name="Freeform 88"/>
            <p:cNvSpPr>
              <a:spLocks/>
            </p:cNvSpPr>
            <p:nvPr userDrawn="1"/>
          </p:nvSpPr>
          <p:spPr bwMode="auto">
            <a:xfrm>
              <a:off x="4837" y="2484"/>
              <a:ext cx="560" cy="326"/>
            </a:xfrm>
            <a:custGeom>
              <a:avLst/>
              <a:gdLst>
                <a:gd name="T0" fmla="*/ 560 w 560"/>
                <a:gd name="T1" fmla="*/ 60 h 326"/>
                <a:gd name="T2" fmla="*/ 430 w 560"/>
                <a:gd name="T3" fmla="*/ 326 h 326"/>
                <a:gd name="T4" fmla="*/ 0 w 560"/>
                <a:gd name="T5" fmla="*/ 32 h 326"/>
                <a:gd name="T6" fmla="*/ 64 w 560"/>
                <a:gd name="T7" fmla="*/ 0 h 326"/>
                <a:gd name="T8" fmla="*/ 560 w 560"/>
                <a:gd name="T9" fmla="*/ 60 h 3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60" h="326">
                  <a:moveTo>
                    <a:pt x="560" y="60"/>
                  </a:moveTo>
                  <a:lnTo>
                    <a:pt x="430" y="326"/>
                  </a:lnTo>
                  <a:lnTo>
                    <a:pt x="0" y="32"/>
                  </a:lnTo>
                  <a:lnTo>
                    <a:pt x="64" y="0"/>
                  </a:lnTo>
                  <a:lnTo>
                    <a:pt x="560" y="60"/>
                  </a:lnTo>
                  <a:close/>
                </a:path>
              </a:pathLst>
            </a:custGeom>
            <a:solidFill>
              <a:srgbClr val="BFC7E2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50" name="Freeform 89"/>
            <p:cNvSpPr>
              <a:spLocks/>
            </p:cNvSpPr>
            <p:nvPr userDrawn="1"/>
          </p:nvSpPr>
          <p:spPr bwMode="auto">
            <a:xfrm>
              <a:off x="4837" y="2516"/>
              <a:ext cx="472" cy="360"/>
            </a:xfrm>
            <a:custGeom>
              <a:avLst/>
              <a:gdLst>
                <a:gd name="T0" fmla="*/ 464 w 472"/>
                <a:gd name="T1" fmla="*/ 360 h 360"/>
                <a:gd name="T2" fmla="*/ 0 w 472"/>
                <a:gd name="T3" fmla="*/ 104 h 360"/>
                <a:gd name="T4" fmla="*/ 0 w 472"/>
                <a:gd name="T5" fmla="*/ 0 h 360"/>
                <a:gd name="T6" fmla="*/ 472 w 472"/>
                <a:gd name="T7" fmla="*/ 208 h 360"/>
                <a:gd name="T8" fmla="*/ 464 w 472"/>
                <a:gd name="T9" fmla="*/ 360 h 3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72" h="360">
                  <a:moveTo>
                    <a:pt x="464" y="360"/>
                  </a:moveTo>
                  <a:lnTo>
                    <a:pt x="0" y="104"/>
                  </a:lnTo>
                  <a:lnTo>
                    <a:pt x="0" y="0"/>
                  </a:lnTo>
                  <a:lnTo>
                    <a:pt x="472" y="208"/>
                  </a:lnTo>
                  <a:lnTo>
                    <a:pt x="464" y="360"/>
                  </a:lnTo>
                  <a:close/>
                </a:path>
              </a:pathLst>
            </a:custGeom>
            <a:solidFill>
              <a:srgbClr val="A3A8CE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51" name="Rectangle 90"/>
            <p:cNvSpPr>
              <a:spLocks noChangeArrowheads="1"/>
            </p:cNvSpPr>
            <p:nvPr userDrawn="1"/>
          </p:nvSpPr>
          <p:spPr bwMode="auto">
            <a:xfrm>
              <a:off x="357" y="1958"/>
              <a:ext cx="1140" cy="946"/>
            </a:xfrm>
            <a:prstGeom prst="rect">
              <a:avLst/>
            </a:prstGeom>
            <a:solidFill>
              <a:srgbClr val="99A3C1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052" name="Rectangle 91"/>
            <p:cNvSpPr>
              <a:spLocks noChangeArrowheads="1"/>
            </p:cNvSpPr>
            <p:nvPr userDrawn="1"/>
          </p:nvSpPr>
          <p:spPr bwMode="auto">
            <a:xfrm>
              <a:off x="1077" y="2637"/>
              <a:ext cx="1140" cy="946"/>
            </a:xfrm>
            <a:prstGeom prst="rect">
              <a:avLst/>
            </a:prstGeom>
            <a:solidFill>
              <a:srgbClr val="BFC7E2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053" name="Rectangle 92"/>
            <p:cNvSpPr>
              <a:spLocks noChangeArrowheads="1"/>
            </p:cNvSpPr>
            <p:nvPr userDrawn="1"/>
          </p:nvSpPr>
          <p:spPr bwMode="auto">
            <a:xfrm>
              <a:off x="541" y="3006"/>
              <a:ext cx="1140" cy="946"/>
            </a:xfrm>
            <a:prstGeom prst="rect">
              <a:avLst/>
            </a:prstGeom>
            <a:solidFill>
              <a:srgbClr val="EFF0F4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054" name="Rectangle 93"/>
            <p:cNvSpPr>
              <a:spLocks noChangeArrowheads="1"/>
            </p:cNvSpPr>
            <p:nvPr userDrawn="1"/>
          </p:nvSpPr>
          <p:spPr bwMode="auto">
            <a:xfrm>
              <a:off x="1245" y="3158"/>
              <a:ext cx="726" cy="604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055" name="Freeform 94"/>
            <p:cNvSpPr>
              <a:spLocks/>
            </p:cNvSpPr>
            <p:nvPr userDrawn="1"/>
          </p:nvSpPr>
          <p:spPr bwMode="auto">
            <a:xfrm>
              <a:off x="389" y="1828"/>
              <a:ext cx="1092" cy="130"/>
            </a:xfrm>
            <a:custGeom>
              <a:avLst/>
              <a:gdLst>
                <a:gd name="T0" fmla="*/ 1092 w 1092"/>
                <a:gd name="T1" fmla="*/ 130 h 130"/>
                <a:gd name="T2" fmla="*/ 0 w 1092"/>
                <a:gd name="T3" fmla="*/ 130 h 130"/>
                <a:gd name="T4" fmla="*/ 554 w 1092"/>
                <a:gd name="T5" fmla="*/ 0 h 130"/>
                <a:gd name="T6" fmla="*/ 1022 w 1092"/>
                <a:gd name="T7" fmla="*/ 0 h 130"/>
                <a:gd name="T8" fmla="*/ 1092 w 1092"/>
                <a:gd name="T9" fmla="*/ 130 h 1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92" h="130">
                  <a:moveTo>
                    <a:pt x="1092" y="130"/>
                  </a:moveTo>
                  <a:lnTo>
                    <a:pt x="0" y="130"/>
                  </a:lnTo>
                  <a:lnTo>
                    <a:pt x="554" y="0"/>
                  </a:lnTo>
                  <a:lnTo>
                    <a:pt x="1022" y="0"/>
                  </a:lnTo>
                  <a:lnTo>
                    <a:pt x="1092" y="130"/>
                  </a:lnTo>
                  <a:close/>
                </a:path>
              </a:pathLst>
            </a:custGeom>
            <a:solidFill>
              <a:srgbClr val="D7DAE0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56" name="Rectangle 95"/>
            <p:cNvSpPr>
              <a:spLocks noChangeArrowheads="1"/>
            </p:cNvSpPr>
            <p:nvPr userDrawn="1"/>
          </p:nvSpPr>
          <p:spPr bwMode="auto">
            <a:xfrm>
              <a:off x="1157" y="2568"/>
              <a:ext cx="1096" cy="70"/>
            </a:xfrm>
            <a:prstGeom prst="rect">
              <a:avLst/>
            </a:prstGeom>
            <a:solidFill>
              <a:srgbClr val="E5E8EA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GB" altLang="en-US" smtClean="0"/>
            </a:p>
          </p:txBody>
        </p:sp>
        <p:sp>
          <p:nvSpPr>
            <p:cNvPr id="1057" name="Freeform 96"/>
            <p:cNvSpPr>
              <a:spLocks/>
            </p:cNvSpPr>
            <p:nvPr userDrawn="1"/>
          </p:nvSpPr>
          <p:spPr bwMode="auto">
            <a:xfrm>
              <a:off x="2211" y="2598"/>
              <a:ext cx="56" cy="930"/>
            </a:xfrm>
            <a:custGeom>
              <a:avLst/>
              <a:gdLst>
                <a:gd name="T0" fmla="*/ 12 w 56"/>
                <a:gd name="T1" fmla="*/ 930 h 930"/>
                <a:gd name="T2" fmla="*/ 0 w 56"/>
                <a:gd name="T3" fmla="*/ 2 h 930"/>
                <a:gd name="T4" fmla="*/ 44 w 56"/>
                <a:gd name="T5" fmla="*/ 0 h 930"/>
                <a:gd name="T6" fmla="*/ 56 w 56"/>
                <a:gd name="T7" fmla="*/ 930 h 930"/>
                <a:gd name="T8" fmla="*/ 12 w 56"/>
                <a:gd name="T9" fmla="*/ 930 h 9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6" h="930">
                  <a:moveTo>
                    <a:pt x="12" y="930"/>
                  </a:moveTo>
                  <a:lnTo>
                    <a:pt x="0" y="2"/>
                  </a:lnTo>
                  <a:lnTo>
                    <a:pt x="44" y="0"/>
                  </a:lnTo>
                  <a:lnTo>
                    <a:pt x="56" y="930"/>
                  </a:lnTo>
                  <a:lnTo>
                    <a:pt x="12" y="930"/>
                  </a:lnTo>
                  <a:close/>
                </a:path>
              </a:pathLst>
            </a:custGeom>
            <a:solidFill>
              <a:srgbClr val="E5E8EA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027" name="Rectangle 99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404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altLang="en-US" smtClean="0"/>
          </a:p>
        </p:txBody>
      </p:sp>
      <p:sp>
        <p:nvSpPr>
          <p:cNvPr id="1028" name="AutoShape 100"/>
          <p:cNvSpPr>
            <a:spLocks noChangeArrowheads="1"/>
          </p:cNvSpPr>
          <p:nvPr userDrawn="1"/>
        </p:nvSpPr>
        <p:spPr bwMode="auto">
          <a:xfrm>
            <a:off x="179388" y="260350"/>
            <a:ext cx="8785225" cy="61214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GB" alt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26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476250"/>
            <a:ext cx="7772400" cy="936625"/>
          </a:xfrm>
          <a:noFill/>
        </p:spPr>
        <p:txBody>
          <a:bodyPr anchor="ctr"/>
          <a:lstStyle/>
          <a:p>
            <a:pPr eaLnBrk="1" hangingPunct="1"/>
            <a:r>
              <a:rPr lang="en-GB" altLang="en-US" sz="4400" smtClean="0"/>
              <a:t>Business Planning</a:t>
            </a:r>
            <a:endParaRPr lang="en-US" altLang="en-US" sz="4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Contents</a:t>
            </a:r>
            <a:endParaRPr lang="en-US" altLang="en-US" smtClean="0"/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sz="half" idx="1"/>
          </p:nvPr>
        </p:nvSpPr>
        <p:spPr bwMode="auto">
          <a:xfrm>
            <a:off x="677863" y="1844675"/>
            <a:ext cx="4038600" cy="4525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altLang="en-US" sz="1800" smtClean="0"/>
              <a:t>Business strategies</a:t>
            </a:r>
          </a:p>
          <a:p>
            <a:pPr eaLnBrk="1" hangingPunct="1"/>
            <a:r>
              <a:rPr lang="en-GB" altLang="en-US" sz="1800" smtClean="0"/>
              <a:t>Improving sales</a:t>
            </a:r>
          </a:p>
          <a:p>
            <a:pPr eaLnBrk="1" hangingPunct="1"/>
            <a:r>
              <a:rPr lang="en-GB" altLang="en-US" sz="1800" smtClean="0"/>
              <a:t>Management coordination</a:t>
            </a:r>
          </a:p>
          <a:p>
            <a:pPr eaLnBrk="1" hangingPunct="1"/>
            <a:r>
              <a:rPr lang="en-GB" altLang="en-US" sz="1800" smtClean="0"/>
              <a:t>Business development</a:t>
            </a:r>
            <a:endParaRPr lang="en-US" altLang="en-US" sz="1800" smtClean="0"/>
          </a:p>
        </p:txBody>
      </p:sp>
      <p:pic>
        <p:nvPicPr>
          <p:cNvPr id="5124" name="Content Placeholder 1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3113" y="1847850"/>
            <a:ext cx="3727450" cy="2795588"/>
          </a:xfrm>
          <a:noFill/>
          <a:ln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6147" name="Object 3"/>
          <p:cNvGraphicFramePr>
            <a:graphicFrameLocks noChangeAspect="1"/>
          </p:cNvGraphicFramePr>
          <p:nvPr/>
        </p:nvGraphicFramePr>
        <p:xfrm>
          <a:off x="1116013" y="1989138"/>
          <a:ext cx="6732587" cy="374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Chart" r:id="rId4" imgW="8296139" imgH="4610116" progId="MSGraph.Chart.8">
                  <p:embed followColorScheme="full"/>
                </p:oleObj>
              </mc:Choice>
              <mc:Fallback>
                <p:oleObj name="Chart" r:id="rId4" imgW="8296139" imgH="4610116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1989138"/>
                        <a:ext cx="6732587" cy="374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1144588" y="1916113"/>
          <a:ext cx="7402512" cy="3441700"/>
        </p:xfrm>
        <a:graphic>
          <a:graphicData uri="http://schemas.openxmlformats.org/drawingml/2006/table">
            <a:tbl>
              <a:tblPr/>
              <a:tblGrid>
                <a:gridCol w="3702050"/>
                <a:gridCol w="3700462"/>
              </a:tblGrid>
              <a:tr h="5476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Title</a:t>
                      </a: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Title</a:t>
                      </a: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2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Data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Data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221" name="Text Box 29"/>
          <p:cNvSpPr txBox="1">
            <a:spLocks noChangeArrowheads="1"/>
          </p:cNvSpPr>
          <p:nvPr/>
        </p:nvSpPr>
        <p:spPr bwMode="auto">
          <a:xfrm>
            <a:off x="2630488" y="5397500"/>
            <a:ext cx="411003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>
                <a:cs typeface="Arial" panose="020B0604020202020204" pitchFamily="34" charset="0"/>
              </a:rPr>
              <a:t>Note:  </a:t>
            </a:r>
            <a:r>
              <a:rPr lang="en-GB" altLang="en-US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 bwMode="auto">
          <a:xfrm>
            <a:off x="457200" y="1600200"/>
            <a:ext cx="4689475" cy="4525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5446713" y="1781175"/>
          <a:ext cx="3171825" cy="1735138"/>
        </p:xfrm>
        <a:graphic>
          <a:graphicData uri="http://schemas.openxmlformats.org/drawingml/2006/table">
            <a:tbl>
              <a:tblPr/>
              <a:tblGrid>
                <a:gridCol w="1585912"/>
                <a:gridCol w="1585913"/>
              </a:tblGrid>
              <a:tr h="8683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Table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55" name="Rectangle 15"/>
          <p:cNvSpPr>
            <a:spLocks noChangeArrowheads="1"/>
          </p:cNvSpPr>
          <p:nvPr/>
        </p:nvSpPr>
        <p:spPr bwMode="auto">
          <a:xfrm>
            <a:off x="1620838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>
                <a:cs typeface="Arial" panose="020B0604020202020204" pitchFamily="34" charset="0"/>
              </a:rPr>
              <a:t>Text box</a:t>
            </a:r>
            <a:endParaRPr lang="en-US" altLang="en-US">
              <a:cs typeface="Arial" panose="020B0604020202020204" pitchFamily="34" charset="0"/>
            </a:endParaRPr>
          </a:p>
        </p:txBody>
      </p:sp>
      <p:sp>
        <p:nvSpPr>
          <p:cNvPr id="10256" name="Rectangle 16"/>
          <p:cNvSpPr>
            <a:spLocks noChangeArrowheads="1"/>
          </p:cNvSpPr>
          <p:nvPr/>
        </p:nvSpPr>
        <p:spPr bwMode="auto">
          <a:xfrm>
            <a:off x="4500563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>
                <a:cs typeface="Arial" panose="020B0604020202020204" pitchFamily="34" charset="0"/>
              </a:rPr>
              <a:t>Text box</a:t>
            </a:r>
          </a:p>
          <a:p>
            <a:pPr algn="ctr" eaLnBrk="1" hangingPunct="1"/>
            <a:r>
              <a:rPr lang="en-GB" altLang="en-US">
                <a:cs typeface="Arial" panose="020B0604020202020204" pitchFamily="34" charset="0"/>
              </a:rPr>
              <a:t>With shadow</a:t>
            </a:r>
            <a:endParaRPr lang="en-US" altLang="en-US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033CC"/>
      </a:dk1>
      <a:lt1>
        <a:srgbClr val="666699"/>
      </a:lt1>
      <a:dk2>
        <a:srgbClr val="000066"/>
      </a:dk2>
      <a:lt2>
        <a:srgbClr val="3E3E5C"/>
      </a:lt2>
      <a:accent1>
        <a:srgbClr val="60597B"/>
      </a:accent1>
      <a:accent2>
        <a:srgbClr val="6666FF"/>
      </a:accent2>
      <a:accent3>
        <a:srgbClr val="B8B8CA"/>
      </a:accent3>
      <a:accent4>
        <a:srgbClr val="002AAE"/>
      </a:accent4>
      <a:accent5>
        <a:srgbClr val="B6B5BF"/>
      </a:accent5>
      <a:accent6>
        <a:srgbClr val="5C5CE7"/>
      </a:accent6>
      <a:hlink>
        <a:srgbClr val="99CCFF"/>
      </a:hlink>
      <a:folHlink>
        <a:srgbClr val="993366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9933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33CC"/>
        </a:dk1>
        <a:lt1>
          <a:srgbClr val="666699"/>
        </a:lt1>
        <a:dk2>
          <a:srgbClr val="000066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002AAE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99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3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9933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4">
        <a:dk1>
          <a:srgbClr val="0033CC"/>
        </a:dk1>
        <a:lt1>
          <a:srgbClr val="666699"/>
        </a:lt1>
        <a:dk2>
          <a:srgbClr val="000066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002AAE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99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230</Words>
  <Application>Microsoft Office PowerPoint</Application>
  <PresentationFormat>On-screen Show (4:3)</PresentationFormat>
  <Paragraphs>37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Wingdings</vt:lpstr>
      <vt:lpstr>Default Design</vt:lpstr>
      <vt:lpstr>Custom Design</vt:lpstr>
      <vt:lpstr>Microsoft Graph Chart</vt:lpstr>
      <vt:lpstr>Business Planning</vt:lpstr>
      <vt:lpstr>Contents</vt:lpstr>
      <vt:lpstr>Sample Graph (3 colours)</vt:lpstr>
      <vt:lpstr>Example of a table</vt:lpstr>
      <vt:lpstr>Examples of default styles</vt:lpstr>
      <vt:lpstr>Use of templates</vt:lpstr>
    </vt:vector>
  </TitlesOfParts>
  <Company>Clearly Presented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Matthew Dawson</dc:creator>
  <cp:lastModifiedBy>Jonty Pearce</cp:lastModifiedBy>
  <cp:revision>8</cp:revision>
  <dcterms:created xsi:type="dcterms:W3CDTF">2005-07-11T10:41:55Z</dcterms:created>
  <dcterms:modified xsi:type="dcterms:W3CDTF">2015-02-22T11:23:51Z</dcterms:modified>
</cp:coreProperties>
</file>