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2D712B-53E4-4897-9A95-1D29E404F9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9455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936E7E-0066-482F-BB1B-5135C692B960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0257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23E969-A24D-4617-9248-CD1C93C46553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603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58164B-EF47-4B06-A742-B62BB987A39D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1698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6A511-79D6-4A85-AE46-E352F2B2B68E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28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494C5F-AECE-4CAB-B475-0CC9A75E7B28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7597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0B3319-BC39-481F-8A69-B42B6303DED0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4454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8C74BA-7893-4230-87ED-7F3CE47A7DDA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723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5C865-E1E4-4DB6-B24C-3D910074AA09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969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A64B3D-4E65-4D23-B5C7-A7C2F9E9CE0A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390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yellowflow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" t="4440" r="5354"/>
          <a:stretch>
            <a:fillRect/>
          </a:stretch>
        </p:blipFill>
        <p:spPr bwMode="auto">
          <a:xfrm>
            <a:off x="0" y="0"/>
            <a:ext cx="9183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582D-C191-4777-8998-F309FA2DC4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496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0AA07-58AE-4A28-81F9-9AE55EB6C3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869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9C881-12F5-494D-A90B-B18CB1F5B9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810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7F468-55F1-4F1E-BD80-6B1CF36EE8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21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8BF9A-BF58-4E8E-9AA4-7529B7A21A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C973D-CC64-44F1-9604-32CCC20841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119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01102-69C3-4CC4-BD90-71130744EB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278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BFD8E-4463-425C-A685-5460CEC0E3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101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A9202-0A14-48CD-BDFB-6EBD15F1C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420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4581-1B98-462B-A460-052CBCC829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37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C9BCB-9B23-49DC-933F-8471FF0E3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237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E730-3163-4FB2-B58D-B84B23602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35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FEDC4-0167-4B8D-BECC-2357B8BD5C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57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7786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7BC7EF2-A1A0-414B-A355-51CAEFE8A3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7" descr="yellowflow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" t="4440" r="5354"/>
          <a:stretch>
            <a:fillRect/>
          </a:stretch>
        </p:blipFill>
        <p:spPr bwMode="auto">
          <a:xfrm>
            <a:off x="7235825" y="0"/>
            <a:ext cx="19478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Contrast </a:t>
            </a:r>
            <a:br>
              <a:rPr lang="en-GB" altLang="en-US" sz="4400" smtClean="0"/>
            </a:br>
            <a:r>
              <a:rPr lang="en-GB" altLang="en-US" sz="4400" smtClean="0"/>
              <a:t>Flowers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800475"/>
            <a:ext cx="6221413" cy="828675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00838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579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722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" y="5510213"/>
            <a:ext cx="8135938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295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Contrast  Flowers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2015-02-22T11:23:50Z</dcterms:modified>
</cp:coreProperties>
</file>