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2966F4-B51A-4BAF-AE6B-1DDF96E1C5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625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F4C2B3-75B0-4E7D-97AF-445E187ABE9F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5207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F53F5B-3EDE-4A35-ABA0-7E7AFA72FAD4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0234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FBBCBC-66D2-4276-A6BB-CDD55D24CBB3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987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166517-12DF-443A-8841-10074332B4FA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535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78EC75-A029-42E3-8E1C-CCE5E72CCBD6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4553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07F72A-28E2-44F5-95E2-329FCBB0B155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0945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F6D7F5-4901-43BB-A5E4-269810F99A60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750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032C9B-3863-4449-B289-8C828B8F94A6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5227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6AD78D-A427-4AE2-A630-8B8F5757D82B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709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8" descr="orange_warhol2.gif                                             00121838Macintosh HD                   BD75768C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3829050"/>
            <a:ext cx="4483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apple_warhol.gif                                               00121838Macintosh HD                   BD75768C: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21125"/>
            <a:ext cx="4483100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4F499-B440-4A35-83A2-187C7E6FE3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778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3B151-8CF3-4F9C-B027-446A05E781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803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7B62-17C0-4D6A-8FD9-F0DEA44F5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98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64F5D-F6A7-42B2-860D-C3DE6445E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4215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BCE5B-584F-483F-B550-97202BA11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433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22688-D747-4A38-9D75-3BAE9BF007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10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F3B0-4361-473C-9A88-BB646DE984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914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9612A-B320-4A56-B202-F9F3134A78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501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4D50-619B-43B6-941A-D156B5C1B4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73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78239-AE51-47DF-A2BE-23ACBDB22D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09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4E7D9-8AA7-402C-B49F-60A9240212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867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EC7BA-6AF0-46D6-AD83-C84C2E405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47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26CDA-C4C9-47D2-82CE-AD3E6977F8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61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orange_warhol2.gif                                             00121838Macintosh HD                   BD75768C: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67200"/>
            <a:ext cx="4483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5C6A15-3921-4E92-A5D7-B49CD97E07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Adjusted Fruit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386138"/>
            <a:ext cx="6221413" cy="828675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5422900"/>
            <a:ext cx="49149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Adjusted Fruit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2015-02-22T11:23:49Z</dcterms:modified>
</cp:coreProperties>
</file>