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64" r:id="rId2"/>
    <p:sldId id="263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8" autoAdjust="0"/>
    <p:restoredTop sz="88510" autoAdjust="0"/>
  </p:normalViewPr>
  <p:slideViewPr>
    <p:cSldViewPr>
      <p:cViewPr varScale="1">
        <p:scale>
          <a:sx n="62" d="100"/>
          <a:sy n="62" d="100"/>
        </p:scale>
        <p:origin x="18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76775D-D87E-48B1-B9EB-66B13F7381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CEF0B9-C051-4192-9F5A-FA3ACC8858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891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54AE6EA-3B22-4B19-8CA2-8E5BB8FCB4FB}" type="slidenum">
              <a:rPr lang="en-GB" altLang="en-US" sz="1200" smtClean="0"/>
              <a:pPr/>
              <a:t>1</a:t>
            </a:fld>
            <a:endParaRPr lang="en-GB" altLang="en-US" sz="1200" smtClean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683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B6BFD2C-477F-404F-9A10-62E99EAE0CEA}" type="slidenum">
              <a:rPr lang="en-GB" altLang="en-US" sz="1200" smtClean="0"/>
              <a:pPr/>
              <a:t>2</a:t>
            </a:fld>
            <a:endParaRPr lang="en-GB" altLang="en-US" sz="1200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6870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1064E2F-9DFE-4411-9536-DEB29FBFDEF4}" type="slidenum">
              <a:rPr lang="en-GB" altLang="en-US" sz="1200" smtClean="0"/>
              <a:pPr/>
              <a:t>7</a:t>
            </a:fld>
            <a:endParaRPr lang="en-GB" altLang="en-US" sz="1200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18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507-EF96-4330-A227-72E9C9504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07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1F3F7-A427-4F36-973B-40EED2BED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6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2DCC6-006D-47CD-9493-AB95F8E7D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03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D637E-5056-4A5B-A492-B083938F4F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95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4D896-C2F1-4B0C-BFB5-764CEEA21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94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82A31-7A9E-4E96-867E-99C7C93D9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75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514FD-6C4C-46D0-BA96-CE633EAA3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D7ECF-A982-4775-B3B0-A4AEF17B1A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96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B8ED-8D1E-4C52-B3A9-F16C50099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3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34C6D-FA7E-4B57-BAEC-9BD5A2CA0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66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00D9B-2F59-4598-85E7-104DB5FBE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3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48EC10-9EFE-4AE0-A7E6-035DA68FF2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ear_front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1633538"/>
            <a:ext cx="32131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pple_skin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365375"/>
            <a:ext cx="32226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2613" y="2397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Fruit Set Template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414963"/>
            <a:ext cx="6221413" cy="1109662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5124" name="Picture 2" descr="pear_front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3990975"/>
            <a:ext cx="2306638" cy="27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apple_skin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28775"/>
            <a:ext cx="24384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apple_skin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2971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7" descr="orange_half2.gif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26431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pple_skin.gif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56163"/>
            <a:ext cx="205740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orange_half2.gif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3048000"/>
            <a:ext cx="1795462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Example Bullet Point Slide</a:t>
            </a: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8197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/>
            <a:r>
              <a:rPr lang="en-US" altLang="en-US"/>
              <a:t>Sub Bullet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&#10;lemonhalf.gif 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2909888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 descr="orange_half2.gif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1524000"/>
            <a:ext cx="29337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&#10;lemonhalf.gif   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971800"/>
            <a:ext cx="1828800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orange_half2.gif                                               00121838Macintosh HD                   BD75768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867275"/>
            <a:ext cx="1843087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Example Bullet Point Slide</a:t>
            </a: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/>
            <a:r>
              <a:rPr lang="en-US" altLang="en-US"/>
              <a:t>Sub Bullet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Use these templates for your presentations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Resell or distribute these templates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194</Words>
  <Application>Microsoft Office PowerPoint</Application>
  <PresentationFormat>On-screen Show (4:3)</PresentationFormat>
  <Paragraphs>29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</vt:lpstr>
      <vt:lpstr>Arial</vt:lpstr>
      <vt:lpstr>Calibri</vt:lpstr>
      <vt:lpstr>Wingdings</vt:lpstr>
      <vt:lpstr>Office Theme</vt:lpstr>
      <vt:lpstr>Fruit Set Template</vt:lpstr>
      <vt:lpstr>Example Bullet Point Slide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_x0008_ᖤ]水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Stevenson</dc:creator>
  <cp:lastModifiedBy>Jonty Pearce</cp:lastModifiedBy>
  <cp:revision>9</cp:revision>
  <dcterms:created xsi:type="dcterms:W3CDTF">2006-01-29T20:08:12Z</dcterms:created>
  <dcterms:modified xsi:type="dcterms:W3CDTF">2015-02-22T11:23:49Z</dcterms:modified>
</cp:coreProperties>
</file>