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5" r:id="rId3"/>
    <p:sldId id="264" r:id="rId4"/>
    <p:sldId id="267" r:id="rId5"/>
    <p:sldId id="268" r:id="rId6"/>
    <p:sldId id="26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orient="horz">
          <p15:clr>
            <a:srgbClr val="A4A3A4"/>
          </p15:clr>
        </p15:guide>
        <p15:guide id="3" orient="horz" pos="720">
          <p15:clr>
            <a:srgbClr val="A4A3A4"/>
          </p15:clr>
        </p15:guide>
        <p15:guide id="4" orient="horz" pos="1440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2880">
          <p15:clr>
            <a:srgbClr val="A4A3A4"/>
          </p15:clr>
        </p15:guide>
        <p15:guide id="7" orient="horz" pos="3600">
          <p15:clr>
            <a:srgbClr val="A4A3A4"/>
          </p15:clr>
        </p15:guide>
        <p15:guide id="8" pos="5759">
          <p15:clr>
            <a:srgbClr val="A4A3A4"/>
          </p15:clr>
        </p15:guide>
        <p15:guide id="9">
          <p15:clr>
            <a:srgbClr val="A4A3A4"/>
          </p15:clr>
        </p15:guide>
        <p15:guide id="10" pos="2160">
          <p15:clr>
            <a:srgbClr val="A4A3A4"/>
          </p15:clr>
        </p15:guide>
        <p15:guide id="11" pos="3600">
          <p15:clr>
            <a:srgbClr val="A4A3A4"/>
          </p15:clr>
        </p15:guide>
        <p15:guide id="12" pos="1440">
          <p15:clr>
            <a:srgbClr val="A4A3A4"/>
          </p15:clr>
        </p15:guide>
        <p15:guide id="13" pos="4320">
          <p15:clr>
            <a:srgbClr val="A4A3A4"/>
          </p15:clr>
        </p15:guide>
        <p15:guide id="14" pos="2880">
          <p15:clr>
            <a:srgbClr val="A4A3A4"/>
          </p15:clr>
        </p15:guide>
        <p15:guide id="15" pos="50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F7BA"/>
    <a:srgbClr val="F2FDF7"/>
    <a:srgbClr val="800040"/>
    <a:srgbClr val="FF0080"/>
    <a:srgbClr val="5DB07D"/>
    <a:srgbClr val="A93E23"/>
    <a:srgbClr val="72D89A"/>
    <a:srgbClr val="FFE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9" autoAdjust="0"/>
    <p:restoredTop sz="94434" autoAdjust="0"/>
  </p:normalViewPr>
  <p:slideViewPr>
    <p:cSldViewPr snapToObjects="1">
      <p:cViewPr varScale="1">
        <p:scale>
          <a:sx n="71" d="100"/>
          <a:sy n="71" d="100"/>
        </p:scale>
        <p:origin x="1422" y="60"/>
      </p:cViewPr>
      <p:guideLst>
        <p:guide orient="horz" pos="4319"/>
        <p:guide orient="horz"/>
        <p:guide orient="horz" pos="720"/>
        <p:guide orient="horz" pos="1440"/>
        <p:guide orient="horz" pos="2160"/>
        <p:guide orient="horz" pos="2880"/>
        <p:guide orient="horz" pos="3600"/>
        <p:guide pos="5759"/>
        <p:guide/>
        <p:guide pos="2160"/>
        <p:guide pos="3600"/>
        <p:guide pos="1440"/>
        <p:guide pos="4320"/>
        <p:guide pos="2880"/>
        <p:guide pos="50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8AF6A8-D4A4-4A1E-8FD1-650013500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358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1FDDCB-B03E-49FC-8DB1-09B01D445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4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3274C3-9F17-4328-AA00-D5E07702FEAB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0851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5" name="Rectangle 28"/>
          <p:cNvSpPr>
            <a:spLocks noChangeArrowheads="1"/>
          </p:cNvSpPr>
          <p:nvPr userDrawn="1"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F2FDF7">
                  <a:alpha val="48000"/>
                </a:srgbClr>
              </a:gs>
              <a:gs pos="100000">
                <a:srgbClr val="FFEFCC">
                  <a:alpha val="35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79195-E34D-40B9-9FA9-0A49295CD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98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3E58D-18E5-4E43-8996-948BD9FB35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667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B029B-4518-4381-9205-4171AF1DC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62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B726E-80A7-4CCB-8B1E-88573FBE0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95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28184-8F7F-4640-AD12-9CF2A9CA54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61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648AD-8632-4713-A66D-8A3BA249BE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95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B7ABD-C42A-41E2-B6EF-596BB9DF99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139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5B2C2-D413-44F6-9D3E-4D9558F7A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978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6BE5B-7864-47B6-A6D0-01F4419FC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43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A10ED-61AD-42AE-98DA-7C3BB474CE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430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1CE5E-1940-41BE-B69C-4FFA675B3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91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C7089-402A-49EC-B409-8C4993BE4C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598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51C07-695F-458E-8FDE-70456FC54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50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75EBC80-0784-4543-AE80-30C666DB5B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6856413"/>
          </a:xfrm>
          <a:prstGeom prst="rect">
            <a:avLst/>
          </a:prstGeom>
          <a:gradFill rotWithShape="0">
            <a:gsLst>
              <a:gs pos="0">
                <a:srgbClr val="F2FDF7">
                  <a:alpha val="48000"/>
                </a:srgbClr>
              </a:gs>
              <a:gs pos="100000">
                <a:srgbClr val="FFEFCC">
                  <a:alpha val="35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28"/>
          <p:cNvGrpSpPr>
            <a:grpSpLocks/>
          </p:cNvGrpSpPr>
          <p:nvPr/>
        </p:nvGrpSpPr>
        <p:grpSpPr bwMode="auto">
          <a:xfrm rot="-840926">
            <a:off x="4646613" y="1744663"/>
            <a:ext cx="2976562" cy="2992437"/>
            <a:chOff x="1727684" y="332656"/>
            <a:chExt cx="6119813" cy="6153150"/>
          </a:xfrm>
        </p:grpSpPr>
        <p:sp>
          <p:nvSpPr>
            <p:cNvPr id="130" name="Rectangle 129"/>
            <p:cNvSpPr/>
            <p:nvPr/>
          </p:nvSpPr>
          <p:spPr bwMode="auto">
            <a:xfrm>
              <a:off x="1727684" y="332656"/>
              <a:ext cx="6119813" cy="615315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100"/>
            </a:p>
          </p:txBody>
        </p:sp>
        <p:grpSp>
          <p:nvGrpSpPr>
            <p:cNvPr id="5183" name="Group 130"/>
            <p:cNvGrpSpPr>
              <a:grpSpLocks/>
            </p:cNvGrpSpPr>
            <p:nvPr/>
          </p:nvGrpSpPr>
          <p:grpSpPr bwMode="auto">
            <a:xfrm>
              <a:off x="1727684" y="332656"/>
              <a:ext cx="6119813" cy="6153150"/>
              <a:chOff x="1584325" y="476250"/>
              <a:chExt cx="6119813" cy="6153150"/>
            </a:xfrm>
          </p:grpSpPr>
          <p:sp>
            <p:nvSpPr>
              <p:cNvPr id="132" name="Rectangle 66"/>
              <p:cNvSpPr>
                <a:spLocks noChangeArrowheads="1"/>
              </p:cNvSpPr>
              <p:nvPr/>
            </p:nvSpPr>
            <p:spPr bwMode="auto">
              <a:xfrm>
                <a:off x="1585165" y="3544745"/>
                <a:ext cx="1223962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7</a:t>
                </a:r>
              </a:p>
            </p:txBody>
          </p:sp>
          <p:sp>
            <p:nvSpPr>
              <p:cNvPr id="5185" name="Rectangle 69"/>
              <p:cNvSpPr>
                <a:spLocks noChangeArrowheads="1"/>
              </p:cNvSpPr>
              <p:nvPr/>
            </p:nvSpPr>
            <p:spPr bwMode="auto">
              <a:xfrm>
                <a:off x="2813330" y="3553183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23</a:t>
                </a:r>
              </a:p>
            </p:txBody>
          </p:sp>
          <p:sp>
            <p:nvSpPr>
              <p:cNvPr id="134" name="Rectangle 72"/>
              <p:cNvSpPr>
                <a:spLocks noChangeArrowheads="1"/>
              </p:cNvSpPr>
              <p:nvPr/>
            </p:nvSpPr>
            <p:spPr bwMode="auto">
              <a:xfrm>
                <a:off x="4032041" y="3553358"/>
                <a:ext cx="1223962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1200" b="1" dirty="0" smtClean="0">
                    <a:solidFill>
                      <a:schemeClr val="accent1"/>
                    </a:solidFill>
                  </a:rPr>
                  <a:t>FREE</a:t>
                </a:r>
              </a:p>
              <a:p>
                <a:pPr algn="ctr" eaLnBrk="1" hangingPunct="1">
                  <a:defRPr/>
                </a:pPr>
                <a:r>
                  <a:rPr lang="en-GB" altLang="en-US" sz="1200" b="1" dirty="0" smtClean="0">
                    <a:solidFill>
                      <a:schemeClr val="accent1"/>
                    </a:solidFill>
                  </a:rPr>
                  <a:t>SPACE</a:t>
                </a:r>
              </a:p>
            </p:txBody>
          </p:sp>
          <p:sp>
            <p:nvSpPr>
              <p:cNvPr id="5187" name="Rectangle 75"/>
              <p:cNvSpPr>
                <a:spLocks noChangeArrowheads="1"/>
              </p:cNvSpPr>
              <p:nvPr/>
            </p:nvSpPr>
            <p:spPr bwMode="auto">
              <a:xfrm>
                <a:off x="5258407" y="3553183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58</a:t>
                </a:r>
              </a:p>
            </p:txBody>
          </p:sp>
          <p:sp>
            <p:nvSpPr>
              <p:cNvPr id="136" name="Rectangle 163"/>
              <p:cNvSpPr>
                <a:spLocks noChangeArrowheads="1"/>
              </p:cNvSpPr>
              <p:nvPr/>
            </p:nvSpPr>
            <p:spPr bwMode="auto">
              <a:xfrm>
                <a:off x="6476537" y="3544553"/>
                <a:ext cx="1223962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69</a:t>
                </a:r>
              </a:p>
            </p:txBody>
          </p:sp>
          <p:sp>
            <p:nvSpPr>
              <p:cNvPr id="5189" name="Rectangle 67"/>
              <p:cNvSpPr>
                <a:spLocks noChangeArrowheads="1"/>
              </p:cNvSpPr>
              <p:nvPr/>
            </p:nvSpPr>
            <p:spPr bwMode="auto">
              <a:xfrm>
                <a:off x="1588636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11</a:t>
                </a:r>
              </a:p>
            </p:txBody>
          </p:sp>
          <p:sp>
            <p:nvSpPr>
              <p:cNvPr id="138" name="Rectangle 70"/>
              <p:cNvSpPr>
                <a:spLocks noChangeArrowheads="1"/>
              </p:cNvSpPr>
              <p:nvPr/>
            </p:nvSpPr>
            <p:spPr bwMode="auto">
              <a:xfrm>
                <a:off x="2805460" y="4572329"/>
                <a:ext cx="1220699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28</a:t>
                </a:r>
              </a:p>
            </p:txBody>
          </p:sp>
          <p:sp>
            <p:nvSpPr>
              <p:cNvPr id="5191" name="Rectangle 73"/>
              <p:cNvSpPr>
                <a:spLocks noChangeArrowheads="1"/>
              </p:cNvSpPr>
              <p:nvPr/>
            </p:nvSpPr>
            <p:spPr bwMode="auto">
              <a:xfrm>
                <a:off x="4033712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34</a:t>
                </a:r>
              </a:p>
            </p:txBody>
          </p:sp>
          <p:sp>
            <p:nvSpPr>
              <p:cNvPr id="140" name="Rectangle 76"/>
              <p:cNvSpPr>
                <a:spLocks noChangeArrowheads="1"/>
              </p:cNvSpPr>
              <p:nvPr/>
            </p:nvSpPr>
            <p:spPr bwMode="auto">
              <a:xfrm>
                <a:off x="5247536" y="4573419"/>
                <a:ext cx="1223964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56</a:t>
                </a:r>
              </a:p>
            </p:txBody>
          </p:sp>
          <p:sp>
            <p:nvSpPr>
              <p:cNvPr id="5193" name="Rectangle 164"/>
              <p:cNvSpPr>
                <a:spLocks noChangeArrowheads="1"/>
              </p:cNvSpPr>
              <p:nvPr/>
            </p:nvSpPr>
            <p:spPr bwMode="auto">
              <a:xfrm>
                <a:off x="6478787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72</a:t>
                </a:r>
              </a:p>
            </p:txBody>
          </p:sp>
          <p:sp>
            <p:nvSpPr>
              <p:cNvPr id="142" name="Rectangle 66"/>
              <p:cNvSpPr>
                <a:spLocks noChangeArrowheads="1"/>
              </p:cNvSpPr>
              <p:nvPr/>
            </p:nvSpPr>
            <p:spPr bwMode="auto">
              <a:xfrm>
                <a:off x="1579669" y="1491072"/>
                <a:ext cx="1223962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14</a:t>
                </a:r>
              </a:p>
            </p:txBody>
          </p:sp>
          <p:sp>
            <p:nvSpPr>
              <p:cNvPr id="5195" name="Rectangle 69"/>
              <p:cNvSpPr>
                <a:spLocks noChangeArrowheads="1"/>
              </p:cNvSpPr>
              <p:nvPr/>
            </p:nvSpPr>
            <p:spPr bwMode="auto">
              <a:xfrm>
                <a:off x="2813330" y="1501784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20</a:t>
                </a:r>
              </a:p>
            </p:txBody>
          </p:sp>
          <p:sp>
            <p:nvSpPr>
              <p:cNvPr id="144" name="Rectangle 72"/>
              <p:cNvSpPr>
                <a:spLocks noChangeArrowheads="1"/>
              </p:cNvSpPr>
              <p:nvPr/>
            </p:nvSpPr>
            <p:spPr bwMode="auto">
              <a:xfrm>
                <a:off x="4023378" y="1498894"/>
                <a:ext cx="1223964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32</a:t>
                </a:r>
              </a:p>
            </p:txBody>
          </p:sp>
          <p:sp>
            <p:nvSpPr>
              <p:cNvPr id="5197" name="Rectangle 75"/>
              <p:cNvSpPr>
                <a:spLocks noChangeArrowheads="1"/>
              </p:cNvSpPr>
              <p:nvPr/>
            </p:nvSpPr>
            <p:spPr bwMode="auto">
              <a:xfrm>
                <a:off x="5258407" y="1501784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52</a:t>
                </a:r>
              </a:p>
            </p:txBody>
          </p:sp>
          <p:sp>
            <p:nvSpPr>
              <p:cNvPr id="146" name="Rectangle 163"/>
              <p:cNvSpPr>
                <a:spLocks noChangeArrowheads="1"/>
              </p:cNvSpPr>
              <p:nvPr/>
            </p:nvSpPr>
            <p:spPr bwMode="auto">
              <a:xfrm>
                <a:off x="6479750" y="1496418"/>
                <a:ext cx="1223964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71</a:t>
                </a:r>
              </a:p>
            </p:txBody>
          </p:sp>
          <p:sp>
            <p:nvSpPr>
              <p:cNvPr id="5199" name="Rectangle 67"/>
              <p:cNvSpPr>
                <a:spLocks noChangeArrowheads="1"/>
              </p:cNvSpPr>
              <p:nvPr/>
            </p:nvSpPr>
            <p:spPr bwMode="auto">
              <a:xfrm>
                <a:off x="1589088" y="2527300"/>
                <a:ext cx="1223962" cy="102552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10 </a:t>
                </a:r>
              </a:p>
            </p:txBody>
          </p:sp>
          <p:sp>
            <p:nvSpPr>
              <p:cNvPr id="148" name="Rectangle 70"/>
              <p:cNvSpPr>
                <a:spLocks noChangeArrowheads="1"/>
              </p:cNvSpPr>
              <p:nvPr/>
            </p:nvSpPr>
            <p:spPr bwMode="auto">
              <a:xfrm>
                <a:off x="2811446" y="2524935"/>
                <a:ext cx="1220699" cy="102824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27</a:t>
                </a:r>
                <a:endParaRPr lang="en-GB" altLang="en-US" sz="2000" b="1" dirty="0"/>
              </a:p>
            </p:txBody>
          </p:sp>
          <p:sp>
            <p:nvSpPr>
              <p:cNvPr id="5201" name="Rectangle 73"/>
              <p:cNvSpPr>
                <a:spLocks noChangeArrowheads="1"/>
              </p:cNvSpPr>
              <p:nvPr/>
            </p:nvSpPr>
            <p:spPr bwMode="auto">
              <a:xfrm>
                <a:off x="4033712" y="25271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42</a:t>
                </a:r>
              </a:p>
            </p:txBody>
          </p:sp>
          <p:sp>
            <p:nvSpPr>
              <p:cNvPr id="150" name="Rectangle 76"/>
              <p:cNvSpPr>
                <a:spLocks noChangeArrowheads="1"/>
              </p:cNvSpPr>
              <p:nvPr/>
            </p:nvSpPr>
            <p:spPr bwMode="auto">
              <a:xfrm>
                <a:off x="5247978" y="2521279"/>
                <a:ext cx="1223964" cy="102824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55</a:t>
                </a:r>
              </a:p>
            </p:txBody>
          </p:sp>
          <p:sp>
            <p:nvSpPr>
              <p:cNvPr id="5203" name="Rectangle 164"/>
              <p:cNvSpPr>
                <a:spLocks noChangeArrowheads="1"/>
              </p:cNvSpPr>
              <p:nvPr/>
            </p:nvSpPr>
            <p:spPr bwMode="auto">
              <a:xfrm>
                <a:off x="6478787" y="25271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64</a:t>
                </a:r>
              </a:p>
            </p:txBody>
          </p:sp>
          <p:sp>
            <p:nvSpPr>
              <p:cNvPr id="152" name="Rectangle 67"/>
              <p:cNvSpPr>
                <a:spLocks noChangeArrowheads="1"/>
              </p:cNvSpPr>
              <p:nvPr/>
            </p:nvSpPr>
            <p:spPr bwMode="auto">
              <a:xfrm>
                <a:off x="1582746" y="5603172"/>
                <a:ext cx="1223962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15</a:t>
                </a:r>
              </a:p>
            </p:txBody>
          </p:sp>
          <p:sp>
            <p:nvSpPr>
              <p:cNvPr id="5205" name="Rectangle 70"/>
              <p:cNvSpPr>
                <a:spLocks noChangeArrowheads="1"/>
              </p:cNvSpPr>
              <p:nvPr/>
            </p:nvSpPr>
            <p:spPr bwMode="auto">
              <a:xfrm>
                <a:off x="2813330" y="5603994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25</a:t>
                </a:r>
              </a:p>
            </p:txBody>
          </p:sp>
          <p:sp>
            <p:nvSpPr>
              <p:cNvPr id="154" name="Rectangle 73"/>
              <p:cNvSpPr>
                <a:spLocks noChangeArrowheads="1"/>
              </p:cNvSpPr>
              <p:nvPr/>
            </p:nvSpPr>
            <p:spPr bwMode="auto">
              <a:xfrm>
                <a:off x="4027241" y="5594367"/>
                <a:ext cx="1223962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33</a:t>
                </a:r>
              </a:p>
            </p:txBody>
          </p:sp>
          <p:sp>
            <p:nvSpPr>
              <p:cNvPr id="5207" name="Rectangle 76"/>
              <p:cNvSpPr>
                <a:spLocks noChangeArrowheads="1"/>
              </p:cNvSpPr>
              <p:nvPr/>
            </p:nvSpPr>
            <p:spPr bwMode="auto">
              <a:xfrm>
                <a:off x="5258407" y="5603994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000" b="1"/>
                  <a:t>53</a:t>
                </a:r>
              </a:p>
            </p:txBody>
          </p:sp>
          <p:sp>
            <p:nvSpPr>
              <p:cNvPr id="156" name="Rectangle 164"/>
              <p:cNvSpPr>
                <a:spLocks noChangeArrowheads="1"/>
              </p:cNvSpPr>
              <p:nvPr/>
            </p:nvSpPr>
            <p:spPr bwMode="auto">
              <a:xfrm>
                <a:off x="6471741" y="5599021"/>
                <a:ext cx="1223964" cy="102498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/>
                  <a:t>66</a:t>
                </a:r>
              </a:p>
            </p:txBody>
          </p:sp>
          <p:sp>
            <p:nvSpPr>
              <p:cNvPr id="5209" name="Rectangle 66"/>
              <p:cNvSpPr>
                <a:spLocks noChangeArrowheads="1"/>
              </p:cNvSpPr>
              <p:nvPr/>
            </p:nvSpPr>
            <p:spPr bwMode="auto">
              <a:xfrm>
                <a:off x="1584325" y="476250"/>
                <a:ext cx="6119813" cy="10255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4000" b="1"/>
                  <a:t>BINGO</a:t>
                </a:r>
                <a:endParaRPr lang="en-GB" altLang="en-US" sz="4000"/>
              </a:p>
            </p:txBody>
          </p:sp>
        </p:grpSp>
      </p:grpSp>
      <p:grpSp>
        <p:nvGrpSpPr>
          <p:cNvPr id="5123" name="Group 72"/>
          <p:cNvGrpSpPr>
            <a:grpSpLocks/>
          </p:cNvGrpSpPr>
          <p:nvPr/>
        </p:nvGrpSpPr>
        <p:grpSpPr bwMode="auto">
          <a:xfrm rot="322106">
            <a:off x="1671638" y="2182813"/>
            <a:ext cx="3135312" cy="3146425"/>
            <a:chOff x="1655763" y="355600"/>
            <a:chExt cx="6130925" cy="6153150"/>
          </a:xfrm>
        </p:grpSpPr>
        <p:sp>
          <p:nvSpPr>
            <p:cNvPr id="74" name="Rectangle 73"/>
            <p:cNvSpPr/>
            <p:nvPr/>
          </p:nvSpPr>
          <p:spPr bwMode="auto">
            <a:xfrm>
              <a:off x="1654919" y="346907"/>
              <a:ext cx="6118508" cy="615315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2400"/>
            </a:p>
          </p:txBody>
        </p:sp>
        <p:sp>
          <p:nvSpPr>
            <p:cNvPr id="75" name="Rectangle 66"/>
            <p:cNvSpPr>
              <a:spLocks noChangeArrowheads="1"/>
            </p:cNvSpPr>
            <p:nvPr/>
          </p:nvSpPr>
          <p:spPr bwMode="auto">
            <a:xfrm>
              <a:off x="1658661" y="3430768"/>
              <a:ext cx="1226186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4</a:t>
              </a:r>
            </a:p>
          </p:txBody>
        </p:sp>
        <p:sp>
          <p:nvSpPr>
            <p:cNvPr id="5157" name="Rectangle 69"/>
            <p:cNvSpPr>
              <a:spLocks noChangeArrowheads="1"/>
            </p:cNvSpPr>
            <p:nvPr/>
          </p:nvSpPr>
          <p:spPr bwMode="auto">
            <a:xfrm>
              <a:off x="2885030" y="3432763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27</a:t>
              </a:r>
            </a:p>
          </p:txBody>
        </p:sp>
        <p:sp>
          <p:nvSpPr>
            <p:cNvPr id="77" name="Rectangle 72"/>
            <p:cNvSpPr>
              <a:spLocks noChangeArrowheads="1"/>
            </p:cNvSpPr>
            <p:nvPr/>
          </p:nvSpPr>
          <p:spPr bwMode="auto">
            <a:xfrm>
              <a:off x="4109411" y="3431339"/>
              <a:ext cx="1223081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1400" b="1" dirty="0" smtClean="0">
                  <a:solidFill>
                    <a:srgbClr val="00B0F0"/>
                  </a:solidFill>
                </a:rPr>
                <a:t>FREE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1400" b="1" dirty="0" smtClean="0">
                  <a:solidFill>
                    <a:srgbClr val="00B0F0"/>
                  </a:solidFill>
                </a:rPr>
                <a:t>SPACE</a:t>
              </a:r>
            </a:p>
          </p:txBody>
        </p:sp>
        <p:sp>
          <p:nvSpPr>
            <p:cNvPr id="5159" name="Rectangle 75"/>
            <p:cNvSpPr>
              <a:spLocks noChangeArrowheads="1"/>
            </p:cNvSpPr>
            <p:nvPr/>
          </p:nvSpPr>
          <p:spPr bwMode="auto">
            <a:xfrm>
              <a:off x="5330626" y="3432763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49</a:t>
              </a:r>
            </a:p>
          </p:txBody>
        </p:sp>
        <p:sp>
          <p:nvSpPr>
            <p:cNvPr id="79" name="Rectangle 163"/>
            <p:cNvSpPr>
              <a:spLocks noChangeArrowheads="1"/>
            </p:cNvSpPr>
            <p:nvPr/>
          </p:nvSpPr>
          <p:spPr bwMode="auto">
            <a:xfrm>
              <a:off x="6560147" y="3431621"/>
              <a:ext cx="1226186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63</a:t>
              </a:r>
            </a:p>
          </p:txBody>
        </p:sp>
        <p:sp>
          <p:nvSpPr>
            <p:cNvPr id="5161" name="Rectangle 67"/>
            <p:cNvSpPr>
              <a:spLocks noChangeArrowheads="1"/>
            </p:cNvSpPr>
            <p:nvPr/>
          </p:nvSpPr>
          <p:spPr bwMode="auto">
            <a:xfrm>
              <a:off x="1670543" y="4458092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5</a:t>
              </a:r>
            </a:p>
          </p:txBody>
        </p:sp>
        <p:sp>
          <p:nvSpPr>
            <p:cNvPr id="81" name="Rectangle 70"/>
            <p:cNvSpPr>
              <a:spLocks noChangeArrowheads="1"/>
            </p:cNvSpPr>
            <p:nvPr/>
          </p:nvSpPr>
          <p:spPr bwMode="auto">
            <a:xfrm>
              <a:off x="2879973" y="4448191"/>
              <a:ext cx="1219976" cy="10275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23</a:t>
              </a:r>
            </a:p>
          </p:txBody>
        </p:sp>
        <p:sp>
          <p:nvSpPr>
            <p:cNvPr id="5163" name="Rectangle 73"/>
            <p:cNvSpPr>
              <a:spLocks noChangeArrowheads="1"/>
            </p:cNvSpPr>
            <p:nvPr/>
          </p:nvSpPr>
          <p:spPr bwMode="auto">
            <a:xfrm>
              <a:off x="4105671" y="4470427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35</a:t>
              </a:r>
            </a:p>
          </p:txBody>
        </p:sp>
        <p:sp>
          <p:nvSpPr>
            <p:cNvPr id="83" name="Rectangle 76"/>
            <p:cNvSpPr>
              <a:spLocks noChangeArrowheads="1"/>
            </p:cNvSpPr>
            <p:nvPr/>
          </p:nvSpPr>
          <p:spPr bwMode="auto">
            <a:xfrm>
              <a:off x="5333806" y="4448327"/>
              <a:ext cx="1219978" cy="10275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58</a:t>
              </a:r>
            </a:p>
          </p:txBody>
        </p:sp>
        <p:sp>
          <p:nvSpPr>
            <p:cNvPr id="5165" name="Rectangle 164"/>
            <p:cNvSpPr>
              <a:spLocks noChangeArrowheads="1"/>
            </p:cNvSpPr>
            <p:nvPr/>
          </p:nvSpPr>
          <p:spPr bwMode="auto">
            <a:xfrm>
              <a:off x="6551266" y="4458092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73</a:t>
              </a:r>
            </a:p>
          </p:txBody>
        </p:sp>
        <p:sp>
          <p:nvSpPr>
            <p:cNvPr id="85" name="Rectangle 66"/>
            <p:cNvSpPr>
              <a:spLocks noChangeArrowheads="1"/>
            </p:cNvSpPr>
            <p:nvPr/>
          </p:nvSpPr>
          <p:spPr bwMode="auto">
            <a:xfrm>
              <a:off x="1661838" y="1372614"/>
              <a:ext cx="1223081" cy="102759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12</a:t>
              </a:r>
            </a:p>
          </p:txBody>
        </p:sp>
        <p:sp>
          <p:nvSpPr>
            <p:cNvPr id="5167" name="Rectangle 69"/>
            <p:cNvSpPr>
              <a:spLocks noChangeArrowheads="1"/>
            </p:cNvSpPr>
            <p:nvPr/>
          </p:nvSpPr>
          <p:spPr bwMode="auto">
            <a:xfrm>
              <a:off x="2885030" y="1381517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18</a:t>
              </a:r>
            </a:p>
          </p:txBody>
        </p:sp>
        <p:sp>
          <p:nvSpPr>
            <p:cNvPr id="87" name="Rectangle 72"/>
            <p:cNvSpPr>
              <a:spLocks noChangeArrowheads="1"/>
            </p:cNvSpPr>
            <p:nvPr/>
          </p:nvSpPr>
          <p:spPr bwMode="auto">
            <a:xfrm>
              <a:off x="4116252" y="1378932"/>
              <a:ext cx="1223081" cy="102759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41</a:t>
              </a:r>
            </a:p>
          </p:txBody>
        </p:sp>
        <p:sp>
          <p:nvSpPr>
            <p:cNvPr id="5169" name="Rectangle 75"/>
            <p:cNvSpPr>
              <a:spLocks noChangeArrowheads="1"/>
            </p:cNvSpPr>
            <p:nvPr/>
          </p:nvSpPr>
          <p:spPr bwMode="auto">
            <a:xfrm>
              <a:off x="5330626" y="1381517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47</a:t>
              </a:r>
            </a:p>
          </p:txBody>
        </p:sp>
        <p:sp>
          <p:nvSpPr>
            <p:cNvPr id="89" name="Rectangle 163"/>
            <p:cNvSpPr>
              <a:spLocks noChangeArrowheads="1"/>
            </p:cNvSpPr>
            <p:nvPr/>
          </p:nvSpPr>
          <p:spPr bwMode="auto">
            <a:xfrm>
              <a:off x="6550955" y="1374484"/>
              <a:ext cx="1226184" cy="102759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61</a:t>
              </a:r>
            </a:p>
          </p:txBody>
        </p:sp>
        <p:sp>
          <p:nvSpPr>
            <p:cNvPr id="5171" name="Rectangle 67"/>
            <p:cNvSpPr>
              <a:spLocks noChangeArrowheads="1"/>
            </p:cNvSpPr>
            <p:nvPr/>
          </p:nvSpPr>
          <p:spPr bwMode="auto">
            <a:xfrm>
              <a:off x="1660074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7</a:t>
              </a:r>
            </a:p>
          </p:txBody>
        </p:sp>
        <p:sp>
          <p:nvSpPr>
            <p:cNvPr id="91" name="Rectangle 70"/>
            <p:cNvSpPr>
              <a:spLocks noChangeArrowheads="1"/>
            </p:cNvSpPr>
            <p:nvPr/>
          </p:nvSpPr>
          <p:spPr bwMode="auto">
            <a:xfrm>
              <a:off x="2893860" y="2407435"/>
              <a:ext cx="1223081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26</a:t>
              </a:r>
            </a:p>
          </p:txBody>
        </p:sp>
        <p:sp>
          <p:nvSpPr>
            <p:cNvPr id="5173" name="Rectangle 73"/>
            <p:cNvSpPr>
              <a:spLocks noChangeArrowheads="1"/>
            </p:cNvSpPr>
            <p:nvPr/>
          </p:nvSpPr>
          <p:spPr bwMode="auto">
            <a:xfrm>
              <a:off x="4105671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39</a:t>
              </a:r>
            </a:p>
          </p:txBody>
        </p:sp>
        <p:sp>
          <p:nvSpPr>
            <p:cNvPr id="93" name="Rectangle 76"/>
            <p:cNvSpPr>
              <a:spLocks noChangeArrowheads="1"/>
            </p:cNvSpPr>
            <p:nvPr/>
          </p:nvSpPr>
          <p:spPr bwMode="auto">
            <a:xfrm>
              <a:off x="5331376" y="2399897"/>
              <a:ext cx="1219976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54</a:t>
              </a:r>
            </a:p>
          </p:txBody>
        </p:sp>
        <p:sp>
          <p:nvSpPr>
            <p:cNvPr id="5175" name="Rectangle 164"/>
            <p:cNvSpPr>
              <a:spLocks noChangeArrowheads="1"/>
            </p:cNvSpPr>
            <p:nvPr/>
          </p:nvSpPr>
          <p:spPr bwMode="auto">
            <a:xfrm>
              <a:off x="6551266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70</a:t>
              </a:r>
            </a:p>
          </p:txBody>
        </p:sp>
        <p:sp>
          <p:nvSpPr>
            <p:cNvPr id="95" name="Rectangle 67"/>
            <p:cNvSpPr>
              <a:spLocks noChangeArrowheads="1"/>
            </p:cNvSpPr>
            <p:nvPr/>
          </p:nvSpPr>
          <p:spPr bwMode="auto">
            <a:xfrm>
              <a:off x="1657566" y="5476405"/>
              <a:ext cx="1226186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3</a:t>
              </a:r>
            </a:p>
          </p:txBody>
        </p:sp>
        <p:sp>
          <p:nvSpPr>
            <p:cNvPr id="5177" name="Rectangle 70"/>
            <p:cNvSpPr>
              <a:spLocks noChangeArrowheads="1"/>
            </p:cNvSpPr>
            <p:nvPr/>
          </p:nvSpPr>
          <p:spPr bwMode="auto">
            <a:xfrm>
              <a:off x="2885030" y="5483421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30</a:t>
              </a:r>
            </a:p>
          </p:txBody>
        </p:sp>
        <p:sp>
          <p:nvSpPr>
            <p:cNvPr id="97" name="Rectangle 73"/>
            <p:cNvSpPr>
              <a:spLocks noChangeArrowheads="1"/>
            </p:cNvSpPr>
            <p:nvPr/>
          </p:nvSpPr>
          <p:spPr bwMode="auto">
            <a:xfrm>
              <a:off x="4108606" y="5480067"/>
              <a:ext cx="1223081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32</a:t>
              </a:r>
            </a:p>
          </p:txBody>
        </p:sp>
        <p:sp>
          <p:nvSpPr>
            <p:cNvPr id="5179" name="Rectangle 76"/>
            <p:cNvSpPr>
              <a:spLocks noChangeArrowheads="1"/>
            </p:cNvSpPr>
            <p:nvPr/>
          </p:nvSpPr>
          <p:spPr bwMode="auto">
            <a:xfrm>
              <a:off x="5330626" y="5483421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/>
                <a:t>52</a:t>
              </a:r>
            </a:p>
          </p:txBody>
        </p:sp>
        <p:sp>
          <p:nvSpPr>
            <p:cNvPr id="99" name="Rectangle 164"/>
            <p:cNvSpPr>
              <a:spLocks noChangeArrowheads="1"/>
            </p:cNvSpPr>
            <p:nvPr/>
          </p:nvSpPr>
          <p:spPr bwMode="auto">
            <a:xfrm>
              <a:off x="6559633" y="5483440"/>
              <a:ext cx="1226186" cy="102449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/>
                <a:t>75</a:t>
              </a:r>
            </a:p>
          </p:txBody>
        </p:sp>
        <p:sp>
          <p:nvSpPr>
            <p:cNvPr id="5181" name="Rectangle 66"/>
            <p:cNvSpPr>
              <a:spLocks noChangeArrowheads="1"/>
            </p:cNvSpPr>
            <p:nvPr/>
          </p:nvSpPr>
          <p:spPr bwMode="auto">
            <a:xfrm>
              <a:off x="1655763" y="356188"/>
              <a:ext cx="6120457" cy="1025329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0" b="1"/>
                <a:t>BINGO</a:t>
              </a:r>
              <a:endParaRPr lang="en-GB" altLang="en-US" sz="4000"/>
            </a:p>
          </p:txBody>
        </p:sp>
      </p:grpSp>
      <p:sp>
        <p:nvSpPr>
          <p:cNvPr id="65" name="Oval 64"/>
          <p:cNvSpPr/>
          <p:nvPr/>
        </p:nvSpPr>
        <p:spPr>
          <a:xfrm>
            <a:off x="1832971" y="2578676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2270436" y="4149064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4047226" y="4861902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5360324" y="5245756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9" name="Oval 68"/>
          <p:cNvSpPr/>
          <p:nvPr/>
        </p:nvSpPr>
        <p:spPr>
          <a:xfrm>
            <a:off x="5592018" y="4358350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6484563" y="3036051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6835674" y="5107494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2" name="Oval 71"/>
          <p:cNvSpPr/>
          <p:nvPr/>
        </p:nvSpPr>
        <p:spPr>
          <a:xfrm>
            <a:off x="6873679" y="1990923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8" name="Oval 157"/>
          <p:cNvSpPr/>
          <p:nvPr/>
        </p:nvSpPr>
        <p:spPr>
          <a:xfrm>
            <a:off x="5861480" y="5090194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9" name="Oval 158"/>
          <p:cNvSpPr/>
          <p:nvPr/>
        </p:nvSpPr>
        <p:spPr>
          <a:xfrm>
            <a:off x="5551268" y="5493522"/>
            <a:ext cx="563058" cy="524581"/>
          </a:xfrm>
          <a:prstGeom prst="ellipse">
            <a:avLst/>
          </a:prstGeom>
          <a:solidFill>
            <a:schemeClr val="tx2"/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54" name="Rectangle 2"/>
          <p:cNvSpPr txBox="1">
            <a:spLocks noChangeArrowheads="1"/>
          </p:cNvSpPr>
          <p:nvPr/>
        </p:nvSpPr>
        <p:spPr bwMode="auto">
          <a:xfrm>
            <a:off x="806450" y="155575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tx2"/>
                </a:solidFill>
              </a:rPr>
              <a:t>Bingo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1655763" y="355600"/>
            <a:ext cx="6130925" cy="6153150"/>
            <a:chOff x="1655763" y="355600"/>
            <a:chExt cx="6130925" cy="6153150"/>
          </a:xfrm>
        </p:grpSpPr>
        <p:sp>
          <p:nvSpPr>
            <p:cNvPr id="2" name="Rectangle 1"/>
            <p:cNvSpPr/>
            <p:nvPr/>
          </p:nvSpPr>
          <p:spPr bwMode="auto">
            <a:xfrm>
              <a:off x="1655763" y="355600"/>
              <a:ext cx="6119812" cy="615315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3200"/>
            </a:p>
          </p:txBody>
        </p:sp>
        <p:sp>
          <p:nvSpPr>
            <p:cNvPr id="6148" name="Rectangle 66"/>
            <p:cNvSpPr>
              <a:spLocks noChangeArrowheads="1"/>
            </p:cNvSpPr>
            <p:nvPr/>
          </p:nvSpPr>
          <p:spPr bwMode="auto">
            <a:xfrm>
              <a:off x="1660525" y="3432175"/>
              <a:ext cx="1223963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4</a:t>
              </a:r>
            </a:p>
          </p:txBody>
        </p:sp>
        <p:sp>
          <p:nvSpPr>
            <p:cNvPr id="6149" name="Rectangle 69"/>
            <p:cNvSpPr>
              <a:spLocks noChangeArrowheads="1"/>
            </p:cNvSpPr>
            <p:nvPr/>
          </p:nvSpPr>
          <p:spPr bwMode="auto">
            <a:xfrm>
              <a:off x="2885030" y="3432763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27</a:t>
              </a:r>
            </a:p>
          </p:txBody>
        </p:sp>
        <p:sp>
          <p:nvSpPr>
            <p:cNvPr id="6150" name="Rectangle 72"/>
            <p:cNvSpPr>
              <a:spLocks noChangeArrowheads="1"/>
            </p:cNvSpPr>
            <p:nvPr/>
          </p:nvSpPr>
          <p:spPr bwMode="auto">
            <a:xfrm>
              <a:off x="4116388" y="3432175"/>
              <a:ext cx="1223962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>
                  <a:solidFill>
                    <a:srgbClr val="00B0F0"/>
                  </a:solidFill>
                </a:rPr>
                <a:t>FREE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>
                  <a:solidFill>
                    <a:srgbClr val="00B0F0"/>
                  </a:solidFill>
                </a:rPr>
                <a:t>SPACE</a:t>
              </a:r>
            </a:p>
          </p:txBody>
        </p:sp>
        <p:sp>
          <p:nvSpPr>
            <p:cNvPr id="6151" name="Rectangle 75"/>
            <p:cNvSpPr>
              <a:spLocks noChangeArrowheads="1"/>
            </p:cNvSpPr>
            <p:nvPr/>
          </p:nvSpPr>
          <p:spPr bwMode="auto">
            <a:xfrm>
              <a:off x="5330626" y="3432763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49</a:t>
              </a:r>
            </a:p>
          </p:txBody>
        </p:sp>
        <p:sp>
          <p:nvSpPr>
            <p:cNvPr id="6152" name="Rectangle 163"/>
            <p:cNvSpPr>
              <a:spLocks noChangeArrowheads="1"/>
            </p:cNvSpPr>
            <p:nvPr/>
          </p:nvSpPr>
          <p:spPr bwMode="auto">
            <a:xfrm>
              <a:off x="6561138" y="343217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63</a:t>
              </a:r>
            </a:p>
          </p:txBody>
        </p:sp>
        <p:sp>
          <p:nvSpPr>
            <p:cNvPr id="6153" name="Rectangle 67"/>
            <p:cNvSpPr>
              <a:spLocks noChangeArrowheads="1"/>
            </p:cNvSpPr>
            <p:nvPr/>
          </p:nvSpPr>
          <p:spPr bwMode="auto">
            <a:xfrm>
              <a:off x="1670543" y="4458092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5</a:t>
              </a:r>
            </a:p>
          </p:txBody>
        </p:sp>
        <p:sp>
          <p:nvSpPr>
            <p:cNvPr id="6154" name="Rectangle 70"/>
            <p:cNvSpPr>
              <a:spLocks noChangeArrowheads="1"/>
            </p:cNvSpPr>
            <p:nvPr/>
          </p:nvSpPr>
          <p:spPr bwMode="auto">
            <a:xfrm>
              <a:off x="2884488" y="4457700"/>
              <a:ext cx="1220787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23</a:t>
              </a:r>
            </a:p>
          </p:txBody>
        </p:sp>
        <p:sp>
          <p:nvSpPr>
            <p:cNvPr id="6155" name="Rectangle 73"/>
            <p:cNvSpPr>
              <a:spLocks noChangeArrowheads="1"/>
            </p:cNvSpPr>
            <p:nvPr/>
          </p:nvSpPr>
          <p:spPr bwMode="auto">
            <a:xfrm>
              <a:off x="4105671" y="4470427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35</a:t>
              </a:r>
            </a:p>
          </p:txBody>
        </p:sp>
        <p:sp>
          <p:nvSpPr>
            <p:cNvPr id="6156" name="Rectangle 76"/>
            <p:cNvSpPr>
              <a:spLocks noChangeArrowheads="1"/>
            </p:cNvSpPr>
            <p:nvPr/>
          </p:nvSpPr>
          <p:spPr bwMode="auto">
            <a:xfrm>
              <a:off x="5340350" y="4457700"/>
              <a:ext cx="1220788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58</a:t>
              </a:r>
            </a:p>
          </p:txBody>
        </p:sp>
        <p:sp>
          <p:nvSpPr>
            <p:cNvPr id="6157" name="Rectangle 164"/>
            <p:cNvSpPr>
              <a:spLocks noChangeArrowheads="1"/>
            </p:cNvSpPr>
            <p:nvPr/>
          </p:nvSpPr>
          <p:spPr bwMode="auto">
            <a:xfrm>
              <a:off x="6551266" y="4458092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73</a:t>
              </a:r>
            </a:p>
          </p:txBody>
        </p:sp>
        <p:sp>
          <p:nvSpPr>
            <p:cNvPr id="6158" name="Rectangle 66"/>
            <p:cNvSpPr>
              <a:spLocks noChangeArrowheads="1"/>
            </p:cNvSpPr>
            <p:nvPr/>
          </p:nvSpPr>
          <p:spPr bwMode="auto">
            <a:xfrm>
              <a:off x="1670050" y="138112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12</a:t>
              </a:r>
            </a:p>
          </p:txBody>
        </p:sp>
        <p:sp>
          <p:nvSpPr>
            <p:cNvPr id="6159" name="Rectangle 69"/>
            <p:cNvSpPr>
              <a:spLocks noChangeArrowheads="1"/>
            </p:cNvSpPr>
            <p:nvPr/>
          </p:nvSpPr>
          <p:spPr bwMode="auto">
            <a:xfrm>
              <a:off x="2885030" y="1381517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18</a:t>
              </a:r>
            </a:p>
          </p:txBody>
        </p:sp>
        <p:sp>
          <p:nvSpPr>
            <p:cNvPr id="6160" name="Rectangle 72"/>
            <p:cNvSpPr>
              <a:spLocks noChangeArrowheads="1"/>
            </p:cNvSpPr>
            <p:nvPr/>
          </p:nvSpPr>
          <p:spPr bwMode="auto">
            <a:xfrm>
              <a:off x="4116388" y="1381125"/>
              <a:ext cx="1223962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41</a:t>
              </a:r>
            </a:p>
          </p:txBody>
        </p:sp>
        <p:sp>
          <p:nvSpPr>
            <p:cNvPr id="6161" name="Rectangle 75"/>
            <p:cNvSpPr>
              <a:spLocks noChangeArrowheads="1"/>
            </p:cNvSpPr>
            <p:nvPr/>
          </p:nvSpPr>
          <p:spPr bwMode="auto">
            <a:xfrm>
              <a:off x="5330626" y="1381517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47</a:t>
              </a:r>
            </a:p>
          </p:txBody>
        </p:sp>
        <p:sp>
          <p:nvSpPr>
            <p:cNvPr id="6162" name="Rectangle 163"/>
            <p:cNvSpPr>
              <a:spLocks noChangeArrowheads="1"/>
            </p:cNvSpPr>
            <p:nvPr/>
          </p:nvSpPr>
          <p:spPr bwMode="auto">
            <a:xfrm>
              <a:off x="6561138" y="138112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61</a:t>
              </a:r>
            </a:p>
          </p:txBody>
        </p:sp>
        <p:sp>
          <p:nvSpPr>
            <p:cNvPr id="6163" name="Rectangle 67"/>
            <p:cNvSpPr>
              <a:spLocks noChangeArrowheads="1"/>
            </p:cNvSpPr>
            <p:nvPr/>
          </p:nvSpPr>
          <p:spPr bwMode="auto">
            <a:xfrm>
              <a:off x="1660074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7</a:t>
              </a:r>
            </a:p>
          </p:txBody>
        </p:sp>
        <p:sp>
          <p:nvSpPr>
            <p:cNvPr id="6164" name="Rectangle 70"/>
            <p:cNvSpPr>
              <a:spLocks noChangeArrowheads="1"/>
            </p:cNvSpPr>
            <p:nvPr/>
          </p:nvSpPr>
          <p:spPr bwMode="auto">
            <a:xfrm>
              <a:off x="2895600" y="2406650"/>
              <a:ext cx="1220788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26</a:t>
              </a:r>
            </a:p>
          </p:txBody>
        </p:sp>
        <p:sp>
          <p:nvSpPr>
            <p:cNvPr id="6165" name="Rectangle 73"/>
            <p:cNvSpPr>
              <a:spLocks noChangeArrowheads="1"/>
            </p:cNvSpPr>
            <p:nvPr/>
          </p:nvSpPr>
          <p:spPr bwMode="auto">
            <a:xfrm>
              <a:off x="4105671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39</a:t>
              </a:r>
            </a:p>
          </p:txBody>
        </p:sp>
        <p:sp>
          <p:nvSpPr>
            <p:cNvPr id="6166" name="Rectangle 76"/>
            <p:cNvSpPr>
              <a:spLocks noChangeArrowheads="1"/>
            </p:cNvSpPr>
            <p:nvPr/>
          </p:nvSpPr>
          <p:spPr bwMode="auto">
            <a:xfrm>
              <a:off x="5340350" y="2406650"/>
              <a:ext cx="1220788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54</a:t>
              </a:r>
            </a:p>
          </p:txBody>
        </p:sp>
        <p:sp>
          <p:nvSpPr>
            <p:cNvPr id="6167" name="Rectangle 164"/>
            <p:cNvSpPr>
              <a:spLocks noChangeArrowheads="1"/>
            </p:cNvSpPr>
            <p:nvPr/>
          </p:nvSpPr>
          <p:spPr bwMode="auto">
            <a:xfrm>
              <a:off x="6551266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70</a:t>
              </a:r>
            </a:p>
          </p:txBody>
        </p:sp>
        <p:sp>
          <p:nvSpPr>
            <p:cNvPr id="6168" name="Rectangle 67"/>
            <p:cNvSpPr>
              <a:spLocks noChangeArrowheads="1"/>
            </p:cNvSpPr>
            <p:nvPr/>
          </p:nvSpPr>
          <p:spPr bwMode="auto">
            <a:xfrm>
              <a:off x="1660525" y="5483225"/>
              <a:ext cx="1223963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3</a:t>
              </a:r>
            </a:p>
          </p:txBody>
        </p:sp>
        <p:sp>
          <p:nvSpPr>
            <p:cNvPr id="6169" name="Rectangle 70"/>
            <p:cNvSpPr>
              <a:spLocks noChangeArrowheads="1"/>
            </p:cNvSpPr>
            <p:nvPr/>
          </p:nvSpPr>
          <p:spPr bwMode="auto">
            <a:xfrm>
              <a:off x="2885030" y="5483421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30</a:t>
              </a:r>
            </a:p>
          </p:txBody>
        </p:sp>
        <p:sp>
          <p:nvSpPr>
            <p:cNvPr id="6170" name="Rectangle 73"/>
            <p:cNvSpPr>
              <a:spLocks noChangeArrowheads="1"/>
            </p:cNvSpPr>
            <p:nvPr/>
          </p:nvSpPr>
          <p:spPr bwMode="auto">
            <a:xfrm>
              <a:off x="4116388" y="5483225"/>
              <a:ext cx="1223962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32</a:t>
              </a:r>
            </a:p>
          </p:txBody>
        </p:sp>
        <p:sp>
          <p:nvSpPr>
            <p:cNvPr id="6171" name="Rectangle 76"/>
            <p:cNvSpPr>
              <a:spLocks noChangeArrowheads="1"/>
            </p:cNvSpPr>
            <p:nvPr/>
          </p:nvSpPr>
          <p:spPr bwMode="auto">
            <a:xfrm>
              <a:off x="5330626" y="5483421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b="1"/>
                <a:t>52</a:t>
              </a:r>
            </a:p>
          </p:txBody>
        </p:sp>
        <p:sp>
          <p:nvSpPr>
            <p:cNvPr id="6172" name="Rectangle 164"/>
            <p:cNvSpPr>
              <a:spLocks noChangeArrowheads="1"/>
            </p:cNvSpPr>
            <p:nvPr/>
          </p:nvSpPr>
          <p:spPr bwMode="auto">
            <a:xfrm>
              <a:off x="6561138" y="548322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b="1" dirty="0" smtClean="0"/>
                <a:t>75</a:t>
              </a:r>
            </a:p>
          </p:txBody>
        </p:sp>
        <p:sp>
          <p:nvSpPr>
            <p:cNvPr id="6173" name="Rectangle 66"/>
            <p:cNvSpPr>
              <a:spLocks noChangeArrowheads="1"/>
            </p:cNvSpPr>
            <p:nvPr/>
          </p:nvSpPr>
          <p:spPr bwMode="auto">
            <a:xfrm>
              <a:off x="1655763" y="356188"/>
              <a:ext cx="6120457" cy="1025329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0" b="1"/>
                <a:t>BINGO</a:t>
              </a:r>
              <a:endParaRPr lang="en-GB" altLang="en-US" sz="40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6"/>
          <p:cNvGrpSpPr>
            <a:grpSpLocks/>
          </p:cNvGrpSpPr>
          <p:nvPr/>
        </p:nvGrpSpPr>
        <p:grpSpPr bwMode="auto">
          <a:xfrm>
            <a:off x="1727200" y="333375"/>
            <a:ext cx="6119813" cy="6153150"/>
            <a:chOff x="1727684" y="332656"/>
            <a:chExt cx="6119813" cy="6153150"/>
          </a:xfrm>
        </p:grpSpPr>
        <p:sp>
          <p:nvSpPr>
            <p:cNvPr id="2" name="Rectangle 1"/>
            <p:cNvSpPr/>
            <p:nvPr/>
          </p:nvSpPr>
          <p:spPr bwMode="auto">
            <a:xfrm>
              <a:off x="1727684" y="332656"/>
              <a:ext cx="6119813" cy="615315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7172" name="Group 5"/>
            <p:cNvGrpSpPr>
              <a:grpSpLocks/>
            </p:cNvGrpSpPr>
            <p:nvPr/>
          </p:nvGrpSpPr>
          <p:grpSpPr bwMode="auto">
            <a:xfrm>
              <a:off x="1727684" y="332656"/>
              <a:ext cx="6119813" cy="6153150"/>
              <a:chOff x="1584325" y="476250"/>
              <a:chExt cx="6119813" cy="6153150"/>
            </a:xfrm>
          </p:grpSpPr>
          <p:sp>
            <p:nvSpPr>
              <p:cNvPr id="10244" name="Rectangle 66"/>
              <p:cNvSpPr>
                <a:spLocks noChangeArrowheads="1"/>
              </p:cNvSpPr>
              <p:nvPr/>
            </p:nvSpPr>
            <p:spPr bwMode="auto">
              <a:xfrm>
                <a:off x="1589088" y="355282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7</a:t>
                </a:r>
              </a:p>
            </p:txBody>
          </p:sp>
          <p:sp>
            <p:nvSpPr>
              <p:cNvPr id="7174" name="Rectangle 69"/>
              <p:cNvSpPr>
                <a:spLocks noChangeArrowheads="1"/>
              </p:cNvSpPr>
              <p:nvPr/>
            </p:nvSpPr>
            <p:spPr bwMode="auto">
              <a:xfrm>
                <a:off x="2813330" y="3553183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23</a:t>
                </a:r>
              </a:p>
            </p:txBody>
          </p:sp>
          <p:sp>
            <p:nvSpPr>
              <p:cNvPr id="10246" name="Rectangle 72"/>
              <p:cNvSpPr>
                <a:spLocks noChangeArrowheads="1"/>
              </p:cNvSpPr>
              <p:nvPr/>
            </p:nvSpPr>
            <p:spPr bwMode="auto">
              <a:xfrm>
                <a:off x="4033838" y="355282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>
                    <a:solidFill>
                      <a:schemeClr val="accent1"/>
                    </a:solidFill>
                  </a:rPr>
                  <a:t>FREE</a:t>
                </a:r>
              </a:p>
              <a:p>
                <a:pPr algn="ctr" eaLnBrk="1" hangingPunct="1">
                  <a:defRPr/>
                </a:pPr>
                <a:r>
                  <a:rPr lang="en-GB" altLang="en-US" sz="2000" b="1" dirty="0" smtClean="0">
                    <a:solidFill>
                      <a:schemeClr val="accent1"/>
                    </a:solidFill>
                  </a:rPr>
                  <a:t>SPACE</a:t>
                </a:r>
              </a:p>
            </p:txBody>
          </p:sp>
          <p:sp>
            <p:nvSpPr>
              <p:cNvPr id="7176" name="Rectangle 75"/>
              <p:cNvSpPr>
                <a:spLocks noChangeArrowheads="1"/>
              </p:cNvSpPr>
              <p:nvPr/>
            </p:nvSpPr>
            <p:spPr bwMode="auto">
              <a:xfrm>
                <a:off x="5258407" y="3553183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58</a:t>
                </a:r>
              </a:p>
            </p:txBody>
          </p:sp>
          <p:sp>
            <p:nvSpPr>
              <p:cNvPr id="10248" name="Rectangle 163"/>
              <p:cNvSpPr>
                <a:spLocks noChangeArrowheads="1"/>
              </p:cNvSpPr>
              <p:nvPr/>
            </p:nvSpPr>
            <p:spPr bwMode="auto">
              <a:xfrm>
                <a:off x="6478588" y="3552825"/>
                <a:ext cx="1225550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69</a:t>
                </a:r>
              </a:p>
            </p:txBody>
          </p:sp>
          <p:sp>
            <p:nvSpPr>
              <p:cNvPr id="7178" name="Rectangle 67"/>
              <p:cNvSpPr>
                <a:spLocks noChangeArrowheads="1"/>
              </p:cNvSpPr>
              <p:nvPr/>
            </p:nvSpPr>
            <p:spPr bwMode="auto">
              <a:xfrm>
                <a:off x="1588636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11</a:t>
                </a:r>
              </a:p>
            </p:txBody>
          </p:sp>
          <p:sp>
            <p:nvSpPr>
              <p:cNvPr id="10250" name="Rectangle 70"/>
              <p:cNvSpPr>
                <a:spLocks noChangeArrowheads="1"/>
              </p:cNvSpPr>
              <p:nvPr/>
            </p:nvSpPr>
            <p:spPr bwMode="auto">
              <a:xfrm>
                <a:off x="2813050" y="457835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28</a:t>
                </a:r>
              </a:p>
            </p:txBody>
          </p:sp>
          <p:sp>
            <p:nvSpPr>
              <p:cNvPr id="7180" name="Rectangle 73"/>
              <p:cNvSpPr>
                <a:spLocks noChangeArrowheads="1"/>
              </p:cNvSpPr>
              <p:nvPr/>
            </p:nvSpPr>
            <p:spPr bwMode="auto">
              <a:xfrm>
                <a:off x="4033712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34</a:t>
                </a:r>
              </a:p>
            </p:txBody>
          </p:sp>
          <p:sp>
            <p:nvSpPr>
              <p:cNvPr id="10252" name="Rectangle 76"/>
              <p:cNvSpPr>
                <a:spLocks noChangeArrowheads="1"/>
              </p:cNvSpPr>
              <p:nvPr/>
            </p:nvSpPr>
            <p:spPr bwMode="auto">
              <a:xfrm>
                <a:off x="5257800" y="457835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56</a:t>
                </a:r>
              </a:p>
            </p:txBody>
          </p:sp>
          <p:sp>
            <p:nvSpPr>
              <p:cNvPr id="7182" name="Rectangle 164"/>
              <p:cNvSpPr>
                <a:spLocks noChangeArrowheads="1"/>
              </p:cNvSpPr>
              <p:nvPr/>
            </p:nvSpPr>
            <p:spPr bwMode="auto">
              <a:xfrm>
                <a:off x="6478787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72</a:t>
                </a:r>
              </a:p>
            </p:txBody>
          </p:sp>
          <p:sp>
            <p:nvSpPr>
              <p:cNvPr id="10254" name="Rectangle 66"/>
              <p:cNvSpPr>
                <a:spLocks noChangeArrowheads="1"/>
              </p:cNvSpPr>
              <p:nvPr/>
            </p:nvSpPr>
            <p:spPr bwMode="auto">
              <a:xfrm>
                <a:off x="1589088" y="15017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14</a:t>
                </a:r>
              </a:p>
            </p:txBody>
          </p:sp>
          <p:sp>
            <p:nvSpPr>
              <p:cNvPr id="7184" name="Rectangle 69"/>
              <p:cNvSpPr>
                <a:spLocks noChangeArrowheads="1"/>
              </p:cNvSpPr>
              <p:nvPr/>
            </p:nvSpPr>
            <p:spPr bwMode="auto">
              <a:xfrm>
                <a:off x="2813330" y="1501784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20</a:t>
                </a:r>
              </a:p>
            </p:txBody>
          </p:sp>
          <p:sp>
            <p:nvSpPr>
              <p:cNvPr id="10256" name="Rectangle 72"/>
              <p:cNvSpPr>
                <a:spLocks noChangeArrowheads="1"/>
              </p:cNvSpPr>
              <p:nvPr/>
            </p:nvSpPr>
            <p:spPr bwMode="auto">
              <a:xfrm>
                <a:off x="4033838" y="15017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32</a:t>
                </a:r>
              </a:p>
            </p:txBody>
          </p:sp>
          <p:sp>
            <p:nvSpPr>
              <p:cNvPr id="7186" name="Rectangle 75"/>
              <p:cNvSpPr>
                <a:spLocks noChangeArrowheads="1"/>
              </p:cNvSpPr>
              <p:nvPr/>
            </p:nvSpPr>
            <p:spPr bwMode="auto">
              <a:xfrm>
                <a:off x="5258407" y="1501784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52</a:t>
                </a:r>
              </a:p>
            </p:txBody>
          </p:sp>
          <p:sp>
            <p:nvSpPr>
              <p:cNvPr id="10258" name="Rectangle 163"/>
              <p:cNvSpPr>
                <a:spLocks noChangeArrowheads="1"/>
              </p:cNvSpPr>
              <p:nvPr/>
            </p:nvSpPr>
            <p:spPr bwMode="auto">
              <a:xfrm>
                <a:off x="6478588" y="1501775"/>
                <a:ext cx="1225550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71</a:t>
                </a:r>
              </a:p>
            </p:txBody>
          </p:sp>
          <p:sp>
            <p:nvSpPr>
              <p:cNvPr id="7188" name="Rectangle 67"/>
              <p:cNvSpPr>
                <a:spLocks noChangeArrowheads="1"/>
              </p:cNvSpPr>
              <p:nvPr/>
            </p:nvSpPr>
            <p:spPr bwMode="auto">
              <a:xfrm>
                <a:off x="1589088" y="2527300"/>
                <a:ext cx="1223962" cy="102552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10 </a:t>
                </a:r>
              </a:p>
            </p:txBody>
          </p:sp>
          <p:sp>
            <p:nvSpPr>
              <p:cNvPr id="10260" name="Rectangle 70"/>
              <p:cNvSpPr>
                <a:spLocks noChangeArrowheads="1"/>
              </p:cNvSpPr>
              <p:nvPr/>
            </p:nvSpPr>
            <p:spPr bwMode="auto">
              <a:xfrm>
                <a:off x="2813050" y="252730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27</a:t>
                </a:r>
                <a:endParaRPr lang="en-GB" altLang="en-US" sz="3600" b="1" dirty="0"/>
              </a:p>
            </p:txBody>
          </p:sp>
          <p:sp>
            <p:nvSpPr>
              <p:cNvPr id="7190" name="Rectangle 73"/>
              <p:cNvSpPr>
                <a:spLocks noChangeArrowheads="1"/>
              </p:cNvSpPr>
              <p:nvPr/>
            </p:nvSpPr>
            <p:spPr bwMode="auto">
              <a:xfrm>
                <a:off x="4033712" y="25271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42</a:t>
                </a:r>
              </a:p>
            </p:txBody>
          </p:sp>
          <p:sp>
            <p:nvSpPr>
              <p:cNvPr id="10262" name="Rectangle 76"/>
              <p:cNvSpPr>
                <a:spLocks noChangeArrowheads="1"/>
              </p:cNvSpPr>
              <p:nvPr/>
            </p:nvSpPr>
            <p:spPr bwMode="auto">
              <a:xfrm>
                <a:off x="5257800" y="252730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55</a:t>
                </a:r>
              </a:p>
            </p:txBody>
          </p:sp>
          <p:sp>
            <p:nvSpPr>
              <p:cNvPr id="7192" name="Rectangle 164"/>
              <p:cNvSpPr>
                <a:spLocks noChangeArrowheads="1"/>
              </p:cNvSpPr>
              <p:nvPr/>
            </p:nvSpPr>
            <p:spPr bwMode="auto">
              <a:xfrm>
                <a:off x="6478787" y="25271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64</a:t>
                </a:r>
              </a:p>
            </p:txBody>
          </p:sp>
          <p:sp>
            <p:nvSpPr>
              <p:cNvPr id="10264" name="Rectangle 67"/>
              <p:cNvSpPr>
                <a:spLocks noChangeArrowheads="1"/>
              </p:cNvSpPr>
              <p:nvPr/>
            </p:nvSpPr>
            <p:spPr bwMode="auto">
              <a:xfrm>
                <a:off x="1589088" y="56038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15</a:t>
                </a:r>
              </a:p>
            </p:txBody>
          </p:sp>
          <p:sp>
            <p:nvSpPr>
              <p:cNvPr id="7194" name="Rectangle 70"/>
              <p:cNvSpPr>
                <a:spLocks noChangeArrowheads="1"/>
              </p:cNvSpPr>
              <p:nvPr/>
            </p:nvSpPr>
            <p:spPr bwMode="auto">
              <a:xfrm>
                <a:off x="2813330" y="5603994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25</a:t>
                </a:r>
              </a:p>
            </p:txBody>
          </p:sp>
          <p:sp>
            <p:nvSpPr>
              <p:cNvPr id="10266" name="Rectangle 73"/>
              <p:cNvSpPr>
                <a:spLocks noChangeArrowheads="1"/>
              </p:cNvSpPr>
              <p:nvPr/>
            </p:nvSpPr>
            <p:spPr bwMode="auto">
              <a:xfrm>
                <a:off x="4033838" y="56038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33</a:t>
                </a:r>
              </a:p>
            </p:txBody>
          </p:sp>
          <p:sp>
            <p:nvSpPr>
              <p:cNvPr id="7196" name="Rectangle 76"/>
              <p:cNvSpPr>
                <a:spLocks noChangeArrowheads="1"/>
              </p:cNvSpPr>
              <p:nvPr/>
            </p:nvSpPr>
            <p:spPr bwMode="auto">
              <a:xfrm>
                <a:off x="5258407" y="5603994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53</a:t>
                </a:r>
              </a:p>
            </p:txBody>
          </p:sp>
          <p:sp>
            <p:nvSpPr>
              <p:cNvPr id="10268" name="Rectangle 164"/>
              <p:cNvSpPr>
                <a:spLocks noChangeArrowheads="1"/>
              </p:cNvSpPr>
              <p:nvPr/>
            </p:nvSpPr>
            <p:spPr bwMode="auto">
              <a:xfrm>
                <a:off x="6478588" y="5603875"/>
                <a:ext cx="1225550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3600" b="1" dirty="0" smtClean="0"/>
                  <a:t>66</a:t>
                </a:r>
              </a:p>
            </p:txBody>
          </p:sp>
          <p:sp>
            <p:nvSpPr>
              <p:cNvPr id="7198" name="Rectangle 66"/>
              <p:cNvSpPr>
                <a:spLocks noChangeArrowheads="1"/>
              </p:cNvSpPr>
              <p:nvPr/>
            </p:nvSpPr>
            <p:spPr bwMode="auto">
              <a:xfrm>
                <a:off x="1584325" y="476250"/>
                <a:ext cx="6119813" cy="10255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4000" b="1"/>
                  <a:t>BINGO</a:t>
                </a:r>
                <a:endParaRPr lang="en-GB" altLang="en-US" sz="4000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5"/>
          <p:cNvGrpSpPr>
            <a:grpSpLocks/>
          </p:cNvGrpSpPr>
          <p:nvPr/>
        </p:nvGrpSpPr>
        <p:grpSpPr bwMode="auto">
          <a:xfrm>
            <a:off x="1655763" y="355600"/>
            <a:ext cx="6130925" cy="6153150"/>
            <a:chOff x="1655763" y="355600"/>
            <a:chExt cx="6130925" cy="6153150"/>
          </a:xfrm>
        </p:grpSpPr>
        <p:sp>
          <p:nvSpPr>
            <p:cNvPr id="2" name="Rectangle 1"/>
            <p:cNvSpPr/>
            <p:nvPr/>
          </p:nvSpPr>
          <p:spPr bwMode="auto">
            <a:xfrm>
              <a:off x="1655763" y="355600"/>
              <a:ext cx="6119812" cy="615315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3200"/>
            </a:p>
          </p:txBody>
        </p:sp>
        <p:sp>
          <p:nvSpPr>
            <p:cNvPr id="6148" name="Rectangle 66"/>
            <p:cNvSpPr>
              <a:spLocks noChangeArrowheads="1"/>
            </p:cNvSpPr>
            <p:nvPr/>
          </p:nvSpPr>
          <p:spPr bwMode="auto">
            <a:xfrm>
              <a:off x="1660525" y="3444875"/>
              <a:ext cx="1223963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197" name="Rectangle 69"/>
            <p:cNvSpPr>
              <a:spLocks noChangeArrowheads="1"/>
            </p:cNvSpPr>
            <p:nvPr/>
          </p:nvSpPr>
          <p:spPr bwMode="auto">
            <a:xfrm>
              <a:off x="2885030" y="3432763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50" name="Rectangle 72"/>
            <p:cNvSpPr>
              <a:spLocks noChangeArrowheads="1"/>
            </p:cNvSpPr>
            <p:nvPr/>
          </p:nvSpPr>
          <p:spPr bwMode="auto">
            <a:xfrm>
              <a:off x="4116388" y="3432175"/>
              <a:ext cx="1223962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>
                  <a:solidFill>
                    <a:srgbClr val="00B0F0"/>
                  </a:solidFill>
                </a:rPr>
                <a:t>FREE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GB" altLang="en-US" sz="2000" b="1" dirty="0" smtClean="0">
                  <a:solidFill>
                    <a:srgbClr val="00B0F0"/>
                  </a:solidFill>
                </a:rPr>
                <a:t>SPACE</a:t>
              </a:r>
            </a:p>
          </p:txBody>
        </p:sp>
        <p:sp>
          <p:nvSpPr>
            <p:cNvPr id="8199" name="Rectangle 75"/>
            <p:cNvSpPr>
              <a:spLocks noChangeArrowheads="1"/>
            </p:cNvSpPr>
            <p:nvPr/>
          </p:nvSpPr>
          <p:spPr bwMode="auto">
            <a:xfrm>
              <a:off x="5330626" y="3432763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52" name="Rectangle 163"/>
            <p:cNvSpPr>
              <a:spLocks noChangeArrowheads="1"/>
            </p:cNvSpPr>
            <p:nvPr/>
          </p:nvSpPr>
          <p:spPr bwMode="auto">
            <a:xfrm>
              <a:off x="6561138" y="343217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01" name="Rectangle 67"/>
            <p:cNvSpPr>
              <a:spLocks noChangeArrowheads="1"/>
            </p:cNvSpPr>
            <p:nvPr/>
          </p:nvSpPr>
          <p:spPr bwMode="auto">
            <a:xfrm>
              <a:off x="1670543" y="4470427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54" name="Rectangle 70"/>
            <p:cNvSpPr>
              <a:spLocks noChangeArrowheads="1"/>
            </p:cNvSpPr>
            <p:nvPr/>
          </p:nvSpPr>
          <p:spPr bwMode="auto">
            <a:xfrm>
              <a:off x="2884488" y="4457700"/>
              <a:ext cx="1220787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03" name="Rectangle 73"/>
            <p:cNvSpPr>
              <a:spLocks noChangeArrowheads="1"/>
            </p:cNvSpPr>
            <p:nvPr/>
          </p:nvSpPr>
          <p:spPr bwMode="auto">
            <a:xfrm>
              <a:off x="4105671" y="4470427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56" name="Rectangle 76"/>
            <p:cNvSpPr>
              <a:spLocks noChangeArrowheads="1"/>
            </p:cNvSpPr>
            <p:nvPr/>
          </p:nvSpPr>
          <p:spPr bwMode="auto">
            <a:xfrm>
              <a:off x="5340350" y="4457700"/>
              <a:ext cx="1220788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05" name="Rectangle 164"/>
            <p:cNvSpPr>
              <a:spLocks noChangeArrowheads="1"/>
            </p:cNvSpPr>
            <p:nvPr/>
          </p:nvSpPr>
          <p:spPr bwMode="auto">
            <a:xfrm>
              <a:off x="6551266" y="4458092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58" name="Rectangle 66"/>
            <p:cNvSpPr>
              <a:spLocks noChangeArrowheads="1"/>
            </p:cNvSpPr>
            <p:nvPr/>
          </p:nvSpPr>
          <p:spPr bwMode="auto">
            <a:xfrm>
              <a:off x="1670050" y="139382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07" name="Rectangle 69"/>
            <p:cNvSpPr>
              <a:spLocks noChangeArrowheads="1"/>
            </p:cNvSpPr>
            <p:nvPr/>
          </p:nvSpPr>
          <p:spPr bwMode="auto">
            <a:xfrm>
              <a:off x="2885030" y="1381517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60" name="Rectangle 72"/>
            <p:cNvSpPr>
              <a:spLocks noChangeArrowheads="1"/>
            </p:cNvSpPr>
            <p:nvPr/>
          </p:nvSpPr>
          <p:spPr bwMode="auto">
            <a:xfrm>
              <a:off x="4116388" y="1381125"/>
              <a:ext cx="1223962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09" name="Rectangle 75"/>
            <p:cNvSpPr>
              <a:spLocks noChangeArrowheads="1"/>
            </p:cNvSpPr>
            <p:nvPr/>
          </p:nvSpPr>
          <p:spPr bwMode="auto">
            <a:xfrm>
              <a:off x="5330626" y="1381517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62" name="Rectangle 163"/>
            <p:cNvSpPr>
              <a:spLocks noChangeArrowheads="1"/>
            </p:cNvSpPr>
            <p:nvPr/>
          </p:nvSpPr>
          <p:spPr bwMode="auto">
            <a:xfrm>
              <a:off x="6561138" y="138112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11" name="Rectangle 67"/>
            <p:cNvSpPr>
              <a:spLocks noChangeArrowheads="1"/>
            </p:cNvSpPr>
            <p:nvPr/>
          </p:nvSpPr>
          <p:spPr bwMode="auto">
            <a:xfrm>
              <a:off x="1660074" y="2419181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64" name="Rectangle 70"/>
            <p:cNvSpPr>
              <a:spLocks noChangeArrowheads="1"/>
            </p:cNvSpPr>
            <p:nvPr/>
          </p:nvSpPr>
          <p:spPr bwMode="auto">
            <a:xfrm>
              <a:off x="2895600" y="2406650"/>
              <a:ext cx="1220788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13" name="Rectangle 73"/>
            <p:cNvSpPr>
              <a:spLocks noChangeArrowheads="1"/>
            </p:cNvSpPr>
            <p:nvPr/>
          </p:nvSpPr>
          <p:spPr bwMode="auto">
            <a:xfrm>
              <a:off x="4105671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66" name="Rectangle 76"/>
            <p:cNvSpPr>
              <a:spLocks noChangeArrowheads="1"/>
            </p:cNvSpPr>
            <p:nvPr/>
          </p:nvSpPr>
          <p:spPr bwMode="auto">
            <a:xfrm>
              <a:off x="5340350" y="2406650"/>
              <a:ext cx="1220788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15" name="Rectangle 164"/>
            <p:cNvSpPr>
              <a:spLocks noChangeArrowheads="1"/>
            </p:cNvSpPr>
            <p:nvPr/>
          </p:nvSpPr>
          <p:spPr bwMode="auto">
            <a:xfrm>
              <a:off x="6551266" y="2406846"/>
              <a:ext cx="1224954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68" name="Rectangle 67"/>
            <p:cNvSpPr>
              <a:spLocks noChangeArrowheads="1"/>
            </p:cNvSpPr>
            <p:nvPr/>
          </p:nvSpPr>
          <p:spPr bwMode="auto">
            <a:xfrm>
              <a:off x="1660525" y="5483225"/>
              <a:ext cx="1223963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17" name="Rectangle 70"/>
            <p:cNvSpPr>
              <a:spLocks noChangeArrowheads="1"/>
            </p:cNvSpPr>
            <p:nvPr/>
          </p:nvSpPr>
          <p:spPr bwMode="auto">
            <a:xfrm>
              <a:off x="2885030" y="5483421"/>
              <a:ext cx="1220643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70" name="Rectangle 73"/>
            <p:cNvSpPr>
              <a:spLocks noChangeArrowheads="1"/>
            </p:cNvSpPr>
            <p:nvPr/>
          </p:nvSpPr>
          <p:spPr bwMode="auto">
            <a:xfrm>
              <a:off x="4116388" y="5483225"/>
              <a:ext cx="1223962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19" name="Rectangle 76"/>
            <p:cNvSpPr>
              <a:spLocks noChangeArrowheads="1"/>
            </p:cNvSpPr>
            <p:nvPr/>
          </p:nvSpPr>
          <p:spPr bwMode="auto">
            <a:xfrm>
              <a:off x="5330626" y="5483421"/>
              <a:ext cx="1220640" cy="1025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GB" altLang="en-US" b="1"/>
            </a:p>
          </p:txBody>
        </p:sp>
        <p:sp>
          <p:nvSpPr>
            <p:cNvPr id="6172" name="Rectangle 164"/>
            <p:cNvSpPr>
              <a:spLocks noChangeArrowheads="1"/>
            </p:cNvSpPr>
            <p:nvPr/>
          </p:nvSpPr>
          <p:spPr bwMode="auto">
            <a:xfrm>
              <a:off x="6561138" y="5483225"/>
              <a:ext cx="1225550" cy="10255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en-GB" altLang="en-US" b="1" dirty="0" smtClean="0"/>
            </a:p>
          </p:txBody>
        </p:sp>
        <p:sp>
          <p:nvSpPr>
            <p:cNvPr id="8221" name="Rectangle 66"/>
            <p:cNvSpPr>
              <a:spLocks noChangeArrowheads="1"/>
            </p:cNvSpPr>
            <p:nvPr/>
          </p:nvSpPr>
          <p:spPr bwMode="auto">
            <a:xfrm>
              <a:off x="1655763" y="356188"/>
              <a:ext cx="6120457" cy="1025329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2000" rIns="720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4000" b="1"/>
                <a:t>BINGO</a:t>
              </a:r>
              <a:endParaRPr lang="en-GB" altLang="en-US" sz="40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"/>
          <p:cNvGrpSpPr>
            <a:grpSpLocks/>
          </p:cNvGrpSpPr>
          <p:nvPr/>
        </p:nvGrpSpPr>
        <p:grpSpPr bwMode="auto">
          <a:xfrm>
            <a:off x="1727200" y="333375"/>
            <a:ext cx="6119813" cy="6153150"/>
            <a:chOff x="1727684" y="332656"/>
            <a:chExt cx="6119813" cy="6153150"/>
          </a:xfrm>
        </p:grpSpPr>
        <p:sp>
          <p:nvSpPr>
            <p:cNvPr id="2" name="Rectangle 1"/>
            <p:cNvSpPr/>
            <p:nvPr/>
          </p:nvSpPr>
          <p:spPr bwMode="auto">
            <a:xfrm>
              <a:off x="1727684" y="332656"/>
              <a:ext cx="6119813" cy="615315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grpSp>
          <p:nvGrpSpPr>
            <p:cNvPr id="9220" name="Group 5"/>
            <p:cNvGrpSpPr>
              <a:grpSpLocks/>
            </p:cNvGrpSpPr>
            <p:nvPr/>
          </p:nvGrpSpPr>
          <p:grpSpPr bwMode="auto">
            <a:xfrm>
              <a:off x="1727684" y="332656"/>
              <a:ext cx="6119813" cy="6153150"/>
              <a:chOff x="1584325" y="476250"/>
              <a:chExt cx="6119813" cy="6153150"/>
            </a:xfrm>
          </p:grpSpPr>
          <p:sp>
            <p:nvSpPr>
              <p:cNvPr id="10244" name="Rectangle 66"/>
              <p:cNvSpPr>
                <a:spLocks noChangeArrowheads="1"/>
              </p:cNvSpPr>
              <p:nvPr/>
            </p:nvSpPr>
            <p:spPr bwMode="auto">
              <a:xfrm>
                <a:off x="1589088" y="355282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22" name="Rectangle 69"/>
              <p:cNvSpPr>
                <a:spLocks noChangeArrowheads="1"/>
              </p:cNvSpPr>
              <p:nvPr/>
            </p:nvSpPr>
            <p:spPr bwMode="auto">
              <a:xfrm>
                <a:off x="2813330" y="3553183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46" name="Rectangle 72"/>
              <p:cNvSpPr>
                <a:spLocks noChangeArrowheads="1"/>
              </p:cNvSpPr>
              <p:nvPr/>
            </p:nvSpPr>
            <p:spPr bwMode="auto">
              <a:xfrm>
                <a:off x="4033838" y="355282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r>
                  <a:rPr lang="en-GB" altLang="en-US" sz="2000" b="1" dirty="0" smtClean="0">
                    <a:solidFill>
                      <a:schemeClr val="accent1"/>
                    </a:solidFill>
                  </a:rPr>
                  <a:t>FREE</a:t>
                </a:r>
              </a:p>
              <a:p>
                <a:pPr algn="ctr" eaLnBrk="1" hangingPunct="1">
                  <a:defRPr/>
                </a:pPr>
                <a:r>
                  <a:rPr lang="en-GB" altLang="en-US" sz="2000" b="1" dirty="0" smtClean="0">
                    <a:solidFill>
                      <a:schemeClr val="accent1"/>
                    </a:solidFill>
                  </a:rPr>
                  <a:t>SPACE</a:t>
                </a:r>
              </a:p>
            </p:txBody>
          </p:sp>
          <p:sp>
            <p:nvSpPr>
              <p:cNvPr id="9224" name="Rectangle 75"/>
              <p:cNvSpPr>
                <a:spLocks noChangeArrowheads="1"/>
              </p:cNvSpPr>
              <p:nvPr/>
            </p:nvSpPr>
            <p:spPr bwMode="auto">
              <a:xfrm>
                <a:off x="5258407" y="3553183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48" name="Rectangle 163"/>
              <p:cNvSpPr>
                <a:spLocks noChangeArrowheads="1"/>
              </p:cNvSpPr>
              <p:nvPr/>
            </p:nvSpPr>
            <p:spPr bwMode="auto">
              <a:xfrm>
                <a:off x="6478588" y="3552825"/>
                <a:ext cx="1225550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26" name="Rectangle 67"/>
              <p:cNvSpPr>
                <a:spLocks noChangeArrowheads="1"/>
              </p:cNvSpPr>
              <p:nvPr/>
            </p:nvSpPr>
            <p:spPr bwMode="auto">
              <a:xfrm>
                <a:off x="1588636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50" name="Rectangle 70"/>
              <p:cNvSpPr>
                <a:spLocks noChangeArrowheads="1"/>
              </p:cNvSpPr>
              <p:nvPr/>
            </p:nvSpPr>
            <p:spPr bwMode="auto">
              <a:xfrm>
                <a:off x="2813050" y="457835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28" name="Rectangle 73"/>
              <p:cNvSpPr>
                <a:spLocks noChangeArrowheads="1"/>
              </p:cNvSpPr>
              <p:nvPr/>
            </p:nvSpPr>
            <p:spPr bwMode="auto">
              <a:xfrm>
                <a:off x="4033712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52" name="Rectangle 76"/>
              <p:cNvSpPr>
                <a:spLocks noChangeArrowheads="1"/>
              </p:cNvSpPr>
              <p:nvPr/>
            </p:nvSpPr>
            <p:spPr bwMode="auto">
              <a:xfrm>
                <a:off x="5257800" y="457835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30" name="Rectangle 164"/>
              <p:cNvSpPr>
                <a:spLocks noChangeArrowheads="1"/>
              </p:cNvSpPr>
              <p:nvPr/>
            </p:nvSpPr>
            <p:spPr bwMode="auto">
              <a:xfrm>
                <a:off x="6478787" y="45785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54" name="Rectangle 66"/>
              <p:cNvSpPr>
                <a:spLocks noChangeArrowheads="1"/>
              </p:cNvSpPr>
              <p:nvPr/>
            </p:nvSpPr>
            <p:spPr bwMode="auto">
              <a:xfrm>
                <a:off x="1589088" y="15017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32" name="Rectangle 69"/>
              <p:cNvSpPr>
                <a:spLocks noChangeArrowheads="1"/>
              </p:cNvSpPr>
              <p:nvPr/>
            </p:nvSpPr>
            <p:spPr bwMode="auto">
              <a:xfrm>
                <a:off x="2813330" y="1501784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56" name="Rectangle 72"/>
              <p:cNvSpPr>
                <a:spLocks noChangeArrowheads="1"/>
              </p:cNvSpPr>
              <p:nvPr/>
            </p:nvSpPr>
            <p:spPr bwMode="auto">
              <a:xfrm>
                <a:off x="4033838" y="15017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34" name="Rectangle 75"/>
              <p:cNvSpPr>
                <a:spLocks noChangeArrowheads="1"/>
              </p:cNvSpPr>
              <p:nvPr/>
            </p:nvSpPr>
            <p:spPr bwMode="auto">
              <a:xfrm>
                <a:off x="5258407" y="1501784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58" name="Rectangle 163"/>
              <p:cNvSpPr>
                <a:spLocks noChangeArrowheads="1"/>
              </p:cNvSpPr>
              <p:nvPr/>
            </p:nvSpPr>
            <p:spPr bwMode="auto">
              <a:xfrm>
                <a:off x="6478588" y="1501775"/>
                <a:ext cx="1225550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36" name="Rectangle 67"/>
              <p:cNvSpPr>
                <a:spLocks noChangeArrowheads="1"/>
              </p:cNvSpPr>
              <p:nvPr/>
            </p:nvSpPr>
            <p:spPr bwMode="auto">
              <a:xfrm>
                <a:off x="1589088" y="2527300"/>
                <a:ext cx="1223962" cy="102552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3600" b="1"/>
                  <a:t> </a:t>
                </a:r>
              </a:p>
            </p:txBody>
          </p:sp>
          <p:sp>
            <p:nvSpPr>
              <p:cNvPr id="10260" name="Rectangle 70"/>
              <p:cNvSpPr>
                <a:spLocks noChangeArrowheads="1"/>
              </p:cNvSpPr>
              <p:nvPr/>
            </p:nvSpPr>
            <p:spPr bwMode="auto">
              <a:xfrm>
                <a:off x="2813050" y="252730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/>
              </a:p>
            </p:txBody>
          </p:sp>
          <p:sp>
            <p:nvSpPr>
              <p:cNvPr id="9238" name="Rectangle 73"/>
              <p:cNvSpPr>
                <a:spLocks noChangeArrowheads="1"/>
              </p:cNvSpPr>
              <p:nvPr/>
            </p:nvSpPr>
            <p:spPr bwMode="auto">
              <a:xfrm>
                <a:off x="4033712" y="25271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62" name="Rectangle 76"/>
              <p:cNvSpPr>
                <a:spLocks noChangeArrowheads="1"/>
              </p:cNvSpPr>
              <p:nvPr/>
            </p:nvSpPr>
            <p:spPr bwMode="auto">
              <a:xfrm>
                <a:off x="5257800" y="2527300"/>
                <a:ext cx="1220788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40" name="Rectangle 164"/>
              <p:cNvSpPr>
                <a:spLocks noChangeArrowheads="1"/>
              </p:cNvSpPr>
              <p:nvPr/>
            </p:nvSpPr>
            <p:spPr bwMode="auto">
              <a:xfrm>
                <a:off x="6478787" y="2527189"/>
                <a:ext cx="1224694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64" name="Rectangle 67"/>
              <p:cNvSpPr>
                <a:spLocks noChangeArrowheads="1"/>
              </p:cNvSpPr>
              <p:nvPr/>
            </p:nvSpPr>
            <p:spPr bwMode="auto">
              <a:xfrm>
                <a:off x="1589088" y="56038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42" name="Rectangle 70"/>
              <p:cNvSpPr>
                <a:spLocks noChangeArrowheads="1"/>
              </p:cNvSpPr>
              <p:nvPr/>
            </p:nvSpPr>
            <p:spPr bwMode="auto">
              <a:xfrm>
                <a:off x="2813330" y="5603994"/>
                <a:ext cx="1220383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66" name="Rectangle 73"/>
              <p:cNvSpPr>
                <a:spLocks noChangeArrowheads="1"/>
              </p:cNvSpPr>
              <p:nvPr/>
            </p:nvSpPr>
            <p:spPr bwMode="auto">
              <a:xfrm>
                <a:off x="4033838" y="5603875"/>
                <a:ext cx="1223962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44" name="Rectangle 76"/>
              <p:cNvSpPr>
                <a:spLocks noChangeArrowheads="1"/>
              </p:cNvSpPr>
              <p:nvPr/>
            </p:nvSpPr>
            <p:spPr bwMode="auto">
              <a:xfrm>
                <a:off x="5258407" y="5603994"/>
                <a:ext cx="1220380" cy="102540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3600" b="1"/>
              </a:p>
            </p:txBody>
          </p:sp>
          <p:sp>
            <p:nvSpPr>
              <p:cNvPr id="10268" name="Rectangle 164"/>
              <p:cNvSpPr>
                <a:spLocks noChangeArrowheads="1"/>
              </p:cNvSpPr>
              <p:nvPr/>
            </p:nvSpPr>
            <p:spPr bwMode="auto">
              <a:xfrm>
                <a:off x="6478588" y="5603875"/>
                <a:ext cx="1225550" cy="10255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lIns="72000" rIns="72000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n-GB" altLang="en-US" sz="3600" b="1" dirty="0" smtClean="0"/>
              </a:p>
            </p:txBody>
          </p:sp>
          <p:sp>
            <p:nvSpPr>
              <p:cNvPr id="9246" name="Rectangle 66"/>
              <p:cNvSpPr>
                <a:spLocks noChangeArrowheads="1"/>
              </p:cNvSpPr>
              <p:nvPr/>
            </p:nvSpPr>
            <p:spPr bwMode="auto">
              <a:xfrm>
                <a:off x="1584325" y="476250"/>
                <a:ext cx="6119813" cy="102552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2000" rIns="72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4000" b="1"/>
                  <a:t>BINGO</a:t>
                </a:r>
                <a:endParaRPr lang="en-GB" altLang="en-US" sz="4000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FF0080"/>
      </a:accent1>
      <a:accent2>
        <a:srgbClr val="66CCFF"/>
      </a:accent2>
      <a:accent3>
        <a:srgbClr val="FFFFFF"/>
      </a:accent3>
      <a:accent4>
        <a:srgbClr val="2A2A2A"/>
      </a:accent4>
      <a:accent5>
        <a:srgbClr val="FFAAC0"/>
      </a:accent5>
      <a:accent6>
        <a:srgbClr val="5CB9E7"/>
      </a:accent6>
      <a:hlink>
        <a:srgbClr val="CC66FF"/>
      </a:hlink>
      <a:folHlink>
        <a:srgbClr val="4C4C4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2682</TotalTime>
  <Words>274</Words>
  <Application>Microsoft Office PowerPoint</Application>
  <PresentationFormat>On-screen Show (4:3)</PresentationFormat>
  <Paragraphs>129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Sticky note template</dc:title>
  <dc:creator>Presentation Magazine</dc:creator>
  <cp:lastModifiedBy>Jonty Pearce</cp:lastModifiedBy>
  <cp:revision>159</cp:revision>
  <dcterms:modified xsi:type="dcterms:W3CDTF">2015-02-22T11:23:47Z</dcterms:modified>
</cp:coreProperties>
</file>