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58" r:id="rId3"/>
    <p:sldId id="264" r:id="rId4"/>
    <p:sldId id="265" r:id="rId5"/>
    <p:sldId id="266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A9C489A-82D8-49C5-A2D9-524C1E60A8C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A4B6348-AE18-444D-AFBA-11748CC30C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08745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A42272-DAC3-4A78-A6E9-5CF620DDA287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 smtClean="0">
              <a:latin typeface="Arial" panose="020B0604020202020204" pitchFamily="34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02658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82C70E-BB44-47D3-B760-59759688F631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066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DAC78C-1A9A-4420-ACA6-59034E6CAB55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521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1494289-42E9-458E-8014-2D8EAA7AA8A5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411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9FFE86-5475-4051-A60A-0B68601A960F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 smtClean="0">
              <a:latin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71424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061E1-78B4-40E8-9065-444CCA0E479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8941E-2D6B-44A6-89C9-ED87E2B9F85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0474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085B6-6F6A-4718-9C9E-ABEB25E39F3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2BD58-DBB4-48FA-946B-71159DEC04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71320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2219D-F961-4476-9321-1C5768471F5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0B957-0BFB-4056-ACEB-CAF7540E5C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97541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37004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CD463-15F2-4222-9880-7F00B85140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9593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B762D-E0A1-4E89-8F4B-DE6BC5FA6C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7746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8F372-2E92-4666-B660-A4B948401AE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F1221-076F-4EF3-B37F-01AA28AA814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0638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EC5FB-B592-49DC-8A95-44F24410E03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8BF2A-0D95-43FF-9CB7-E0192F8C19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2708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2A35F-CCAE-4428-8CC3-55601AAC11C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7D2EB-3BB0-4D57-AE44-D5B54B96AB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3282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214DC-58B0-481D-8295-67823F3563B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D34E1-4511-419C-B0D6-B9881C6EBB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0272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121BA-995A-455C-A04B-4D80292A847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03103-5D61-4B8A-84A3-6682D356194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7611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3CEF6-E1FD-4123-BAC1-9E12BE54C00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DA225-DD9A-42BF-B458-7D06E1094E2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9374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1BC93-6574-418B-808D-5C8DDAD634D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E3149-3A84-4DB0-A85D-D35803886C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4190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78B0D-306D-42D7-B2D1-BF0EBCF6E95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62F65-DF67-4072-88B6-B26B594CF07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37067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1E02663-3810-43BD-96AA-F466C9784E3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8D61535-9B84-416F-9881-189362AE9F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1588"/>
            <a:ext cx="1919287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2" r:id="rId12"/>
    <p:sldLayoutId id="214748381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ChangeArrowheads="1"/>
          </p:cNvSpPr>
          <p:nvPr/>
        </p:nvSpPr>
        <p:spPr bwMode="auto">
          <a:xfrm>
            <a:off x="395288" y="544512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THAILAND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3"/>
          <p:cNvGraphicFramePr>
            <a:graphicFrameLocks noChangeAspect="1"/>
          </p:cNvGraphicFramePr>
          <p:nvPr>
            <p:ph type="chart" idx="1"/>
          </p:nvPr>
        </p:nvGraphicFramePr>
        <p:xfrm>
          <a:off x="2124075" y="1557338"/>
          <a:ext cx="5067300" cy="404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4" imgW="11801496" imgH="9905936" progId="MSGraph.Chart.8">
                  <p:embed followColorScheme="full"/>
                </p:oleObj>
              </mc:Choice>
              <mc:Fallback>
                <p:oleObj name="Chart" r:id="rId4" imgW="11801496" imgH="9905936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1557338"/>
                        <a:ext cx="5067300" cy="404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Text Box 33"/>
          <p:cNvSpPr txBox="1">
            <a:spLocks noChangeArrowheads="1"/>
          </p:cNvSpPr>
          <p:nvPr/>
        </p:nvSpPr>
        <p:spPr bwMode="auto">
          <a:xfrm>
            <a:off x="3190875" y="5834063"/>
            <a:ext cx="3505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/>
              <a:t>PowerPoint</a:t>
            </a:r>
            <a:r>
              <a:rPr lang="en-US" altLang="en-US" sz="1800"/>
              <a:t> chart object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7"/>
          <p:cNvSpPr>
            <a:spLocks noChangeArrowheads="1"/>
          </p:cNvSpPr>
          <p:nvPr/>
        </p:nvSpPr>
        <p:spPr bwMode="auto">
          <a:xfrm>
            <a:off x="2906713" y="6070600"/>
            <a:ext cx="2763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/>
              <a:t>PowerPoint</a:t>
            </a:r>
            <a:r>
              <a:rPr lang="en-US" altLang="en-US" sz="1800"/>
              <a:t> picture page</a:t>
            </a:r>
          </a:p>
        </p:txBody>
      </p:sp>
      <p:pic>
        <p:nvPicPr>
          <p:cNvPr id="11267" name="Picture 38" descr="autumleav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86"/>
          <a:stretch>
            <a:fillRect/>
          </a:stretch>
        </p:blipFill>
        <p:spPr bwMode="auto">
          <a:xfrm>
            <a:off x="1258888" y="1628775"/>
            <a:ext cx="6002337" cy="3935413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30238" y="1431925"/>
            <a:ext cx="4953000" cy="37004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points are like this </a:t>
            </a:r>
          </a:p>
          <a:p>
            <a:pPr eaLnBrk="1" hangingPunct="1">
              <a:buFontTx/>
              <a:buNone/>
            </a:pPr>
            <a:r>
              <a:rPr lang="en-GB" altLang="en-US" smtClean="0"/>
              <a:t>   Text and lines are like this</a:t>
            </a:r>
          </a:p>
          <a:p>
            <a:pPr eaLnBrk="1" hangingPunct="1">
              <a:buFontTx/>
              <a:buNone/>
            </a:pPr>
            <a:r>
              <a:rPr lang="en-GB" altLang="en-US" smtClean="0">
                <a:solidFill>
                  <a:schemeClr val="hlink"/>
                </a:solidFill>
              </a:rPr>
              <a:t>   </a:t>
            </a:r>
            <a:r>
              <a:rPr lang="en-GB" altLang="en-US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>
              <a:buFontTx/>
              <a:buNone/>
            </a:pPr>
            <a:r>
              <a:rPr lang="en-GB" altLang="en-US" smtClean="0">
                <a:solidFill>
                  <a:schemeClr val="folHlink"/>
                </a:solidFill>
              </a:rPr>
              <a:t>   </a:t>
            </a:r>
            <a:r>
              <a:rPr lang="en-GB" altLang="en-US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12347" name="Group 59"/>
          <p:cNvGraphicFramePr>
            <a:graphicFrameLocks noGrp="1"/>
          </p:cNvGraphicFramePr>
          <p:nvPr>
            <p:ph sz="half" idx="2"/>
          </p:nvPr>
        </p:nvGraphicFramePr>
        <p:xfrm>
          <a:off x="4211638" y="3860800"/>
          <a:ext cx="3581400" cy="1727200"/>
        </p:xfrm>
        <a:graphic>
          <a:graphicData uri="http://schemas.openxmlformats.org/drawingml/2006/table">
            <a:tbl>
              <a:tblPr/>
              <a:tblGrid>
                <a:gridCol w="895350"/>
                <a:gridCol w="895350"/>
                <a:gridCol w="895350"/>
                <a:gridCol w="895350"/>
              </a:tblGrid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332" name="Rectangle 16"/>
          <p:cNvSpPr>
            <a:spLocks noChangeArrowheads="1"/>
          </p:cNvSpPr>
          <p:nvPr/>
        </p:nvSpPr>
        <p:spPr bwMode="auto">
          <a:xfrm>
            <a:off x="1011238" y="3860800"/>
            <a:ext cx="2819400" cy="1728788"/>
          </a:xfrm>
          <a:prstGeom prst="rect">
            <a:avLst/>
          </a:prstGeom>
          <a:solidFill>
            <a:schemeClr val="accent1">
              <a:alpha val="3803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1600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Text box</a:t>
            </a:r>
          </a:p>
        </p:txBody>
      </p:sp>
      <p:sp>
        <p:nvSpPr>
          <p:cNvPr id="13333" name="Rectangle 45"/>
          <p:cNvSpPr>
            <a:spLocks noChangeArrowheads="1"/>
          </p:cNvSpPr>
          <p:nvPr/>
        </p:nvSpPr>
        <p:spPr bwMode="auto">
          <a:xfrm>
            <a:off x="2057400" y="6248400"/>
            <a:ext cx="37925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/>
              <a:t>PowerPoint</a:t>
            </a:r>
            <a:r>
              <a:rPr lang="en-US" altLang="en-US" sz="1800"/>
              <a:t> styles, tables and links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211</Words>
  <Application>Microsoft Office PowerPoint</Application>
  <PresentationFormat>On-screen Show (4:3)</PresentationFormat>
  <Paragraphs>31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Graph Chart</vt:lpstr>
      <vt:lpstr>PowerPoint Presentation</vt:lpstr>
      <vt:lpstr>Example Bullet Point Slide</vt:lpstr>
      <vt:lpstr>PowerPoint Presentation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30</cp:revision>
  <dcterms:created xsi:type="dcterms:W3CDTF">2011-07-11T11:56:50Z</dcterms:created>
  <dcterms:modified xsi:type="dcterms:W3CDTF">2015-02-22T11:23:46Z</dcterms:modified>
</cp:coreProperties>
</file>