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E1C248-DFD0-494F-9E86-5BD6E13059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BE5626-C165-4FC3-B198-9E6DEEDF71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132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1AB083-58B8-4600-AFE6-72EED8023A09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296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C6C27-00D8-40A6-9B79-BC14C76BF72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63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176AEF-7B83-424F-8F87-6B9C1793999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0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3F5BFD-0A17-4E21-B243-68AF816F636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1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60E6A-2F5F-4E23-9F1B-636CE5BADD3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578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04EC1-6CF6-41E1-AEE2-0CDC5F9506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29E5-DC66-4CD8-90F4-7600154160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437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BC6DD-EF51-450F-8D5E-F54E2DD3ED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7F15-D480-4B4F-BB7B-4DB70ABCD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75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F34C2-A6CF-4A48-9231-12C25A4974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2E7F-9851-4BFA-8B57-1D860418EF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8507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CF19-AF2C-45DD-8EB2-A770325347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540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DB667-3E7F-4A9A-848D-28A387EF9C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28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6D49C-9CCA-4E61-9C30-93A9403235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7BC9-2A1F-484C-BEC6-B6FFF3B5DC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68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EB705-846E-4CDF-BC10-5857E04713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EABA-6891-415B-B753-CD95C4C73B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91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70C00-B06E-48F7-9B8E-A7CB4F6EF3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34066-D099-45AF-9FD4-C28882C052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693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C9D1C-3C34-4884-93CE-F466684CBD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3AA46-8FC9-456F-8683-4B48E9731C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521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770FE-2BE3-40DA-8DCC-7A21C56FB2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1D757-B669-4523-881C-B7F53D50EC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201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7680-F0A8-4DB4-9383-9955A96995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B036-F54F-40B3-8620-37026BA5F0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440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03DF0-C9B0-4413-B028-C68F7822B8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17FED-3C20-4704-A827-125BBE5F6C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47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81F23-7943-43C8-86BF-CA30B63012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CF15-4350-454E-8064-061FAB78E9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69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FACE8-B396-471F-95F6-F7E8AB762D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4BBE20-FB4D-4B30-AB00-0CDCDFF354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2" r:id="rId12"/>
    <p:sldLayoutId id="21474838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SOUTH KOREA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124075" y="1557338"/>
          <a:ext cx="5067300" cy="404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11801496" imgH="9905936" progId="MSGraph.Chart.8">
                  <p:embed followColorScheme="full"/>
                </p:oleObj>
              </mc:Choice>
              <mc:Fallback>
                <p:oleObj name="Chart" r:id="rId4" imgW="11801496" imgH="99059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557338"/>
                        <a:ext cx="5067300" cy="404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3190875" y="583406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chart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7"/>
          <p:cNvSpPr>
            <a:spLocks noChangeArrowheads="1"/>
          </p:cNvSpPr>
          <p:nvPr/>
        </p:nvSpPr>
        <p:spPr bwMode="auto">
          <a:xfrm>
            <a:off x="2906713" y="6070600"/>
            <a:ext cx="276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picture page</a:t>
            </a:r>
          </a:p>
        </p:txBody>
      </p:sp>
      <p:pic>
        <p:nvPicPr>
          <p:cNvPr id="11267" name="Picture 38" descr="autumle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6"/>
          <a:stretch>
            <a:fillRect/>
          </a:stretch>
        </p:blipFill>
        <p:spPr bwMode="auto">
          <a:xfrm>
            <a:off x="1258888" y="1628775"/>
            <a:ext cx="6002337" cy="39354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431925"/>
            <a:ext cx="495300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points are like this </a:t>
            </a:r>
          </a:p>
          <a:p>
            <a:pPr eaLnBrk="1" hangingPunct="1">
              <a:buFontTx/>
              <a:buNone/>
            </a:pPr>
            <a:r>
              <a:rPr lang="en-GB" altLang="en-US" smtClean="0"/>
              <a:t>   Text and lines are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hlink"/>
                </a:solidFill>
              </a:rPr>
              <a:t>   </a:t>
            </a:r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folHlink"/>
                </a:solidFill>
              </a:rPr>
              <a:t>   </a:t>
            </a:r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</p:nvPr>
        </p:nvGraphicFramePr>
        <p:xfrm>
          <a:off x="4211638" y="3860800"/>
          <a:ext cx="3581400" cy="17272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2" name="Rectangle 16"/>
          <p:cNvSpPr>
            <a:spLocks noChangeArrowheads="1"/>
          </p:cNvSpPr>
          <p:nvPr/>
        </p:nvSpPr>
        <p:spPr bwMode="auto">
          <a:xfrm>
            <a:off x="1011238" y="3860800"/>
            <a:ext cx="2819400" cy="17287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33" name="Rectangle 45"/>
          <p:cNvSpPr>
            <a:spLocks noChangeArrowheads="1"/>
          </p:cNvSpPr>
          <p:nvPr/>
        </p:nvSpPr>
        <p:spPr bwMode="auto">
          <a:xfrm>
            <a:off x="2057400" y="6248400"/>
            <a:ext cx="3792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styles, tables and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211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Graph Chart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27</cp:revision>
  <dcterms:created xsi:type="dcterms:W3CDTF">2011-07-11T11:56:50Z</dcterms:created>
  <dcterms:modified xsi:type="dcterms:W3CDTF">2015-02-22T11:23:46Z</dcterms:modified>
</cp:coreProperties>
</file>