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3" r:id="rId2"/>
    <p:sldId id="258" r:id="rId3"/>
    <p:sldId id="264" r:id="rId4"/>
    <p:sldId id="265" r:id="rId5"/>
    <p:sldId id="266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A8D7F63-B8E3-4316-AAA5-81C2B9203B0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CB6F242-3023-4FDB-9315-1471FEC7098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05604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822D9CD-3836-49F4-B01A-4593EBD795E1}" type="slidenum">
              <a:rPr lang="en-GB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 smtClean="0">
              <a:latin typeface="Arial" panose="020B0604020202020204" pitchFamily="34" charset="0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760082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A1E3981-9477-4E5A-AA14-19B49E422594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63344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75E1616-242D-4475-9902-B49B5F30167F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51060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668C057-D2F1-4774-8E80-5D67BC3B411C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17779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DEE1E4C-B68D-464B-85E2-F4F6B122759A}" type="slidenum">
              <a:rPr lang="en-GB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 smtClean="0">
              <a:latin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754203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2574" y="1179732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8414" y="1902243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2A86DE-CE57-4754-A0E9-CD11EAD5461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A0266A-6ADE-462D-B0AA-43EA2FD1E13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3409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AD55BC-592B-4AAF-BE06-822350C1C80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A8BC9-6C64-49D3-ABCF-15521D503DC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15151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114A4-50E6-466E-874A-06E87A3E2B9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E928B2-FC47-4397-88F1-9C8F3A40C9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509816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37004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CD9605-C1AF-4D44-8FCE-2D45C61439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53107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49DF06-334B-4603-8A3F-C04AA4F427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6826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28436A-1DB3-405B-AA88-4C03743A538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75B47A-0FC2-4FA9-929A-2F687E35DFE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11768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F8AEED-D57F-48BE-AAE1-23FA6D831E9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250EA-B74F-4468-899A-F1211DCCDD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2602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F4DD2C-109E-423D-AFAE-42DFC74DBAA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33E620-CDC8-476E-B847-7F433914879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67442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27134-DAB6-4691-8DD6-C95D013F356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7859FB-B1EA-4C6A-95FD-ACA012B4E69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41460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E5BC8-2BAD-4AD1-8755-A970D07E158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725173-5D08-4044-BC3C-13D812FA3C8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4466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24A9E1-4A6E-453C-904B-CD0BAB23BBA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E80E31-8878-4348-BE7E-1C7A5FEE5AA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63180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414142-FB0C-42AF-8DA8-BAF5526B595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08E47-AD5B-4D4F-A1E2-FDB8DE67729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25736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05BE9-5BAB-4E13-8361-5298CADB0B6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2F8D7C-87BC-449D-B648-2E7F03CD4E5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84359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CC9C167-C991-4306-B305-9DA4F1E5AF4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71C7515-ED96-4B8C-9080-B32F6CDE5A2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1" name="Picture 3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4713" y="0"/>
            <a:ext cx="1919287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  <p:sldLayoutId id="2147483813" r:id="rId2"/>
    <p:sldLayoutId id="2147483814" r:id="rId3"/>
    <p:sldLayoutId id="2147483815" r:id="rId4"/>
    <p:sldLayoutId id="2147483816" r:id="rId5"/>
    <p:sldLayoutId id="2147483817" r:id="rId6"/>
    <p:sldLayoutId id="2147483818" r:id="rId7"/>
    <p:sldLayoutId id="2147483819" r:id="rId8"/>
    <p:sldLayoutId id="2147483820" r:id="rId9"/>
    <p:sldLayoutId id="2147483821" r:id="rId10"/>
    <p:sldLayoutId id="2147483822" r:id="rId11"/>
    <p:sldLayoutId id="2147483824" r:id="rId12"/>
    <p:sldLayoutId id="2147483825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ChangeArrowheads="1"/>
          </p:cNvSpPr>
          <p:nvPr/>
        </p:nvSpPr>
        <p:spPr bwMode="auto">
          <a:xfrm>
            <a:off x="1619250" y="5705475"/>
            <a:ext cx="7129463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latin typeface="Calibri" panose="020F0502020204030204" pitchFamily="34" charset="0"/>
              </a:rPr>
              <a:t>The National Flag of</a:t>
            </a:r>
            <a:br>
              <a:rPr lang="en-GB" altLang="en-US" sz="180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GB" altLang="en-US" sz="4800">
                <a:solidFill>
                  <a:schemeClr val="bg1"/>
                </a:solidFill>
                <a:latin typeface="Calibri" panose="020F0502020204030204" pitchFamily="34" charset="0"/>
              </a:rPr>
              <a:t>SAUDI ARABIA</a:t>
            </a:r>
            <a:endParaRPr lang="en-GB" altLang="en-US" sz="180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3"/>
          <p:cNvGraphicFramePr>
            <a:graphicFrameLocks noChangeAspect="1"/>
          </p:cNvGraphicFramePr>
          <p:nvPr>
            <p:ph type="chart" idx="1"/>
          </p:nvPr>
        </p:nvGraphicFramePr>
        <p:xfrm>
          <a:off x="2124075" y="1557338"/>
          <a:ext cx="5067300" cy="4044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Chart" r:id="rId4" imgW="11801496" imgH="9905936" progId="MSGraph.Chart.8">
                  <p:embed followColorScheme="full"/>
                </p:oleObj>
              </mc:Choice>
              <mc:Fallback>
                <p:oleObj name="Chart" r:id="rId4" imgW="11801496" imgH="9905936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4075" y="1557338"/>
                        <a:ext cx="5067300" cy="4044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19" name="Text Box 33"/>
          <p:cNvSpPr txBox="1">
            <a:spLocks noChangeArrowheads="1"/>
          </p:cNvSpPr>
          <p:nvPr/>
        </p:nvSpPr>
        <p:spPr bwMode="auto">
          <a:xfrm>
            <a:off x="3190875" y="5834063"/>
            <a:ext cx="3505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/>
              <a:t>PowerPoint</a:t>
            </a:r>
            <a:r>
              <a:rPr lang="en-US" altLang="en-US" sz="1800"/>
              <a:t> chart object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7"/>
          <p:cNvSpPr>
            <a:spLocks noChangeArrowheads="1"/>
          </p:cNvSpPr>
          <p:nvPr/>
        </p:nvSpPr>
        <p:spPr bwMode="auto">
          <a:xfrm>
            <a:off x="2906713" y="6070600"/>
            <a:ext cx="27638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/>
              <a:t>PowerPoint</a:t>
            </a:r>
            <a:r>
              <a:rPr lang="en-US" altLang="en-US" sz="1800"/>
              <a:t> picture page</a:t>
            </a:r>
          </a:p>
        </p:txBody>
      </p:sp>
      <p:pic>
        <p:nvPicPr>
          <p:cNvPr id="11267" name="Picture 38" descr="autumleav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286"/>
          <a:stretch>
            <a:fillRect/>
          </a:stretch>
        </p:blipFill>
        <p:spPr bwMode="auto">
          <a:xfrm>
            <a:off x="1258888" y="1628775"/>
            <a:ext cx="6002337" cy="3935413"/>
          </a:xfrm>
          <a:prstGeom prst="rect">
            <a:avLst/>
          </a:prstGeom>
          <a:noFill/>
          <a:ln w="762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30238" y="1431925"/>
            <a:ext cx="4953000" cy="37004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points are like this </a:t>
            </a:r>
          </a:p>
          <a:p>
            <a:pPr eaLnBrk="1" hangingPunct="1">
              <a:buFontTx/>
              <a:buNone/>
            </a:pPr>
            <a:r>
              <a:rPr lang="en-GB" altLang="en-US" smtClean="0"/>
              <a:t>   Text and lines are like this</a:t>
            </a:r>
          </a:p>
          <a:p>
            <a:pPr eaLnBrk="1" hangingPunct="1">
              <a:buFontTx/>
              <a:buNone/>
            </a:pPr>
            <a:r>
              <a:rPr lang="en-GB" altLang="en-US" smtClean="0">
                <a:solidFill>
                  <a:schemeClr val="hlink"/>
                </a:solidFill>
              </a:rPr>
              <a:t>   </a:t>
            </a:r>
            <a:r>
              <a:rPr lang="en-GB" altLang="en-US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>
              <a:buFontTx/>
              <a:buNone/>
            </a:pPr>
            <a:r>
              <a:rPr lang="en-GB" altLang="en-US" smtClean="0">
                <a:solidFill>
                  <a:schemeClr val="folHlink"/>
                </a:solidFill>
              </a:rPr>
              <a:t>   </a:t>
            </a:r>
            <a:r>
              <a:rPr lang="en-GB" altLang="en-US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12347" name="Group 59"/>
          <p:cNvGraphicFramePr>
            <a:graphicFrameLocks noGrp="1"/>
          </p:cNvGraphicFramePr>
          <p:nvPr>
            <p:ph sz="half" idx="2"/>
          </p:nvPr>
        </p:nvGraphicFramePr>
        <p:xfrm>
          <a:off x="4211638" y="3860800"/>
          <a:ext cx="3581400" cy="1727200"/>
        </p:xfrm>
        <a:graphic>
          <a:graphicData uri="http://schemas.openxmlformats.org/drawingml/2006/table">
            <a:tbl>
              <a:tblPr/>
              <a:tblGrid>
                <a:gridCol w="895350"/>
                <a:gridCol w="895350"/>
                <a:gridCol w="895350"/>
                <a:gridCol w="895350"/>
              </a:tblGrid>
              <a:tr h="863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</a:tr>
              <a:tr h="863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3332" name="Rectangle 16"/>
          <p:cNvSpPr>
            <a:spLocks noChangeArrowheads="1"/>
          </p:cNvSpPr>
          <p:nvPr/>
        </p:nvSpPr>
        <p:spPr bwMode="auto">
          <a:xfrm>
            <a:off x="1011238" y="3860800"/>
            <a:ext cx="2819400" cy="1728788"/>
          </a:xfrm>
          <a:prstGeom prst="rect">
            <a:avLst/>
          </a:prstGeom>
          <a:solidFill>
            <a:schemeClr val="accent1">
              <a:alpha val="38039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1600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Text box</a:t>
            </a:r>
          </a:p>
        </p:txBody>
      </p:sp>
      <p:sp>
        <p:nvSpPr>
          <p:cNvPr id="13333" name="Rectangle 45"/>
          <p:cNvSpPr>
            <a:spLocks noChangeArrowheads="1"/>
          </p:cNvSpPr>
          <p:nvPr/>
        </p:nvSpPr>
        <p:spPr bwMode="auto">
          <a:xfrm>
            <a:off x="2057400" y="6248400"/>
            <a:ext cx="37925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/>
              <a:t>PowerPoint</a:t>
            </a:r>
            <a:r>
              <a:rPr lang="en-US" altLang="en-US" sz="1800"/>
              <a:t> styles, tables and links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55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B8D98A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211</Words>
  <Application>Microsoft Office PowerPoint</Application>
  <PresentationFormat>On-screen Show (4:3)</PresentationFormat>
  <Paragraphs>31</Paragraphs>
  <Slides>6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Graph Chart</vt:lpstr>
      <vt:lpstr>PowerPoint Presentation</vt:lpstr>
      <vt:lpstr>Example Bullet Point Slide</vt:lpstr>
      <vt:lpstr>PowerPoint Presentation</vt:lpstr>
      <vt:lpstr>PowerPoint Presentation</vt:lpstr>
      <vt:lpstr>PowerPoint Presentation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jontypearce</dc:creator>
  <cp:lastModifiedBy>Jonty Pearce</cp:lastModifiedBy>
  <cp:revision>27</cp:revision>
  <dcterms:created xsi:type="dcterms:W3CDTF">2011-07-11T11:56:50Z</dcterms:created>
  <dcterms:modified xsi:type="dcterms:W3CDTF">2015-02-22T11:23:45Z</dcterms:modified>
</cp:coreProperties>
</file>