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58" r:id="rId3"/>
    <p:sldId id="264" r:id="rId4"/>
    <p:sldId id="265" r:id="rId5"/>
    <p:sldId id="266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F92AE7F-9161-45AA-8009-2F71F7EADD0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48673A1-BDFE-4925-8A25-E06D4D5E81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6336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6F1AFF-7963-4AE4-83FE-81DF5981A65B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 smtClean="0">
              <a:latin typeface="Arial" panose="020B0604020202020204" pitchFamily="34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31938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3BDD41-3FB2-4533-B9B9-69A5ABA7E3F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68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0821AD-63FF-4366-A855-5BEB7A12346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54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3B80655-A8CC-43AD-AAF0-B806DBDCBAEB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8433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76A0961-C455-435E-976D-633EF84AC67D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 smtClean="0">
              <a:latin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66611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5EB9C-8269-4BBF-9797-C13F20102F5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A7B3D-20DE-4542-BD42-6819C532D87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666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F7D85-B07F-4EE3-9BF3-BA88101E480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317A4-2F5D-4CD2-93EB-98A3029FE8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99972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A3EFE-C025-45A4-9660-B60D15E64B6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A1D26-4B6F-48B3-A0F6-88A71A009C8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1838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37004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59B07-012A-4DEA-8278-A742BE297B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74944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A94CC-87D8-481B-ABF0-7AC585108B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255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941DB-28B3-4994-8DDF-A91A7CC8651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75BB2-9EFE-488B-8E6E-5F910B7250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29335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1E758-021F-42A5-A3AF-D4432D79410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02E23-B32B-44B2-823E-CFB73D31A4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04288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D3A84-385C-4AA9-9CD3-F1539E68F5E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0A94D-443D-493C-A3B4-533E4420B6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5833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A2B92-14DE-475A-9BC5-E3E29BCAE83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C6A37-C45F-4C46-90DD-E45E4DB6E33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0393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2E85A-05A8-474E-B5F8-EDCA364D22B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26C9A-C354-4869-9E44-4A7C546237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3827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8C8B5-A33E-41B1-9D94-49AD0B10333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EAA74-1734-458C-8D02-4084DB481D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7583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BDE69-B277-47FE-A0A4-E61976DF621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69B04-C924-4092-9BC1-973138C45D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7793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89FE2-277D-4165-AF4B-578D040E1FD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626ED-313C-409A-9AA8-14EDCF4432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0823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3521042-562B-4DFF-8D71-955C1506F61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A17C0CE-32DD-4317-9570-DD00CC528D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1" r:id="rId10"/>
    <p:sldLayoutId id="2147483822" r:id="rId11"/>
    <p:sldLayoutId id="2147483824" r:id="rId12"/>
    <p:sldLayoutId id="2147483825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ChangeArrowheads="1"/>
          </p:cNvSpPr>
          <p:nvPr/>
        </p:nvSpPr>
        <p:spPr bwMode="auto">
          <a:xfrm>
            <a:off x="395288" y="544512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JAPAN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3"/>
          <p:cNvGraphicFramePr>
            <a:graphicFrameLocks noChangeAspect="1"/>
          </p:cNvGraphicFramePr>
          <p:nvPr>
            <p:ph type="chart" idx="1"/>
          </p:nvPr>
        </p:nvGraphicFramePr>
        <p:xfrm>
          <a:off x="2124075" y="1557338"/>
          <a:ext cx="5067300" cy="404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4" imgW="11801496" imgH="9905936" progId="MSGraph.Chart.8">
                  <p:embed followColorScheme="full"/>
                </p:oleObj>
              </mc:Choice>
              <mc:Fallback>
                <p:oleObj name="Chart" r:id="rId4" imgW="11801496" imgH="9905936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1557338"/>
                        <a:ext cx="5067300" cy="404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Text Box 33"/>
          <p:cNvSpPr txBox="1">
            <a:spLocks noChangeArrowheads="1"/>
          </p:cNvSpPr>
          <p:nvPr/>
        </p:nvSpPr>
        <p:spPr bwMode="auto">
          <a:xfrm>
            <a:off x="3190875" y="5834063"/>
            <a:ext cx="3505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/>
              <a:t>PowerPoint</a:t>
            </a:r>
            <a:r>
              <a:rPr lang="en-US" altLang="en-US" sz="1800"/>
              <a:t> chart object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7"/>
          <p:cNvSpPr>
            <a:spLocks noChangeArrowheads="1"/>
          </p:cNvSpPr>
          <p:nvPr/>
        </p:nvSpPr>
        <p:spPr bwMode="auto">
          <a:xfrm>
            <a:off x="2906713" y="6070600"/>
            <a:ext cx="2763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/>
              <a:t>PowerPoint</a:t>
            </a:r>
            <a:r>
              <a:rPr lang="en-US" altLang="en-US" sz="1800"/>
              <a:t> picture page</a:t>
            </a:r>
          </a:p>
        </p:txBody>
      </p:sp>
      <p:pic>
        <p:nvPicPr>
          <p:cNvPr id="11267" name="Picture 38" descr="autumleav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86"/>
          <a:stretch>
            <a:fillRect/>
          </a:stretch>
        </p:blipFill>
        <p:spPr bwMode="auto">
          <a:xfrm>
            <a:off x="1258888" y="1628775"/>
            <a:ext cx="6002337" cy="3935413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30238" y="1431925"/>
            <a:ext cx="4953000" cy="37004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points are like this </a:t>
            </a:r>
          </a:p>
          <a:p>
            <a:pPr eaLnBrk="1" hangingPunct="1">
              <a:buFontTx/>
              <a:buNone/>
            </a:pPr>
            <a:r>
              <a:rPr lang="en-GB" altLang="en-US" smtClean="0"/>
              <a:t>   Text and lines are like this</a:t>
            </a:r>
          </a:p>
          <a:p>
            <a:pPr eaLnBrk="1" hangingPunct="1">
              <a:buFontTx/>
              <a:buNone/>
            </a:pPr>
            <a:r>
              <a:rPr lang="en-GB" altLang="en-US" smtClean="0">
                <a:solidFill>
                  <a:schemeClr val="hlink"/>
                </a:solidFill>
              </a:rPr>
              <a:t>   </a:t>
            </a:r>
            <a:r>
              <a:rPr lang="en-GB" altLang="en-US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>
              <a:buFontTx/>
              <a:buNone/>
            </a:pPr>
            <a:r>
              <a:rPr lang="en-GB" altLang="en-US" smtClean="0">
                <a:solidFill>
                  <a:schemeClr val="folHlink"/>
                </a:solidFill>
              </a:rPr>
              <a:t>   </a:t>
            </a:r>
            <a:r>
              <a:rPr lang="en-GB" altLang="en-US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12347" name="Group 59"/>
          <p:cNvGraphicFramePr>
            <a:graphicFrameLocks noGrp="1"/>
          </p:cNvGraphicFramePr>
          <p:nvPr>
            <p:ph sz="half" idx="2"/>
          </p:nvPr>
        </p:nvGraphicFramePr>
        <p:xfrm>
          <a:off x="4211638" y="3860800"/>
          <a:ext cx="3581400" cy="1727200"/>
        </p:xfrm>
        <a:graphic>
          <a:graphicData uri="http://schemas.openxmlformats.org/drawingml/2006/table">
            <a:tbl>
              <a:tblPr/>
              <a:tblGrid>
                <a:gridCol w="895350"/>
                <a:gridCol w="895350"/>
                <a:gridCol w="895350"/>
                <a:gridCol w="895350"/>
              </a:tblGrid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332" name="Rectangle 16"/>
          <p:cNvSpPr>
            <a:spLocks noChangeArrowheads="1"/>
          </p:cNvSpPr>
          <p:nvPr/>
        </p:nvSpPr>
        <p:spPr bwMode="auto">
          <a:xfrm>
            <a:off x="1011238" y="3860800"/>
            <a:ext cx="2819400" cy="1728788"/>
          </a:xfrm>
          <a:prstGeom prst="rect">
            <a:avLst/>
          </a:prstGeom>
          <a:solidFill>
            <a:schemeClr val="accent1">
              <a:alpha val="3803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1600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Text box</a:t>
            </a:r>
          </a:p>
        </p:txBody>
      </p:sp>
      <p:sp>
        <p:nvSpPr>
          <p:cNvPr id="13333" name="Rectangle 45"/>
          <p:cNvSpPr>
            <a:spLocks noChangeArrowheads="1"/>
          </p:cNvSpPr>
          <p:nvPr/>
        </p:nvSpPr>
        <p:spPr bwMode="auto">
          <a:xfrm>
            <a:off x="2057400" y="6248400"/>
            <a:ext cx="37925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/>
              <a:t>PowerPoint</a:t>
            </a:r>
            <a:r>
              <a:rPr lang="en-US" altLang="en-US" sz="1800"/>
              <a:t> styles, tables and links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211</Words>
  <Application>Microsoft Office PowerPoint</Application>
  <PresentationFormat>On-screen Show (4:3)</PresentationFormat>
  <Paragraphs>31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Graph Chart</vt:lpstr>
      <vt:lpstr>PowerPoint Presentation</vt:lpstr>
      <vt:lpstr>Example Bullet Point Slide</vt:lpstr>
      <vt:lpstr>PowerPoint Presentation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24</cp:revision>
  <dcterms:created xsi:type="dcterms:W3CDTF">2011-07-11T11:56:50Z</dcterms:created>
  <dcterms:modified xsi:type="dcterms:W3CDTF">2015-02-22T11:23:44Z</dcterms:modified>
</cp:coreProperties>
</file>