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92AE7F-9161-45AA-8009-2F71F7EADD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8673A1-BDFE-4925-8A25-E06D4D5E81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336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6F1AFF-7963-4AE4-83FE-81DF5981A65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193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3BDD41-3FB2-4533-B9B9-69A5ABA7E3F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0821AD-63FF-4366-A855-5BEB7A12346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5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B80655-A8CC-43AD-AAF0-B806DBDCBAE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43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6A0961-C455-435E-976D-633EF84AC67D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661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EB9C-8269-4BBF-9797-C13F20102F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A7B3D-20DE-4542-BD42-6819C532D8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66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7D85-B07F-4EE3-9BF3-BA88101E48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17A4-2F5D-4CD2-93EB-98A3029FE8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997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A3EFE-C025-45A4-9660-B60D15E64B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1D26-4B6F-48B3-A0F6-88A71A009C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83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9B07-012A-4DEA-8278-A742BE297B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494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94CC-87D8-481B-ABF0-7AC585108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5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41DB-28B3-4994-8DDF-A91A7CC8651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5BB2-9EFE-488B-8E6E-5F910B7250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933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1E758-021F-42A5-A3AF-D4432D7941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2E23-B32B-44B2-823E-CFB73D31A4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428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3A84-385C-4AA9-9CD3-F1539E68F5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0A94D-443D-493C-A3B4-533E4420B6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583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2B92-14DE-475A-9BC5-E3E29BCAE8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C6A37-C45F-4C46-90DD-E45E4DB6E3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039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E85A-05A8-474E-B5F8-EDCA364D22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26C9A-C354-4869-9E44-4A7C546237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382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C8B5-A33E-41B1-9D94-49AD0B1033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AA74-1734-458C-8D02-4084DB481D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58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BDE69-B277-47FE-A0A4-E61976DF62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9B04-C924-4092-9BC1-973138C45D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77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9FE2-277D-4165-AF4B-578D040E1F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26ED-313C-409A-9AA8-14EDCF4432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082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521042-562B-4DFF-8D71-955C1506F6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17C0CE-32DD-4317-9570-DD00CC528D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4" r:id="rId12"/>
    <p:sldLayoutId id="21474838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JAPAN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124075" y="1557338"/>
          <a:ext cx="50673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11801496" imgH="9905936" progId="MSGraph.Chart.8">
                  <p:embed followColorScheme="full"/>
                </p:oleObj>
              </mc:Choice>
              <mc:Fallback>
                <p:oleObj name="Chart" r:id="rId4" imgW="11801496" imgH="990593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557338"/>
                        <a:ext cx="5067300" cy="404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3"/>
          <p:cNvSpPr txBox="1">
            <a:spLocks noChangeArrowheads="1"/>
          </p:cNvSpPr>
          <p:nvPr/>
        </p:nvSpPr>
        <p:spPr bwMode="auto">
          <a:xfrm>
            <a:off x="3190875" y="5834063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chart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7"/>
          <p:cNvSpPr>
            <a:spLocks noChangeArrowheads="1"/>
          </p:cNvSpPr>
          <p:nvPr/>
        </p:nvSpPr>
        <p:spPr bwMode="auto">
          <a:xfrm>
            <a:off x="2906713" y="6070600"/>
            <a:ext cx="276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picture page</a:t>
            </a:r>
          </a:p>
        </p:txBody>
      </p:sp>
      <p:pic>
        <p:nvPicPr>
          <p:cNvPr id="11267" name="Picture 38" descr="autumle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6"/>
          <a:stretch>
            <a:fillRect/>
          </a:stretch>
        </p:blipFill>
        <p:spPr bwMode="auto">
          <a:xfrm>
            <a:off x="1258888" y="1628775"/>
            <a:ext cx="6002337" cy="39354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0238" y="1431925"/>
            <a:ext cx="495300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points are like this </a:t>
            </a:r>
          </a:p>
          <a:p>
            <a:pPr eaLnBrk="1" hangingPunct="1">
              <a:buFontTx/>
              <a:buNone/>
            </a:pPr>
            <a:r>
              <a:rPr lang="en-GB" altLang="en-US" smtClean="0"/>
              <a:t>   Text and lines are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hlink"/>
                </a:solidFill>
              </a:rPr>
              <a:t>   </a:t>
            </a:r>
            <a:r>
              <a:rPr lang="en-GB" altLang="en-US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folHlink"/>
                </a:solidFill>
              </a:rPr>
              <a:t>   </a:t>
            </a:r>
            <a:r>
              <a:rPr lang="en-GB" altLang="en-US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47" name="Group 59"/>
          <p:cNvGraphicFramePr>
            <a:graphicFrameLocks noGrp="1"/>
          </p:cNvGraphicFramePr>
          <p:nvPr>
            <p:ph sz="half" idx="2"/>
          </p:nvPr>
        </p:nvGraphicFramePr>
        <p:xfrm>
          <a:off x="4211638" y="3860800"/>
          <a:ext cx="3581400" cy="1727200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95350"/>
                <a:gridCol w="8953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32" name="Rectangle 16"/>
          <p:cNvSpPr>
            <a:spLocks noChangeArrowheads="1"/>
          </p:cNvSpPr>
          <p:nvPr/>
        </p:nvSpPr>
        <p:spPr bwMode="auto">
          <a:xfrm>
            <a:off x="1011238" y="3860800"/>
            <a:ext cx="2819400" cy="17287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1600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</p:txBody>
      </p:sp>
      <p:sp>
        <p:nvSpPr>
          <p:cNvPr id="13333" name="Rectangle 45"/>
          <p:cNvSpPr>
            <a:spLocks noChangeArrowheads="1"/>
          </p:cNvSpPr>
          <p:nvPr/>
        </p:nvSpPr>
        <p:spPr bwMode="auto">
          <a:xfrm>
            <a:off x="2057400" y="6248400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styles, tables and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211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Graph Chart</vt:lpstr>
      <vt:lpstr>PowerPoint Presentation</vt:lpstr>
      <vt:lpstr>Example Bullet Point Slide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24</cp:revision>
  <dcterms:created xsi:type="dcterms:W3CDTF">2011-07-11T11:56:50Z</dcterms:created>
  <dcterms:modified xsi:type="dcterms:W3CDTF">2015-02-22T11:23:44Z</dcterms:modified>
</cp:coreProperties>
</file>