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091E4A-E4C9-43A4-A00F-3C66A889E9D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72A104-4C0D-4AA1-B2A7-0051C65DB8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393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A0F960-8623-4DCD-BB80-FB8889E4A0AC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8688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A20486-143C-48FA-B315-35216A1DB65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25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0E32A8-923A-4E22-9951-9EB9A988BC9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44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24EFAD-9C3D-45DB-8D7F-9959B5CFC85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79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196B19-4E2F-479C-B772-18BE7639824D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092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0EBE3-40E9-40C5-B440-51BD7F008C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2A05D-D7FD-4EE8-8676-AE503B3C67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651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E155-6531-4B15-8DE8-7E40301365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2A4E-B0AF-4E54-A011-C92179AD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049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F03F3-FDAA-49FD-9EA4-F44D7EAC27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1AB25-B09E-4FE1-B93F-649C808BC8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197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2C27A-5DE7-41F9-A464-4EFB61782E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3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D7BF0-C1EC-44B5-8813-C4DD23BF83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25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FEEEB-0BDA-410C-A635-9FB8ADAE3F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394D6-3DFB-41F8-97D7-4F23BCEC6B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63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86E70-EC21-458E-A6F3-DD5E7A1914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299B-B903-4790-95D4-2FFFEEF162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99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59DB-27EB-4F70-AEAC-95D2853C58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99FD-174D-4BEA-A4AF-C92E2CAFDE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784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F0AE-B32C-4B17-BE46-CD3578852EC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02C6A-E703-4727-9DFC-7406FDA48A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10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0B8F9-65A7-4F91-B400-750BDDE9427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4FC69-9878-4C19-A253-1CEBFC5EC4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788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09E0-2DCB-45C6-8FD4-F98D79CB43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9711-3EF6-4DC4-AED0-83894A2A76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091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82D1-C30E-4689-B119-0D01A90504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99678-2B67-42FB-87D7-5EBDE6A48D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730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51C38-DB9D-4147-9FBD-1A8E0F5CF0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DE4C-EC79-4DEA-A3B3-2CE2E6558B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530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766804-4A1D-472E-8397-C3B563C781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256173-63E1-406E-AB5C-301DF943E3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4" r:id="rId12"/>
    <p:sldLayoutId id="214748382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IRAN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124075" y="1557338"/>
          <a:ext cx="5067300" cy="404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11801496" imgH="9905936" progId="MSGraph.Chart.8">
                  <p:embed followColorScheme="full"/>
                </p:oleObj>
              </mc:Choice>
              <mc:Fallback>
                <p:oleObj name="Chart" r:id="rId4" imgW="11801496" imgH="990593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557338"/>
                        <a:ext cx="5067300" cy="404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3190875" y="5834063"/>
            <a:ext cx="3505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chart 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7"/>
          <p:cNvSpPr>
            <a:spLocks noChangeArrowheads="1"/>
          </p:cNvSpPr>
          <p:nvPr/>
        </p:nvSpPr>
        <p:spPr bwMode="auto">
          <a:xfrm>
            <a:off x="2906713" y="6070600"/>
            <a:ext cx="276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picture page</a:t>
            </a:r>
          </a:p>
        </p:txBody>
      </p:sp>
      <p:pic>
        <p:nvPicPr>
          <p:cNvPr id="11267" name="Picture 38" descr="autumleav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86"/>
          <a:stretch>
            <a:fillRect/>
          </a:stretch>
        </p:blipFill>
        <p:spPr bwMode="auto">
          <a:xfrm>
            <a:off x="1258888" y="1628775"/>
            <a:ext cx="6002337" cy="393541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0238" y="1431925"/>
            <a:ext cx="4953000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points are like this </a:t>
            </a:r>
          </a:p>
          <a:p>
            <a:pPr eaLnBrk="1" hangingPunct="1">
              <a:buFontTx/>
              <a:buNone/>
            </a:pPr>
            <a:r>
              <a:rPr lang="en-GB" altLang="en-US" smtClean="0"/>
              <a:t>   Text and lines are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hlink"/>
                </a:solidFill>
              </a:rPr>
              <a:t>   </a:t>
            </a:r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solidFill>
                  <a:schemeClr val="folHlink"/>
                </a:solidFill>
              </a:rPr>
              <a:t>   </a:t>
            </a:r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47" name="Group 59"/>
          <p:cNvGraphicFramePr>
            <a:graphicFrameLocks noGrp="1"/>
          </p:cNvGraphicFramePr>
          <p:nvPr>
            <p:ph sz="half" idx="2"/>
          </p:nvPr>
        </p:nvGraphicFramePr>
        <p:xfrm>
          <a:off x="4211638" y="3860800"/>
          <a:ext cx="3581400" cy="1727200"/>
        </p:xfrm>
        <a:graphic>
          <a:graphicData uri="http://schemas.openxmlformats.org/drawingml/2006/table">
            <a:tbl>
              <a:tblPr/>
              <a:tblGrid>
                <a:gridCol w="895350"/>
                <a:gridCol w="895350"/>
                <a:gridCol w="895350"/>
                <a:gridCol w="8953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332" name="Rectangle 16"/>
          <p:cNvSpPr>
            <a:spLocks noChangeArrowheads="1"/>
          </p:cNvSpPr>
          <p:nvPr/>
        </p:nvSpPr>
        <p:spPr bwMode="auto">
          <a:xfrm>
            <a:off x="1011238" y="3860800"/>
            <a:ext cx="2819400" cy="17287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1600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</p:txBody>
      </p:sp>
      <p:sp>
        <p:nvSpPr>
          <p:cNvPr id="13333" name="Rectangle 45"/>
          <p:cNvSpPr>
            <a:spLocks noChangeArrowheads="1"/>
          </p:cNvSpPr>
          <p:nvPr/>
        </p:nvSpPr>
        <p:spPr bwMode="auto">
          <a:xfrm>
            <a:off x="2057400" y="6248400"/>
            <a:ext cx="3792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PowerPoint</a:t>
            </a:r>
            <a:r>
              <a:rPr lang="en-US" altLang="en-US" sz="1800"/>
              <a:t> styles, tables and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211</Words>
  <Application>Microsoft Office PowerPoint</Application>
  <PresentationFormat>On-screen Show (4:3)</PresentationFormat>
  <Paragraphs>31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Graph Chart</vt:lpstr>
      <vt:lpstr>PowerPoint Presentation</vt:lpstr>
      <vt:lpstr>Example Bullet Point Slide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23</cp:revision>
  <dcterms:created xsi:type="dcterms:W3CDTF">2011-07-11T11:56:50Z</dcterms:created>
  <dcterms:modified xsi:type="dcterms:W3CDTF">2015-02-22T11:23:43Z</dcterms:modified>
</cp:coreProperties>
</file>