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360">
          <p15:clr>
            <a:srgbClr val="A4A3A4"/>
          </p15:clr>
        </p15:guide>
        <p15:guide id="2" pos="18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0080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8" autoAdjust="0"/>
    <p:restoredTop sz="91734" autoAdjust="0"/>
  </p:normalViewPr>
  <p:slideViewPr>
    <p:cSldViewPr snapToObjects="1">
      <p:cViewPr varScale="1">
        <p:scale>
          <a:sx n="65" d="100"/>
          <a:sy n="65" d="100"/>
        </p:scale>
        <p:origin x="1230" y="60"/>
      </p:cViewPr>
      <p:guideLst>
        <p:guide orient="horz" pos="3360"/>
        <p:guide pos="18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56EAF12-AE3F-4AA8-AC55-CE902B2F3173}" type="slidenum">
              <a:rPr lang="en-US" altLang="en-US"/>
              <a:pPr>
                <a:defRPr/>
              </a:pPr>
              <a:t>‹#›</a:t>
            </a:fld>
            <a:endParaRPr lang="en-US" altLang="en-US"/>
          </a:p>
        </p:txBody>
      </p:sp>
    </p:spTree>
    <p:extLst>
      <p:ext uri="{BB962C8B-B14F-4D97-AF65-F5344CB8AC3E}">
        <p14:creationId xmlns:p14="http://schemas.microsoft.com/office/powerpoint/2010/main" val="4216199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E25A374-9008-4E43-95CE-B07C8F5CA289}" type="slidenum">
              <a:rPr lang="en-US" altLang="en-US"/>
              <a:pPr>
                <a:defRPr/>
              </a:pPr>
              <a:t>‹#›</a:t>
            </a:fld>
            <a:endParaRPr lang="en-US" altLang="en-US"/>
          </a:p>
        </p:txBody>
      </p:sp>
    </p:spTree>
    <p:extLst>
      <p:ext uri="{BB962C8B-B14F-4D97-AF65-F5344CB8AC3E}">
        <p14:creationId xmlns:p14="http://schemas.microsoft.com/office/powerpoint/2010/main" val="3152907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F698D0C-81A9-4462-AEBE-A54DB3F4474D}" type="slidenum">
              <a:rPr lang="en-US" altLang="en-US" smtClean="0"/>
              <a:pPr>
                <a:spcBef>
                  <a:spcPct val="0"/>
                </a:spcBef>
              </a:pPr>
              <a:t>1</a:t>
            </a:fld>
            <a:endParaRPr lang="en-US" altLang="en-US" smtClean="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88795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DCBBCF6-7490-462D-9CE8-D3848DF78BFD}" type="slidenum">
              <a:rPr lang="en-US" altLang="en-US" smtClean="0"/>
              <a:pPr>
                <a:spcBef>
                  <a:spcPct val="0"/>
                </a:spcBef>
              </a:pPr>
              <a:t>2</a:t>
            </a:fld>
            <a:endParaRPr lang="en-US" altLang="en-US" smtClean="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6192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3269BC6-14BE-4946-B44A-8D60EF5E2498}" type="slidenum">
              <a:rPr lang="en-US" altLang="en-US" smtClean="0"/>
              <a:pPr>
                <a:spcBef>
                  <a:spcPct val="0"/>
                </a:spcBef>
              </a:pPr>
              <a:t>3</a:t>
            </a:fld>
            <a:endParaRPr lang="en-US" altLang="en-US" smtClean="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15518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65B0340-DA94-44B4-BC73-52DB699453B2}" type="slidenum">
              <a:rPr lang="en-US" altLang="en-US" smtClean="0"/>
              <a:pPr>
                <a:spcBef>
                  <a:spcPct val="0"/>
                </a:spcBef>
              </a:pPr>
              <a:t>4</a:t>
            </a:fld>
            <a:endParaRPr lang="en-US" altLang="en-US" smtClean="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111595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D2FDD20-2B70-45B2-A5A9-DA39A0539813}" type="slidenum">
              <a:rPr lang="en-US" altLang="en-US" smtClean="0"/>
              <a:pPr>
                <a:spcBef>
                  <a:spcPct val="0"/>
                </a:spcBef>
              </a:pPr>
              <a:t>5</a:t>
            </a:fld>
            <a:endParaRPr lang="en-US" altLang="en-US"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970318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smtClean="0"/>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noProof="0" smtClean="0"/>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pPr>
              <a:defRPr/>
            </a:pPr>
            <a:fld id="{12920272-BF41-44EC-9D08-37C16D6D4F80}" type="slidenum">
              <a:rPr lang="en-US" altLang="en-US"/>
              <a:pPr>
                <a:defRPr/>
              </a:pPr>
              <a:t>‹#›</a:t>
            </a:fld>
            <a:endParaRPr lang="en-US" altLang="en-US"/>
          </a:p>
        </p:txBody>
      </p:sp>
    </p:spTree>
    <p:extLst>
      <p:ext uri="{BB962C8B-B14F-4D97-AF65-F5344CB8AC3E}">
        <p14:creationId xmlns:p14="http://schemas.microsoft.com/office/powerpoint/2010/main" val="1250745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384530-3228-4798-A7A6-D1FE43CC0CCA}" type="slidenum">
              <a:rPr lang="en-US" altLang="en-US"/>
              <a:pPr>
                <a:defRPr/>
              </a:pPr>
              <a:t>‹#›</a:t>
            </a:fld>
            <a:endParaRPr lang="en-US" altLang="en-US"/>
          </a:p>
        </p:txBody>
      </p:sp>
    </p:spTree>
    <p:extLst>
      <p:ext uri="{BB962C8B-B14F-4D97-AF65-F5344CB8AC3E}">
        <p14:creationId xmlns:p14="http://schemas.microsoft.com/office/powerpoint/2010/main" val="4033792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6D894D-2D62-45DE-8E06-6B190A77B3AB}" type="slidenum">
              <a:rPr lang="en-US" altLang="en-US"/>
              <a:pPr>
                <a:defRPr/>
              </a:pPr>
              <a:t>‹#›</a:t>
            </a:fld>
            <a:endParaRPr lang="en-US" altLang="en-US"/>
          </a:p>
        </p:txBody>
      </p:sp>
    </p:spTree>
    <p:extLst>
      <p:ext uri="{BB962C8B-B14F-4D97-AF65-F5344CB8AC3E}">
        <p14:creationId xmlns:p14="http://schemas.microsoft.com/office/powerpoint/2010/main" val="2622287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6AA9A5-5A45-4640-9A4D-339F6E74E09A}" type="slidenum">
              <a:rPr lang="en-US" altLang="en-US"/>
              <a:pPr>
                <a:defRPr/>
              </a:pPr>
              <a:t>‹#›</a:t>
            </a:fld>
            <a:endParaRPr lang="en-US" altLang="en-US"/>
          </a:p>
        </p:txBody>
      </p:sp>
    </p:spTree>
    <p:extLst>
      <p:ext uri="{BB962C8B-B14F-4D97-AF65-F5344CB8AC3E}">
        <p14:creationId xmlns:p14="http://schemas.microsoft.com/office/powerpoint/2010/main" val="1504493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4BD353-CC34-4384-9756-C80B60254256}" type="slidenum">
              <a:rPr lang="en-US" altLang="en-US"/>
              <a:pPr>
                <a:defRPr/>
              </a:pPr>
              <a:t>‹#›</a:t>
            </a:fld>
            <a:endParaRPr lang="en-US" altLang="en-US"/>
          </a:p>
        </p:txBody>
      </p:sp>
    </p:spTree>
    <p:extLst>
      <p:ext uri="{BB962C8B-B14F-4D97-AF65-F5344CB8AC3E}">
        <p14:creationId xmlns:p14="http://schemas.microsoft.com/office/powerpoint/2010/main" val="57500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C38973-E557-4828-9659-7FEA262639F0}" type="slidenum">
              <a:rPr lang="en-US" altLang="en-US"/>
              <a:pPr>
                <a:defRPr/>
              </a:pPr>
              <a:t>‹#›</a:t>
            </a:fld>
            <a:endParaRPr lang="en-US" altLang="en-US"/>
          </a:p>
        </p:txBody>
      </p:sp>
    </p:spTree>
    <p:extLst>
      <p:ext uri="{BB962C8B-B14F-4D97-AF65-F5344CB8AC3E}">
        <p14:creationId xmlns:p14="http://schemas.microsoft.com/office/powerpoint/2010/main" val="398531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C8594E-FDFE-44AA-9344-DFE96B811713}" type="slidenum">
              <a:rPr lang="en-US" altLang="en-US"/>
              <a:pPr>
                <a:defRPr/>
              </a:pPr>
              <a:t>‹#›</a:t>
            </a:fld>
            <a:endParaRPr lang="en-US" altLang="en-US"/>
          </a:p>
        </p:txBody>
      </p:sp>
    </p:spTree>
    <p:extLst>
      <p:ext uri="{BB962C8B-B14F-4D97-AF65-F5344CB8AC3E}">
        <p14:creationId xmlns:p14="http://schemas.microsoft.com/office/powerpoint/2010/main" val="679783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53C69C-E134-4EB1-866F-E93A801B8851}" type="slidenum">
              <a:rPr lang="en-US" altLang="en-US"/>
              <a:pPr>
                <a:defRPr/>
              </a:pPr>
              <a:t>‹#›</a:t>
            </a:fld>
            <a:endParaRPr lang="en-US" altLang="en-US"/>
          </a:p>
        </p:txBody>
      </p:sp>
    </p:spTree>
    <p:extLst>
      <p:ext uri="{BB962C8B-B14F-4D97-AF65-F5344CB8AC3E}">
        <p14:creationId xmlns:p14="http://schemas.microsoft.com/office/powerpoint/2010/main" val="3385327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62CB036-A67F-4086-8E4F-D4FAA24567F5}" type="slidenum">
              <a:rPr lang="en-US" altLang="en-US"/>
              <a:pPr>
                <a:defRPr/>
              </a:pPr>
              <a:t>‹#›</a:t>
            </a:fld>
            <a:endParaRPr lang="en-US" altLang="en-US"/>
          </a:p>
        </p:txBody>
      </p:sp>
    </p:spTree>
    <p:extLst>
      <p:ext uri="{BB962C8B-B14F-4D97-AF65-F5344CB8AC3E}">
        <p14:creationId xmlns:p14="http://schemas.microsoft.com/office/powerpoint/2010/main" val="2084244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C7C1179-0CA8-4110-B74E-07381A9EB989}" type="slidenum">
              <a:rPr lang="en-US" altLang="en-US"/>
              <a:pPr>
                <a:defRPr/>
              </a:pPr>
              <a:t>‹#›</a:t>
            </a:fld>
            <a:endParaRPr lang="en-US" altLang="en-US"/>
          </a:p>
        </p:txBody>
      </p:sp>
    </p:spTree>
    <p:extLst>
      <p:ext uri="{BB962C8B-B14F-4D97-AF65-F5344CB8AC3E}">
        <p14:creationId xmlns:p14="http://schemas.microsoft.com/office/powerpoint/2010/main" val="1276259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BA01920-FF87-416E-9E30-3BF7D143ADBF}" type="slidenum">
              <a:rPr lang="en-US" altLang="en-US"/>
              <a:pPr>
                <a:defRPr/>
              </a:pPr>
              <a:t>‹#›</a:t>
            </a:fld>
            <a:endParaRPr lang="en-US" altLang="en-US"/>
          </a:p>
        </p:txBody>
      </p:sp>
    </p:spTree>
    <p:extLst>
      <p:ext uri="{BB962C8B-B14F-4D97-AF65-F5344CB8AC3E}">
        <p14:creationId xmlns:p14="http://schemas.microsoft.com/office/powerpoint/2010/main" val="3042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2329B1-343D-4524-871E-B665051C6F4C}" type="slidenum">
              <a:rPr lang="en-US" altLang="en-US"/>
              <a:pPr>
                <a:defRPr/>
              </a:pPr>
              <a:t>‹#›</a:t>
            </a:fld>
            <a:endParaRPr lang="en-US" altLang="en-US"/>
          </a:p>
        </p:txBody>
      </p:sp>
    </p:spTree>
    <p:extLst>
      <p:ext uri="{BB962C8B-B14F-4D97-AF65-F5344CB8AC3E}">
        <p14:creationId xmlns:p14="http://schemas.microsoft.com/office/powerpoint/2010/main" val="1231280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01ADAA0-57B1-4A90-84E7-978CB31E4D32}" type="slidenum">
              <a:rPr lang="en-US" altLang="en-US"/>
              <a:pPr>
                <a:defRPr/>
              </a:pPr>
              <a:t>‹#›</a:t>
            </a:fld>
            <a:endParaRPr lang="en-US" altLang="en-US"/>
          </a:p>
        </p:txBody>
      </p:sp>
    </p:spTree>
    <p:extLst>
      <p:ext uri="{BB962C8B-B14F-4D97-AF65-F5344CB8AC3E}">
        <p14:creationId xmlns:p14="http://schemas.microsoft.com/office/powerpoint/2010/main" val="270216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p:cNvPicPr>
          <p:nvPr userDrawn="1"/>
        </p:nvPicPr>
        <p:blipFill>
          <a:blip r:embed="rId15">
            <a:extLst>
              <a:ext uri="{28A0092B-C50C-407E-A947-70E740481C1C}">
                <a14:useLocalDpi xmlns:a14="http://schemas.microsoft.com/office/drawing/2010/main" val="0"/>
              </a:ext>
            </a:extLst>
          </a:blip>
          <a:srcRect l="44882" r="33463"/>
          <a:stretch>
            <a:fillRect/>
          </a:stretch>
        </p:blipFill>
        <p:spPr bwMode="auto">
          <a:xfrm>
            <a:off x="-7938" y="0"/>
            <a:ext cx="19796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3"/>
          <p:cNvSpPr>
            <a:spLocks noChangeArrowheads="1"/>
          </p:cNvSpPr>
          <p:nvPr userDrawn="1"/>
        </p:nvSpPr>
        <p:spPr bwMode="auto">
          <a:xfrm>
            <a:off x="1600200" y="0"/>
            <a:ext cx="7543800" cy="6858000"/>
          </a:xfrm>
          <a:prstGeom prst="rect">
            <a:avLst/>
          </a:prstGeom>
          <a:solidFill>
            <a:schemeClr val="bg1"/>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5C201AB-C5AF-4B0B-9B6F-17A85AE2A82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17"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txStyles>
    <p:titleStyle>
      <a:lvl1pPr algn="ctr" rtl="0" eaLnBrk="0" fontAlgn="base" hangingPunct="0">
        <a:spcBef>
          <a:spcPct val="0"/>
        </a:spcBef>
        <a:spcAft>
          <a:spcPct val="0"/>
        </a:spcAft>
        <a:defRPr sz="4400">
          <a:solidFill>
            <a:schemeClr val="bg2"/>
          </a:solidFill>
          <a:latin typeface="+mj-lt"/>
          <a:ea typeface="+mj-ea"/>
          <a:cs typeface="+mj-cs"/>
        </a:defRPr>
      </a:lvl1pPr>
      <a:lvl2pPr algn="ctr" rtl="0" eaLnBrk="0" fontAlgn="base" hangingPunct="0">
        <a:spcBef>
          <a:spcPct val="0"/>
        </a:spcBef>
        <a:spcAft>
          <a:spcPct val="0"/>
        </a:spcAft>
        <a:defRPr sz="4400">
          <a:solidFill>
            <a:schemeClr val="bg2"/>
          </a:solidFill>
          <a:latin typeface="Arial" charset="0"/>
        </a:defRPr>
      </a:lvl2pPr>
      <a:lvl3pPr algn="ctr" rtl="0" eaLnBrk="0" fontAlgn="base" hangingPunct="0">
        <a:spcBef>
          <a:spcPct val="0"/>
        </a:spcBef>
        <a:spcAft>
          <a:spcPct val="0"/>
        </a:spcAft>
        <a:defRPr sz="4400">
          <a:solidFill>
            <a:schemeClr val="bg2"/>
          </a:solidFill>
          <a:latin typeface="Arial" charset="0"/>
        </a:defRPr>
      </a:lvl3pPr>
      <a:lvl4pPr algn="ctr" rtl="0" eaLnBrk="0" fontAlgn="base" hangingPunct="0">
        <a:spcBef>
          <a:spcPct val="0"/>
        </a:spcBef>
        <a:spcAft>
          <a:spcPct val="0"/>
        </a:spcAft>
        <a:defRPr sz="4400">
          <a:solidFill>
            <a:schemeClr val="bg2"/>
          </a:solidFill>
          <a:latin typeface="Arial" charset="0"/>
        </a:defRPr>
      </a:lvl4pPr>
      <a:lvl5pPr algn="ctr" rtl="0" eaLnBrk="0" fontAlgn="base" hangingPunct="0">
        <a:spcBef>
          <a:spcPct val="0"/>
        </a:spcBef>
        <a:spcAft>
          <a:spcPct val="0"/>
        </a:spcAft>
        <a:defRPr sz="4400">
          <a:solidFill>
            <a:schemeClr val="bg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3"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4" name="Rectangle 3"/>
          <p:cNvSpPr>
            <a:spLocks noChangeArrowheads="1"/>
          </p:cNvSpPr>
          <p:nvPr/>
        </p:nvSpPr>
        <p:spPr bwMode="auto">
          <a:xfrm>
            <a:off x="1403350" y="5445125"/>
            <a:ext cx="73453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solidFill>
                  <a:schemeClr val="bg1"/>
                </a:solidFill>
                <a:latin typeface="Calibri" panose="020F0502020204030204" pitchFamily="34" charset="0"/>
                <a:cs typeface="Arial" panose="020B0604020202020204" pitchFamily="34" charset="0"/>
              </a:rPr>
              <a:t>The National Flag of</a:t>
            </a:r>
            <a:br>
              <a:rPr lang="en-GB" altLang="en-US" sz="1800">
                <a:solidFill>
                  <a:schemeClr val="bg1"/>
                </a:solidFill>
                <a:latin typeface="Calibri" panose="020F0502020204030204" pitchFamily="34" charset="0"/>
                <a:cs typeface="Arial" panose="020B0604020202020204" pitchFamily="34" charset="0"/>
              </a:rPr>
            </a:br>
            <a:r>
              <a:rPr lang="en-GB" altLang="en-US" sz="4800">
                <a:solidFill>
                  <a:schemeClr val="bg1"/>
                </a:solidFill>
                <a:latin typeface="Calibri" panose="020F0502020204030204" pitchFamily="34" charset="0"/>
                <a:cs typeface="Arial" panose="020B0604020202020204" pitchFamily="34" charset="0"/>
              </a:rPr>
              <a:t>TURKEY</a:t>
            </a:r>
            <a:endParaRPr lang="en-GB" altLang="en-US" sz="1800">
              <a:latin typeface="Calibri" panose="020F050202020403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
          <p:cNvGraphicFramePr>
            <a:graphicFrameLocks noChangeAspect="1"/>
          </p:cNvGraphicFramePr>
          <p:nvPr>
            <p:ph type="chart" idx="1"/>
          </p:nvPr>
        </p:nvGraphicFramePr>
        <p:xfrm>
          <a:off x="2819400" y="1362075"/>
          <a:ext cx="5067300" cy="4044950"/>
        </p:xfrm>
        <a:graphic>
          <a:graphicData uri="http://schemas.openxmlformats.org/presentationml/2006/ole">
            <mc:AlternateContent xmlns:mc="http://schemas.openxmlformats.org/markup-compatibility/2006">
              <mc:Choice xmlns:v="urn:schemas-microsoft-com:vml" Requires="v">
                <p:oleObj spid="_x0000_s7172" name="Chart" r:id="rId4" imgW="12407900" imgH="9906000" progId="MSGraph.Chart.8">
                  <p:embed followColorScheme="full"/>
                </p:oleObj>
              </mc:Choice>
              <mc:Fallback>
                <p:oleObj name="Chart" r:id="rId4" imgW="12407900" imgH="99060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362075"/>
                        <a:ext cx="5067300" cy="404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171" name="Text Box 33"/>
          <p:cNvSpPr txBox="1">
            <a:spLocks noChangeArrowheads="1"/>
          </p:cNvSpPr>
          <p:nvPr/>
        </p:nvSpPr>
        <p:spPr bwMode="auto">
          <a:xfrm>
            <a:off x="3886200" y="5638800"/>
            <a:ext cx="350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chart object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1" descr="phoneclo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2538" y="1196975"/>
            <a:ext cx="6002337" cy="3935413"/>
          </a:xfrm>
          <a:prstGeom prst="rect">
            <a:avLst/>
          </a:prstGeom>
          <a:solidFill>
            <a:srgbClr val="CCCCCC"/>
          </a:solidFill>
          <a:ln w="9525">
            <a:solidFill>
              <a:srgbClr val="CCCCCC"/>
            </a:solidFill>
            <a:miter lim="800000"/>
            <a:headEnd/>
            <a:tailEnd/>
          </a:ln>
        </p:spPr>
      </p:pic>
      <p:sp>
        <p:nvSpPr>
          <p:cNvPr id="9219" name="Rectangle 37"/>
          <p:cNvSpPr>
            <a:spLocks noChangeArrowheads="1"/>
          </p:cNvSpPr>
          <p:nvPr/>
        </p:nvSpPr>
        <p:spPr bwMode="auto">
          <a:xfrm>
            <a:off x="4170363" y="5638800"/>
            <a:ext cx="27638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picture page</a:t>
            </a:r>
          </a:p>
        </p:txBody>
      </p:sp>
      <p:pic>
        <p:nvPicPr>
          <p:cNvPr id="9220" name="Picture 38" descr="autumleaves"/>
          <p:cNvPicPr>
            <a:picLocks noChangeAspect="1" noChangeArrowheads="1"/>
          </p:cNvPicPr>
          <p:nvPr/>
        </p:nvPicPr>
        <p:blipFill>
          <a:blip r:embed="rId4">
            <a:extLst>
              <a:ext uri="{28A0092B-C50C-407E-A947-70E740481C1C}">
                <a14:useLocalDpi xmlns:a14="http://schemas.microsoft.com/office/drawing/2010/main" val="0"/>
              </a:ext>
            </a:extLst>
          </a:blip>
          <a:srcRect t="21286"/>
          <a:stretch>
            <a:fillRect/>
          </a:stretch>
        </p:blipFill>
        <p:spPr bwMode="auto">
          <a:xfrm>
            <a:off x="2522538" y="1196975"/>
            <a:ext cx="6002337" cy="3935413"/>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1676400" y="1176338"/>
            <a:ext cx="4953000" cy="3700462"/>
          </a:xfrm>
        </p:spPr>
        <p:txBody>
          <a:bodyPr/>
          <a:lstStyle/>
          <a:p>
            <a:pPr eaLnBrk="1" hangingPunct="1"/>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47" name="Group 59"/>
          <p:cNvGraphicFramePr>
            <a:graphicFrameLocks noGrp="1"/>
          </p:cNvGraphicFramePr>
          <p:nvPr>
            <p:ph sz="half" idx="2"/>
          </p:nvPr>
        </p:nvGraphicFramePr>
        <p:xfrm>
          <a:off x="5257800" y="3605213"/>
          <a:ext cx="3581400" cy="1727200"/>
        </p:xfrm>
        <a:graphic>
          <a:graphicData uri="http://schemas.openxmlformats.org/drawingml/2006/table">
            <a:tbl>
              <a:tblPr/>
              <a:tblGrid>
                <a:gridCol w="895350"/>
                <a:gridCol w="895350"/>
                <a:gridCol w="895350"/>
                <a:gridCol w="895350"/>
              </a:tblGrid>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Table</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bl>
          </a:graphicData>
        </a:graphic>
      </p:graphicFrame>
      <p:sp>
        <p:nvSpPr>
          <p:cNvPr id="11284" name="Rectangle 16"/>
          <p:cNvSpPr>
            <a:spLocks noChangeArrowheads="1"/>
          </p:cNvSpPr>
          <p:nvPr/>
        </p:nvSpPr>
        <p:spPr bwMode="auto">
          <a:xfrm>
            <a:off x="2057400" y="3605213"/>
            <a:ext cx="2819400" cy="1728787"/>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p:txBody>
      </p:sp>
      <p:sp>
        <p:nvSpPr>
          <p:cNvPr id="11285" name="Rectangle 45"/>
          <p:cNvSpPr>
            <a:spLocks noChangeArrowheads="1"/>
          </p:cNvSpPr>
          <p:nvPr/>
        </p:nvSpPr>
        <p:spPr bwMode="auto">
          <a:xfrm>
            <a:off x="2057400" y="6248400"/>
            <a:ext cx="3792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styles, tables and links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979613"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979613"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5324475"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871663"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979613"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FFFFFF"/>
      </a:lt1>
      <a:dk2>
        <a:srgbClr val="66CCFF"/>
      </a:dk2>
      <a:lt2>
        <a:srgbClr val="666666"/>
      </a:lt2>
      <a:accent1>
        <a:srgbClr val="CCCCCC"/>
      </a:accent1>
      <a:accent2>
        <a:srgbClr val="0080FF"/>
      </a:accent2>
      <a:accent3>
        <a:srgbClr val="FFFFFF"/>
      </a:accent3>
      <a:accent4>
        <a:srgbClr val="404040"/>
      </a:accent4>
      <a:accent5>
        <a:srgbClr val="E2E2E2"/>
      </a:accent5>
      <a:accent6>
        <a:srgbClr val="0073E7"/>
      </a:accent6>
      <a:hlink>
        <a:srgbClr val="666666"/>
      </a:hlink>
      <a:folHlink>
        <a:srgbClr val="E3294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1939</TotalTime>
  <Words>207</Words>
  <Application>Microsoft Office PowerPoint</Application>
  <PresentationFormat>On-screen Show (4:3)</PresentationFormat>
  <Paragraphs>27</Paragraphs>
  <Slides>5</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Calibri</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Flag powerpoint template</dc:title>
  <dc:creator>Presentation Magazine</dc:creator>
  <cp:lastModifiedBy>Jonty Pearce</cp:lastModifiedBy>
  <cp:revision>93</cp:revision>
  <dcterms:modified xsi:type="dcterms:W3CDTF">2015-02-22T11:23:43Z</dcterms:modified>
</cp:coreProperties>
</file>