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58" r:id="rId3"/>
    <p:sldId id="265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3895154-DC81-40A6-9EE7-1FF5D579F4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8838ED-6593-432F-AB3E-EC4AB78287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9321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0BE30C-A9D7-4449-8BC2-2BD4D3AE9C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1243BF2-2490-4B0C-809A-26D5794C2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7543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13D80D-4BAB-45C8-AAC7-F8854CA73E81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445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5EC887-4F56-4005-B91C-2F2B5D1FE18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628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B14A3-8752-40D4-B159-CA2848AE87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09A2-C078-498A-A766-9326715891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245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4CA98-E2B2-43E7-BD5A-ED96198188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D9698-1B96-461A-B824-74B2C0E364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59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673D-D535-41CF-9E8C-2E2358F8E8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6AA33-1D38-4CA5-BD08-A99010665C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244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01C96-4AB5-48B2-8EA8-065ED6A0F5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BC0C4-D8F1-4D66-A426-93C75A6E85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7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D9C4F-159B-471C-A1A2-74FEDD6E1C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EB70-C9C7-4281-8F50-748E68F6FA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421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9784-3DAE-40B2-9D6B-C421649C6E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EB1F-27A3-4411-B143-2947687566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7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F01F2-4CF4-4355-9532-55A7568F70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3194-A3D6-49EB-9E69-CCB0D34773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04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C5FE-B5AF-4D6A-9E0E-7FE5C04C42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90100-40CC-4754-8D64-D786930D0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399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B525-E8A0-40B6-8525-20770FF3DF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60B2A-D0B8-4761-B2B6-A6869664EB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53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D1B-A32C-4D2F-BADE-A48E626D47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F714B-2E48-40C2-A9A7-5A1603677C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01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471C6-8ADF-4F07-8BC6-2D8E2212B5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14C1-398A-475D-8A7E-CDD7B95F20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700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B7ACD8-3931-4E61-AA10-C7AEA7E1FA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6B621AD-0EFF-4945-A486-FF5EE67A24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20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POLAND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7950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POLAND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9219" name="Freeform 4"/>
          <p:cNvSpPr>
            <a:spLocks/>
          </p:cNvSpPr>
          <p:nvPr/>
        </p:nvSpPr>
        <p:spPr bwMode="auto">
          <a:xfrm>
            <a:off x="2566988" y="1401763"/>
            <a:ext cx="4687887" cy="4410075"/>
          </a:xfrm>
          <a:custGeom>
            <a:avLst/>
            <a:gdLst>
              <a:gd name="T0" fmla="*/ 223590 w 4687147"/>
              <a:gd name="T1" fmla="*/ 636877 h 4409440"/>
              <a:gd name="T2" fmla="*/ 711424 w 4687147"/>
              <a:gd name="T3" fmla="*/ 453943 h 4409440"/>
              <a:gd name="T4" fmla="*/ 928241 w 4687147"/>
              <a:gd name="T5" fmla="*/ 406518 h 4409440"/>
              <a:gd name="T6" fmla="*/ 1300890 w 4687147"/>
              <a:gd name="T7" fmla="*/ 169381 h 4409440"/>
              <a:gd name="T8" fmla="*/ 1538033 w 4687147"/>
              <a:gd name="T9" fmla="*/ 101630 h 4409440"/>
              <a:gd name="T10" fmla="*/ 1890356 w 4687147"/>
              <a:gd name="T11" fmla="*/ 0 h 4409440"/>
              <a:gd name="T12" fmla="*/ 2181702 w 4687147"/>
              <a:gd name="T13" fmla="*/ 196483 h 4409440"/>
              <a:gd name="T14" fmla="*/ 1998765 w 4687147"/>
              <a:gd name="T15" fmla="*/ 74529 h 4409440"/>
              <a:gd name="T16" fmla="*/ 2005541 w 4687147"/>
              <a:gd name="T17" fmla="*/ 176157 h 4409440"/>
              <a:gd name="T18" fmla="*/ 2059744 w 4687147"/>
              <a:gd name="T19" fmla="*/ 352315 h 4409440"/>
              <a:gd name="T20" fmla="*/ 2378190 w 4687147"/>
              <a:gd name="T21" fmla="*/ 379417 h 4409440"/>
              <a:gd name="T22" fmla="*/ 2547578 w 4687147"/>
              <a:gd name="T23" fmla="*/ 304888 h 4409440"/>
              <a:gd name="T24" fmla="*/ 3882346 w 4687147"/>
              <a:gd name="T25" fmla="*/ 325214 h 4409440"/>
              <a:gd name="T26" fmla="*/ 4248221 w 4687147"/>
              <a:gd name="T27" fmla="*/ 420067 h 4409440"/>
              <a:gd name="T28" fmla="*/ 4254998 w 4687147"/>
              <a:gd name="T29" fmla="*/ 603001 h 4409440"/>
              <a:gd name="T30" fmla="*/ 4302425 w 4687147"/>
              <a:gd name="T31" fmla="*/ 799483 h 4409440"/>
              <a:gd name="T32" fmla="*/ 4451486 w 4687147"/>
              <a:gd name="T33" fmla="*/ 1592191 h 4409440"/>
              <a:gd name="T34" fmla="*/ 4166916 w 4687147"/>
              <a:gd name="T35" fmla="*/ 1890304 h 4409440"/>
              <a:gd name="T36" fmla="*/ 4404057 w 4687147"/>
              <a:gd name="T37" fmla="*/ 2432327 h 4409440"/>
              <a:gd name="T38" fmla="*/ 4444711 w 4687147"/>
              <a:gd name="T39" fmla="*/ 2601710 h 4409440"/>
              <a:gd name="T40" fmla="*/ 4627647 w 4687147"/>
              <a:gd name="T41" fmla="*/ 2981125 h 4409440"/>
              <a:gd name="T42" fmla="*/ 4654750 w 4687147"/>
              <a:gd name="T43" fmla="*/ 3272462 h 4409440"/>
              <a:gd name="T44" fmla="*/ 4038181 w 4687147"/>
              <a:gd name="T45" fmla="*/ 3990643 h 4409440"/>
              <a:gd name="T46" fmla="*/ 4072060 w 4687147"/>
              <a:gd name="T47" fmla="*/ 4268430 h 4409440"/>
              <a:gd name="T48" fmla="*/ 4153366 w 4687147"/>
              <a:gd name="T49" fmla="*/ 4410710 h 4409440"/>
              <a:gd name="T50" fmla="*/ 3679082 w 4687147"/>
              <a:gd name="T51" fmla="*/ 4153249 h 4409440"/>
              <a:gd name="T52" fmla="*/ 3225125 w 4687147"/>
              <a:gd name="T53" fmla="*/ 4200677 h 4409440"/>
              <a:gd name="T54" fmla="*/ 3069288 w 4687147"/>
              <a:gd name="T55" fmla="*/ 4146474 h 4409440"/>
              <a:gd name="T56" fmla="*/ 2866024 w 4687147"/>
              <a:gd name="T57" fmla="*/ 4200677 h 4409440"/>
              <a:gd name="T58" fmla="*/ 2764392 w 4687147"/>
              <a:gd name="T59" fmla="*/ 4302305 h 4409440"/>
              <a:gd name="T60" fmla="*/ 2649210 w 4687147"/>
              <a:gd name="T61" fmla="*/ 4295530 h 4409440"/>
              <a:gd name="T62" fmla="*/ 2561128 w 4687147"/>
              <a:gd name="T63" fmla="*/ 4146474 h 4409440"/>
              <a:gd name="T64" fmla="*/ 2432395 w 4687147"/>
              <a:gd name="T65" fmla="*/ 4017744 h 4409440"/>
              <a:gd name="T66" fmla="*/ 2256232 w 4687147"/>
              <a:gd name="T67" fmla="*/ 4173575 h 4409440"/>
              <a:gd name="T68" fmla="*/ 2147825 w 4687147"/>
              <a:gd name="T69" fmla="*/ 3929665 h 4409440"/>
              <a:gd name="T70" fmla="*/ 2025867 w 4687147"/>
              <a:gd name="T71" fmla="*/ 3746731 h 4409440"/>
              <a:gd name="T72" fmla="*/ 1748072 w 4687147"/>
              <a:gd name="T73" fmla="*/ 3638328 h 4409440"/>
              <a:gd name="T74" fmla="*/ 1571910 w 4687147"/>
              <a:gd name="T75" fmla="*/ 3597676 h 4409440"/>
              <a:gd name="T76" fmla="*/ 1612564 w 4687147"/>
              <a:gd name="T77" fmla="*/ 3482495 h 4409440"/>
              <a:gd name="T78" fmla="*/ 1307666 w 4687147"/>
              <a:gd name="T79" fmla="*/ 3360541 h 4409440"/>
              <a:gd name="T80" fmla="*/ 1151831 w 4687147"/>
              <a:gd name="T81" fmla="*/ 3374092 h 4409440"/>
              <a:gd name="T82" fmla="*/ 1056974 w 4687147"/>
              <a:gd name="T83" fmla="*/ 3597676 h 4409440"/>
              <a:gd name="T84" fmla="*/ 894362 w 4687147"/>
              <a:gd name="T85" fmla="*/ 3340215 h 4409440"/>
              <a:gd name="T86" fmla="*/ 941792 w 4687147"/>
              <a:gd name="T87" fmla="*/ 3164059 h 4409440"/>
              <a:gd name="T88" fmla="*/ 806281 w 4687147"/>
              <a:gd name="T89" fmla="*/ 3170833 h 4409440"/>
              <a:gd name="T90" fmla="*/ 528486 w 4687147"/>
              <a:gd name="T91" fmla="*/ 3055653 h 4409440"/>
              <a:gd name="T92" fmla="*/ 304896 w 4687147"/>
              <a:gd name="T93" fmla="*/ 2872721 h 4409440"/>
              <a:gd name="T94" fmla="*/ 203264 w 4687147"/>
              <a:gd name="T95" fmla="*/ 2967574 h 4409440"/>
              <a:gd name="T96" fmla="*/ 331998 w 4687147"/>
              <a:gd name="T97" fmla="*/ 2513631 h 4409440"/>
              <a:gd name="T98" fmla="*/ 182938 w 4687147"/>
              <a:gd name="T99" fmla="*/ 2371349 h 4409440"/>
              <a:gd name="T100" fmla="*/ 210040 w 4687147"/>
              <a:gd name="T101" fmla="*/ 2134214 h 4409440"/>
              <a:gd name="T102" fmla="*/ 189714 w 4687147"/>
              <a:gd name="T103" fmla="*/ 1720923 h 4409440"/>
              <a:gd name="T104" fmla="*/ 0 w 4687147"/>
              <a:gd name="T105" fmla="*/ 1402484 h 4409440"/>
              <a:gd name="T106" fmla="*/ 74531 w 4687147"/>
              <a:gd name="T107" fmla="*/ 745281 h 44094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687147" h="4409440">
                <a:moveTo>
                  <a:pt x="74507" y="636693"/>
                </a:moveTo>
                <a:lnTo>
                  <a:pt x="223520" y="636693"/>
                </a:lnTo>
                <a:lnTo>
                  <a:pt x="494454" y="514773"/>
                </a:lnTo>
                <a:lnTo>
                  <a:pt x="711200" y="453813"/>
                </a:lnTo>
                <a:lnTo>
                  <a:pt x="792480" y="413173"/>
                </a:lnTo>
                <a:lnTo>
                  <a:pt x="927947" y="406400"/>
                </a:lnTo>
                <a:lnTo>
                  <a:pt x="1171787" y="216747"/>
                </a:lnTo>
                <a:lnTo>
                  <a:pt x="1300480" y="169333"/>
                </a:lnTo>
                <a:lnTo>
                  <a:pt x="1449494" y="81280"/>
                </a:lnTo>
                <a:lnTo>
                  <a:pt x="1537547" y="101600"/>
                </a:lnTo>
                <a:lnTo>
                  <a:pt x="1537547" y="47413"/>
                </a:lnTo>
                <a:lnTo>
                  <a:pt x="1889760" y="0"/>
                </a:lnTo>
                <a:lnTo>
                  <a:pt x="2120054" y="81280"/>
                </a:lnTo>
                <a:lnTo>
                  <a:pt x="2181014" y="196427"/>
                </a:lnTo>
                <a:lnTo>
                  <a:pt x="2153920" y="237067"/>
                </a:lnTo>
                <a:lnTo>
                  <a:pt x="1998134" y="74507"/>
                </a:lnTo>
                <a:lnTo>
                  <a:pt x="1957494" y="74507"/>
                </a:lnTo>
                <a:lnTo>
                  <a:pt x="2004907" y="176107"/>
                </a:lnTo>
                <a:lnTo>
                  <a:pt x="2052320" y="257387"/>
                </a:lnTo>
                <a:lnTo>
                  <a:pt x="2059094" y="352213"/>
                </a:lnTo>
                <a:lnTo>
                  <a:pt x="2330027" y="358987"/>
                </a:lnTo>
                <a:lnTo>
                  <a:pt x="2377440" y="379307"/>
                </a:lnTo>
                <a:lnTo>
                  <a:pt x="2485814" y="352213"/>
                </a:lnTo>
                <a:lnTo>
                  <a:pt x="2546774" y="304800"/>
                </a:lnTo>
                <a:lnTo>
                  <a:pt x="3169920" y="372533"/>
                </a:lnTo>
                <a:lnTo>
                  <a:pt x="3881120" y="325120"/>
                </a:lnTo>
                <a:lnTo>
                  <a:pt x="3969174" y="291253"/>
                </a:lnTo>
                <a:lnTo>
                  <a:pt x="4246880" y="419947"/>
                </a:lnTo>
                <a:lnTo>
                  <a:pt x="4240107" y="521547"/>
                </a:lnTo>
                <a:lnTo>
                  <a:pt x="4253654" y="602827"/>
                </a:lnTo>
                <a:lnTo>
                  <a:pt x="4307840" y="697653"/>
                </a:lnTo>
                <a:lnTo>
                  <a:pt x="4301067" y="799253"/>
                </a:lnTo>
                <a:lnTo>
                  <a:pt x="4544907" y="1456267"/>
                </a:lnTo>
                <a:lnTo>
                  <a:pt x="4450080" y="1591733"/>
                </a:lnTo>
                <a:lnTo>
                  <a:pt x="4246880" y="1747520"/>
                </a:lnTo>
                <a:lnTo>
                  <a:pt x="4165600" y="1889760"/>
                </a:lnTo>
                <a:lnTo>
                  <a:pt x="4409440" y="2025227"/>
                </a:lnTo>
                <a:lnTo>
                  <a:pt x="4402667" y="2431627"/>
                </a:lnTo>
                <a:lnTo>
                  <a:pt x="4463627" y="2526453"/>
                </a:lnTo>
                <a:lnTo>
                  <a:pt x="4443307" y="2600960"/>
                </a:lnTo>
                <a:lnTo>
                  <a:pt x="4660054" y="2959947"/>
                </a:lnTo>
                <a:lnTo>
                  <a:pt x="4626187" y="2980267"/>
                </a:lnTo>
                <a:lnTo>
                  <a:pt x="4687147" y="3176693"/>
                </a:lnTo>
                <a:lnTo>
                  <a:pt x="4653280" y="3271520"/>
                </a:lnTo>
                <a:lnTo>
                  <a:pt x="4565227" y="3325707"/>
                </a:lnTo>
                <a:lnTo>
                  <a:pt x="4036907" y="3989493"/>
                </a:lnTo>
                <a:lnTo>
                  <a:pt x="4077547" y="4124960"/>
                </a:lnTo>
                <a:lnTo>
                  <a:pt x="4070774" y="4267200"/>
                </a:lnTo>
                <a:lnTo>
                  <a:pt x="4172374" y="4382347"/>
                </a:lnTo>
                <a:lnTo>
                  <a:pt x="4152054" y="4409440"/>
                </a:lnTo>
                <a:lnTo>
                  <a:pt x="3813387" y="4280747"/>
                </a:lnTo>
                <a:lnTo>
                  <a:pt x="3677920" y="4152053"/>
                </a:lnTo>
                <a:lnTo>
                  <a:pt x="3264747" y="4118187"/>
                </a:lnTo>
                <a:lnTo>
                  <a:pt x="3224107" y="4199467"/>
                </a:lnTo>
                <a:lnTo>
                  <a:pt x="3156374" y="4199467"/>
                </a:lnTo>
                <a:lnTo>
                  <a:pt x="3068320" y="4145280"/>
                </a:lnTo>
                <a:lnTo>
                  <a:pt x="2885440" y="4158827"/>
                </a:lnTo>
                <a:lnTo>
                  <a:pt x="2865120" y="4199467"/>
                </a:lnTo>
                <a:lnTo>
                  <a:pt x="2831254" y="4206240"/>
                </a:lnTo>
                <a:lnTo>
                  <a:pt x="2763520" y="4301067"/>
                </a:lnTo>
                <a:lnTo>
                  <a:pt x="2716107" y="4280747"/>
                </a:lnTo>
                <a:lnTo>
                  <a:pt x="2648374" y="4294293"/>
                </a:lnTo>
                <a:lnTo>
                  <a:pt x="2648374" y="4179147"/>
                </a:lnTo>
                <a:lnTo>
                  <a:pt x="2560320" y="4145280"/>
                </a:lnTo>
                <a:lnTo>
                  <a:pt x="2492587" y="4023360"/>
                </a:lnTo>
                <a:lnTo>
                  <a:pt x="2431627" y="4016587"/>
                </a:lnTo>
                <a:lnTo>
                  <a:pt x="2330027" y="4077547"/>
                </a:lnTo>
                <a:lnTo>
                  <a:pt x="2255520" y="4172373"/>
                </a:lnTo>
                <a:lnTo>
                  <a:pt x="2153920" y="4036907"/>
                </a:lnTo>
                <a:lnTo>
                  <a:pt x="2147147" y="3928533"/>
                </a:lnTo>
                <a:lnTo>
                  <a:pt x="2045547" y="3887893"/>
                </a:lnTo>
                <a:lnTo>
                  <a:pt x="2025227" y="3745653"/>
                </a:lnTo>
                <a:lnTo>
                  <a:pt x="1801707" y="3698240"/>
                </a:lnTo>
                <a:lnTo>
                  <a:pt x="1747520" y="3637280"/>
                </a:lnTo>
                <a:lnTo>
                  <a:pt x="1659467" y="3711787"/>
                </a:lnTo>
                <a:lnTo>
                  <a:pt x="1571414" y="3596640"/>
                </a:lnTo>
                <a:lnTo>
                  <a:pt x="1605280" y="3569547"/>
                </a:lnTo>
                <a:lnTo>
                  <a:pt x="1612054" y="3481493"/>
                </a:lnTo>
                <a:lnTo>
                  <a:pt x="1422400" y="3474720"/>
                </a:lnTo>
                <a:lnTo>
                  <a:pt x="1307254" y="3359573"/>
                </a:lnTo>
                <a:lnTo>
                  <a:pt x="1212427" y="3332480"/>
                </a:lnTo>
                <a:lnTo>
                  <a:pt x="1151467" y="3373120"/>
                </a:lnTo>
                <a:lnTo>
                  <a:pt x="1239520" y="3501813"/>
                </a:lnTo>
                <a:lnTo>
                  <a:pt x="1056640" y="3596640"/>
                </a:lnTo>
                <a:lnTo>
                  <a:pt x="1009227" y="3495040"/>
                </a:lnTo>
                <a:lnTo>
                  <a:pt x="894080" y="3339253"/>
                </a:lnTo>
                <a:lnTo>
                  <a:pt x="934720" y="3298613"/>
                </a:lnTo>
                <a:lnTo>
                  <a:pt x="941494" y="3163147"/>
                </a:lnTo>
                <a:lnTo>
                  <a:pt x="880534" y="3136053"/>
                </a:lnTo>
                <a:lnTo>
                  <a:pt x="806027" y="3169920"/>
                </a:lnTo>
                <a:lnTo>
                  <a:pt x="697654" y="3108960"/>
                </a:lnTo>
                <a:lnTo>
                  <a:pt x="528320" y="3054773"/>
                </a:lnTo>
                <a:lnTo>
                  <a:pt x="440267" y="2905760"/>
                </a:lnTo>
                <a:lnTo>
                  <a:pt x="304800" y="2871893"/>
                </a:lnTo>
                <a:lnTo>
                  <a:pt x="237067" y="2966720"/>
                </a:lnTo>
                <a:lnTo>
                  <a:pt x="203200" y="2966720"/>
                </a:lnTo>
                <a:lnTo>
                  <a:pt x="365760" y="2675467"/>
                </a:lnTo>
                <a:lnTo>
                  <a:pt x="331894" y="2512907"/>
                </a:lnTo>
                <a:lnTo>
                  <a:pt x="203200" y="2492587"/>
                </a:lnTo>
                <a:lnTo>
                  <a:pt x="182880" y="2370667"/>
                </a:lnTo>
                <a:lnTo>
                  <a:pt x="142240" y="2241973"/>
                </a:lnTo>
                <a:lnTo>
                  <a:pt x="209974" y="2133600"/>
                </a:lnTo>
                <a:lnTo>
                  <a:pt x="149014" y="1801707"/>
                </a:lnTo>
                <a:lnTo>
                  <a:pt x="189654" y="1720427"/>
                </a:lnTo>
                <a:lnTo>
                  <a:pt x="176107" y="1632373"/>
                </a:lnTo>
                <a:lnTo>
                  <a:pt x="0" y="1402080"/>
                </a:lnTo>
                <a:lnTo>
                  <a:pt x="149014" y="1104053"/>
                </a:lnTo>
                <a:lnTo>
                  <a:pt x="74507" y="745067"/>
                </a:lnTo>
                <a:lnTo>
                  <a:pt x="74507" y="636693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0" name="Freeform 8"/>
          <p:cNvSpPr>
            <a:spLocks/>
          </p:cNvSpPr>
          <p:nvPr/>
        </p:nvSpPr>
        <p:spPr bwMode="auto">
          <a:xfrm>
            <a:off x="2571750" y="1401763"/>
            <a:ext cx="4687888" cy="4410075"/>
          </a:xfrm>
          <a:custGeom>
            <a:avLst/>
            <a:gdLst>
              <a:gd name="T0" fmla="*/ 223590 w 4687147"/>
              <a:gd name="T1" fmla="*/ 636877 h 4409440"/>
              <a:gd name="T2" fmla="*/ 711424 w 4687147"/>
              <a:gd name="T3" fmla="*/ 453943 h 4409440"/>
              <a:gd name="T4" fmla="*/ 928241 w 4687147"/>
              <a:gd name="T5" fmla="*/ 406518 h 4409440"/>
              <a:gd name="T6" fmla="*/ 1300892 w 4687147"/>
              <a:gd name="T7" fmla="*/ 169381 h 4409440"/>
              <a:gd name="T8" fmla="*/ 1538033 w 4687147"/>
              <a:gd name="T9" fmla="*/ 101630 h 4409440"/>
              <a:gd name="T10" fmla="*/ 1890358 w 4687147"/>
              <a:gd name="T11" fmla="*/ 0 h 4409440"/>
              <a:gd name="T12" fmla="*/ 2181704 w 4687147"/>
              <a:gd name="T13" fmla="*/ 196483 h 4409440"/>
              <a:gd name="T14" fmla="*/ 1998766 w 4687147"/>
              <a:gd name="T15" fmla="*/ 74529 h 4409440"/>
              <a:gd name="T16" fmla="*/ 2005541 w 4687147"/>
              <a:gd name="T17" fmla="*/ 176157 h 4409440"/>
              <a:gd name="T18" fmla="*/ 2059746 w 4687147"/>
              <a:gd name="T19" fmla="*/ 352315 h 4409440"/>
              <a:gd name="T20" fmla="*/ 2378192 w 4687147"/>
              <a:gd name="T21" fmla="*/ 379417 h 4409440"/>
              <a:gd name="T22" fmla="*/ 2547580 w 4687147"/>
              <a:gd name="T23" fmla="*/ 304888 h 4409440"/>
              <a:gd name="T24" fmla="*/ 3882348 w 4687147"/>
              <a:gd name="T25" fmla="*/ 325214 h 4409440"/>
              <a:gd name="T26" fmla="*/ 4248223 w 4687147"/>
              <a:gd name="T27" fmla="*/ 420067 h 4409440"/>
              <a:gd name="T28" fmla="*/ 4254999 w 4687147"/>
              <a:gd name="T29" fmla="*/ 603001 h 4409440"/>
              <a:gd name="T30" fmla="*/ 4302427 w 4687147"/>
              <a:gd name="T31" fmla="*/ 799483 h 4409440"/>
              <a:gd name="T32" fmla="*/ 4451488 w 4687147"/>
              <a:gd name="T33" fmla="*/ 1592191 h 4409440"/>
              <a:gd name="T34" fmla="*/ 4166918 w 4687147"/>
              <a:gd name="T35" fmla="*/ 1890304 h 4409440"/>
              <a:gd name="T36" fmla="*/ 4404059 w 4687147"/>
              <a:gd name="T37" fmla="*/ 2432327 h 4409440"/>
              <a:gd name="T38" fmla="*/ 4444712 w 4687147"/>
              <a:gd name="T39" fmla="*/ 2601710 h 4409440"/>
              <a:gd name="T40" fmla="*/ 4627649 w 4687147"/>
              <a:gd name="T41" fmla="*/ 2981125 h 4409440"/>
              <a:gd name="T42" fmla="*/ 4654752 w 4687147"/>
              <a:gd name="T43" fmla="*/ 3272462 h 4409440"/>
              <a:gd name="T44" fmla="*/ 4038183 w 4687147"/>
              <a:gd name="T45" fmla="*/ 3990643 h 4409440"/>
              <a:gd name="T46" fmla="*/ 4072062 w 4687147"/>
              <a:gd name="T47" fmla="*/ 4268430 h 4409440"/>
              <a:gd name="T48" fmla="*/ 4153367 w 4687147"/>
              <a:gd name="T49" fmla="*/ 4410710 h 4409440"/>
              <a:gd name="T50" fmla="*/ 3679083 w 4687147"/>
              <a:gd name="T51" fmla="*/ 4153249 h 4409440"/>
              <a:gd name="T52" fmla="*/ 3225127 w 4687147"/>
              <a:gd name="T53" fmla="*/ 4200677 h 4409440"/>
              <a:gd name="T54" fmla="*/ 3069290 w 4687147"/>
              <a:gd name="T55" fmla="*/ 4146474 h 4409440"/>
              <a:gd name="T56" fmla="*/ 2866026 w 4687147"/>
              <a:gd name="T57" fmla="*/ 4200677 h 4409440"/>
              <a:gd name="T58" fmla="*/ 2764394 w 4687147"/>
              <a:gd name="T59" fmla="*/ 4302305 h 4409440"/>
              <a:gd name="T60" fmla="*/ 2649212 w 4687147"/>
              <a:gd name="T61" fmla="*/ 4295530 h 4409440"/>
              <a:gd name="T62" fmla="*/ 2561130 w 4687147"/>
              <a:gd name="T63" fmla="*/ 4146474 h 4409440"/>
              <a:gd name="T64" fmla="*/ 2432395 w 4687147"/>
              <a:gd name="T65" fmla="*/ 4017744 h 4409440"/>
              <a:gd name="T66" fmla="*/ 2256234 w 4687147"/>
              <a:gd name="T67" fmla="*/ 4173575 h 4409440"/>
              <a:gd name="T68" fmla="*/ 2147826 w 4687147"/>
              <a:gd name="T69" fmla="*/ 3929665 h 4409440"/>
              <a:gd name="T70" fmla="*/ 2025867 w 4687147"/>
              <a:gd name="T71" fmla="*/ 3746731 h 4409440"/>
              <a:gd name="T72" fmla="*/ 1748072 w 4687147"/>
              <a:gd name="T73" fmla="*/ 3638328 h 4409440"/>
              <a:gd name="T74" fmla="*/ 1571910 w 4687147"/>
              <a:gd name="T75" fmla="*/ 3597676 h 4409440"/>
              <a:gd name="T76" fmla="*/ 1612564 w 4687147"/>
              <a:gd name="T77" fmla="*/ 3482495 h 4409440"/>
              <a:gd name="T78" fmla="*/ 1307668 w 4687147"/>
              <a:gd name="T79" fmla="*/ 3360541 h 4409440"/>
              <a:gd name="T80" fmla="*/ 1151831 w 4687147"/>
              <a:gd name="T81" fmla="*/ 3374092 h 4409440"/>
              <a:gd name="T82" fmla="*/ 1056974 w 4687147"/>
              <a:gd name="T83" fmla="*/ 3597676 h 4409440"/>
              <a:gd name="T84" fmla="*/ 894362 w 4687147"/>
              <a:gd name="T85" fmla="*/ 3340215 h 4409440"/>
              <a:gd name="T86" fmla="*/ 941792 w 4687147"/>
              <a:gd name="T87" fmla="*/ 3164059 h 4409440"/>
              <a:gd name="T88" fmla="*/ 806281 w 4687147"/>
              <a:gd name="T89" fmla="*/ 3170833 h 4409440"/>
              <a:gd name="T90" fmla="*/ 528488 w 4687147"/>
              <a:gd name="T91" fmla="*/ 3055653 h 4409440"/>
              <a:gd name="T92" fmla="*/ 304896 w 4687147"/>
              <a:gd name="T93" fmla="*/ 2872721 h 4409440"/>
              <a:gd name="T94" fmla="*/ 203264 w 4687147"/>
              <a:gd name="T95" fmla="*/ 2967574 h 4409440"/>
              <a:gd name="T96" fmla="*/ 331998 w 4687147"/>
              <a:gd name="T97" fmla="*/ 2513631 h 4409440"/>
              <a:gd name="T98" fmla="*/ 182938 w 4687147"/>
              <a:gd name="T99" fmla="*/ 2371349 h 4409440"/>
              <a:gd name="T100" fmla="*/ 210040 w 4687147"/>
              <a:gd name="T101" fmla="*/ 2134214 h 4409440"/>
              <a:gd name="T102" fmla="*/ 189714 w 4687147"/>
              <a:gd name="T103" fmla="*/ 1720923 h 4409440"/>
              <a:gd name="T104" fmla="*/ 0 w 4687147"/>
              <a:gd name="T105" fmla="*/ 1402484 h 4409440"/>
              <a:gd name="T106" fmla="*/ 74531 w 4687147"/>
              <a:gd name="T107" fmla="*/ 745281 h 44094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687147" h="4409440">
                <a:moveTo>
                  <a:pt x="74507" y="636693"/>
                </a:moveTo>
                <a:lnTo>
                  <a:pt x="223520" y="636693"/>
                </a:lnTo>
                <a:lnTo>
                  <a:pt x="494454" y="514773"/>
                </a:lnTo>
                <a:lnTo>
                  <a:pt x="711200" y="453813"/>
                </a:lnTo>
                <a:lnTo>
                  <a:pt x="792480" y="413173"/>
                </a:lnTo>
                <a:lnTo>
                  <a:pt x="927947" y="406400"/>
                </a:lnTo>
                <a:lnTo>
                  <a:pt x="1171787" y="216747"/>
                </a:lnTo>
                <a:lnTo>
                  <a:pt x="1300480" y="169333"/>
                </a:lnTo>
                <a:lnTo>
                  <a:pt x="1449494" y="81280"/>
                </a:lnTo>
                <a:lnTo>
                  <a:pt x="1537547" y="101600"/>
                </a:lnTo>
                <a:lnTo>
                  <a:pt x="1537547" y="47413"/>
                </a:lnTo>
                <a:lnTo>
                  <a:pt x="1889760" y="0"/>
                </a:lnTo>
                <a:lnTo>
                  <a:pt x="2120054" y="81280"/>
                </a:lnTo>
                <a:lnTo>
                  <a:pt x="2181014" y="196427"/>
                </a:lnTo>
                <a:lnTo>
                  <a:pt x="2153920" y="237067"/>
                </a:lnTo>
                <a:lnTo>
                  <a:pt x="1998134" y="74507"/>
                </a:lnTo>
                <a:lnTo>
                  <a:pt x="1957494" y="74507"/>
                </a:lnTo>
                <a:lnTo>
                  <a:pt x="2004907" y="176107"/>
                </a:lnTo>
                <a:lnTo>
                  <a:pt x="2052320" y="257387"/>
                </a:lnTo>
                <a:lnTo>
                  <a:pt x="2059094" y="352213"/>
                </a:lnTo>
                <a:lnTo>
                  <a:pt x="2330027" y="358987"/>
                </a:lnTo>
                <a:lnTo>
                  <a:pt x="2377440" y="379307"/>
                </a:lnTo>
                <a:lnTo>
                  <a:pt x="2485814" y="352213"/>
                </a:lnTo>
                <a:lnTo>
                  <a:pt x="2546774" y="304800"/>
                </a:lnTo>
                <a:lnTo>
                  <a:pt x="3169920" y="372533"/>
                </a:lnTo>
                <a:lnTo>
                  <a:pt x="3881120" y="325120"/>
                </a:lnTo>
                <a:lnTo>
                  <a:pt x="3969174" y="291253"/>
                </a:lnTo>
                <a:lnTo>
                  <a:pt x="4246880" y="419947"/>
                </a:lnTo>
                <a:lnTo>
                  <a:pt x="4240107" y="521547"/>
                </a:lnTo>
                <a:lnTo>
                  <a:pt x="4253654" y="602827"/>
                </a:lnTo>
                <a:lnTo>
                  <a:pt x="4307840" y="697653"/>
                </a:lnTo>
                <a:lnTo>
                  <a:pt x="4301067" y="799253"/>
                </a:lnTo>
                <a:lnTo>
                  <a:pt x="4544907" y="1456267"/>
                </a:lnTo>
                <a:lnTo>
                  <a:pt x="4450080" y="1591733"/>
                </a:lnTo>
                <a:lnTo>
                  <a:pt x="4246880" y="1747520"/>
                </a:lnTo>
                <a:lnTo>
                  <a:pt x="4165600" y="1889760"/>
                </a:lnTo>
                <a:lnTo>
                  <a:pt x="4409440" y="2025227"/>
                </a:lnTo>
                <a:lnTo>
                  <a:pt x="4402667" y="2431627"/>
                </a:lnTo>
                <a:lnTo>
                  <a:pt x="4463627" y="2526453"/>
                </a:lnTo>
                <a:lnTo>
                  <a:pt x="4443307" y="2600960"/>
                </a:lnTo>
                <a:lnTo>
                  <a:pt x="4660054" y="2959947"/>
                </a:lnTo>
                <a:lnTo>
                  <a:pt x="4626187" y="2980267"/>
                </a:lnTo>
                <a:lnTo>
                  <a:pt x="4687147" y="3176693"/>
                </a:lnTo>
                <a:lnTo>
                  <a:pt x="4653280" y="3271520"/>
                </a:lnTo>
                <a:lnTo>
                  <a:pt x="4565227" y="3325707"/>
                </a:lnTo>
                <a:lnTo>
                  <a:pt x="4036907" y="3989493"/>
                </a:lnTo>
                <a:lnTo>
                  <a:pt x="4077547" y="4124960"/>
                </a:lnTo>
                <a:lnTo>
                  <a:pt x="4070774" y="4267200"/>
                </a:lnTo>
                <a:lnTo>
                  <a:pt x="4172374" y="4382347"/>
                </a:lnTo>
                <a:lnTo>
                  <a:pt x="4152054" y="4409440"/>
                </a:lnTo>
                <a:lnTo>
                  <a:pt x="3813387" y="4280747"/>
                </a:lnTo>
                <a:lnTo>
                  <a:pt x="3677920" y="4152053"/>
                </a:lnTo>
                <a:lnTo>
                  <a:pt x="3264747" y="4118187"/>
                </a:lnTo>
                <a:lnTo>
                  <a:pt x="3224107" y="4199467"/>
                </a:lnTo>
                <a:lnTo>
                  <a:pt x="3156374" y="4199467"/>
                </a:lnTo>
                <a:lnTo>
                  <a:pt x="3068320" y="4145280"/>
                </a:lnTo>
                <a:lnTo>
                  <a:pt x="2885440" y="4158827"/>
                </a:lnTo>
                <a:lnTo>
                  <a:pt x="2865120" y="4199467"/>
                </a:lnTo>
                <a:lnTo>
                  <a:pt x="2831254" y="4206240"/>
                </a:lnTo>
                <a:lnTo>
                  <a:pt x="2763520" y="4301067"/>
                </a:lnTo>
                <a:lnTo>
                  <a:pt x="2716107" y="4280747"/>
                </a:lnTo>
                <a:lnTo>
                  <a:pt x="2648374" y="4294293"/>
                </a:lnTo>
                <a:lnTo>
                  <a:pt x="2648374" y="4179147"/>
                </a:lnTo>
                <a:lnTo>
                  <a:pt x="2560320" y="4145280"/>
                </a:lnTo>
                <a:lnTo>
                  <a:pt x="2492587" y="4023360"/>
                </a:lnTo>
                <a:lnTo>
                  <a:pt x="2431627" y="4016587"/>
                </a:lnTo>
                <a:lnTo>
                  <a:pt x="2330027" y="4077547"/>
                </a:lnTo>
                <a:lnTo>
                  <a:pt x="2255520" y="4172373"/>
                </a:lnTo>
                <a:lnTo>
                  <a:pt x="2153920" y="4036907"/>
                </a:lnTo>
                <a:lnTo>
                  <a:pt x="2147147" y="3928533"/>
                </a:lnTo>
                <a:lnTo>
                  <a:pt x="2045547" y="3887893"/>
                </a:lnTo>
                <a:lnTo>
                  <a:pt x="2025227" y="3745653"/>
                </a:lnTo>
                <a:lnTo>
                  <a:pt x="1801707" y="3698240"/>
                </a:lnTo>
                <a:lnTo>
                  <a:pt x="1747520" y="3637280"/>
                </a:lnTo>
                <a:lnTo>
                  <a:pt x="1659467" y="3711787"/>
                </a:lnTo>
                <a:lnTo>
                  <a:pt x="1571414" y="3596640"/>
                </a:lnTo>
                <a:lnTo>
                  <a:pt x="1605280" y="3569547"/>
                </a:lnTo>
                <a:lnTo>
                  <a:pt x="1612054" y="3481493"/>
                </a:lnTo>
                <a:lnTo>
                  <a:pt x="1422400" y="3474720"/>
                </a:lnTo>
                <a:lnTo>
                  <a:pt x="1307254" y="3359573"/>
                </a:lnTo>
                <a:lnTo>
                  <a:pt x="1212427" y="3332480"/>
                </a:lnTo>
                <a:lnTo>
                  <a:pt x="1151467" y="3373120"/>
                </a:lnTo>
                <a:lnTo>
                  <a:pt x="1239520" y="3501813"/>
                </a:lnTo>
                <a:lnTo>
                  <a:pt x="1056640" y="3596640"/>
                </a:lnTo>
                <a:lnTo>
                  <a:pt x="1009227" y="3495040"/>
                </a:lnTo>
                <a:lnTo>
                  <a:pt x="894080" y="3339253"/>
                </a:lnTo>
                <a:lnTo>
                  <a:pt x="934720" y="3298613"/>
                </a:lnTo>
                <a:lnTo>
                  <a:pt x="941494" y="3163147"/>
                </a:lnTo>
                <a:lnTo>
                  <a:pt x="880534" y="3136053"/>
                </a:lnTo>
                <a:lnTo>
                  <a:pt x="806027" y="3169920"/>
                </a:lnTo>
                <a:lnTo>
                  <a:pt x="697654" y="3108960"/>
                </a:lnTo>
                <a:lnTo>
                  <a:pt x="528320" y="3054773"/>
                </a:lnTo>
                <a:lnTo>
                  <a:pt x="440267" y="2905760"/>
                </a:lnTo>
                <a:lnTo>
                  <a:pt x="304800" y="2871893"/>
                </a:lnTo>
                <a:lnTo>
                  <a:pt x="237067" y="2966720"/>
                </a:lnTo>
                <a:lnTo>
                  <a:pt x="203200" y="2966720"/>
                </a:lnTo>
                <a:lnTo>
                  <a:pt x="365760" y="2675467"/>
                </a:lnTo>
                <a:lnTo>
                  <a:pt x="331894" y="2512907"/>
                </a:lnTo>
                <a:lnTo>
                  <a:pt x="203200" y="2492587"/>
                </a:lnTo>
                <a:lnTo>
                  <a:pt x="182880" y="2370667"/>
                </a:lnTo>
                <a:lnTo>
                  <a:pt x="142240" y="2241973"/>
                </a:lnTo>
                <a:lnTo>
                  <a:pt x="209974" y="2133600"/>
                </a:lnTo>
                <a:lnTo>
                  <a:pt x="149014" y="1801707"/>
                </a:lnTo>
                <a:lnTo>
                  <a:pt x="189654" y="1720427"/>
                </a:lnTo>
                <a:lnTo>
                  <a:pt x="176107" y="1632373"/>
                </a:lnTo>
                <a:lnTo>
                  <a:pt x="0" y="1402080"/>
                </a:lnTo>
                <a:lnTo>
                  <a:pt x="149014" y="1104053"/>
                </a:lnTo>
                <a:lnTo>
                  <a:pt x="74507" y="745067"/>
                </a:lnTo>
                <a:lnTo>
                  <a:pt x="74507" y="636693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21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24907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6370638" y="2713038"/>
            <a:ext cx="2486025" cy="5762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WARSAW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07950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POLAND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595563" y="1457325"/>
            <a:ext cx="1314450" cy="1408113"/>
          </a:xfrm>
          <a:custGeom>
            <a:avLst/>
            <a:gdLst>
              <a:gd name="connsiteX0" fmla="*/ 0 w 1314713"/>
              <a:gd name="connsiteY0" fmla="*/ 1209368 h 1407418"/>
              <a:gd name="connsiteX1" fmla="*/ 105346 w 1314713"/>
              <a:gd name="connsiteY1" fmla="*/ 1087167 h 1407418"/>
              <a:gd name="connsiteX2" fmla="*/ 176981 w 1314713"/>
              <a:gd name="connsiteY2" fmla="*/ 910187 h 1407418"/>
              <a:gd name="connsiteX3" fmla="*/ 105346 w 1314713"/>
              <a:gd name="connsiteY3" fmla="*/ 556225 h 1407418"/>
              <a:gd name="connsiteX4" fmla="*/ 117987 w 1314713"/>
              <a:gd name="connsiteY4" fmla="*/ 450880 h 1407418"/>
              <a:gd name="connsiteX5" fmla="*/ 244402 w 1314713"/>
              <a:gd name="connsiteY5" fmla="*/ 429811 h 1407418"/>
              <a:gd name="connsiteX6" fmla="*/ 493018 w 1314713"/>
              <a:gd name="connsiteY6" fmla="*/ 316037 h 1407418"/>
              <a:gd name="connsiteX7" fmla="*/ 762702 w 1314713"/>
              <a:gd name="connsiteY7" fmla="*/ 265471 h 1407418"/>
              <a:gd name="connsiteX8" fmla="*/ 825910 w 1314713"/>
              <a:gd name="connsiteY8" fmla="*/ 227547 h 1407418"/>
              <a:gd name="connsiteX9" fmla="*/ 1023960 w 1314713"/>
              <a:gd name="connsiteY9" fmla="*/ 202264 h 1407418"/>
              <a:gd name="connsiteX10" fmla="*/ 1163016 w 1314713"/>
              <a:gd name="connsiteY10" fmla="*/ 46352 h 1407418"/>
              <a:gd name="connsiteX11" fmla="*/ 1238865 w 1314713"/>
              <a:gd name="connsiteY11" fmla="*/ 0 h 1407418"/>
              <a:gd name="connsiteX12" fmla="*/ 1272575 w 1314713"/>
              <a:gd name="connsiteY12" fmla="*/ 189623 h 1407418"/>
              <a:gd name="connsiteX13" fmla="*/ 1222009 w 1314713"/>
              <a:gd name="connsiteY13" fmla="*/ 257044 h 1407418"/>
              <a:gd name="connsiteX14" fmla="*/ 1276789 w 1314713"/>
              <a:gd name="connsiteY14" fmla="*/ 366603 h 1407418"/>
              <a:gd name="connsiteX15" fmla="*/ 1264148 w 1314713"/>
              <a:gd name="connsiteY15" fmla="*/ 450880 h 1407418"/>
              <a:gd name="connsiteX16" fmla="*/ 1314713 w 1314713"/>
              <a:gd name="connsiteY16" fmla="*/ 501446 h 1407418"/>
              <a:gd name="connsiteX17" fmla="*/ 1302072 w 1314713"/>
              <a:gd name="connsiteY17" fmla="*/ 530942 h 1407418"/>
              <a:gd name="connsiteX18" fmla="*/ 1268361 w 1314713"/>
              <a:gd name="connsiteY18" fmla="*/ 552011 h 1407418"/>
              <a:gd name="connsiteX19" fmla="*/ 1200940 w 1314713"/>
              <a:gd name="connsiteY19" fmla="*/ 783772 h 1407418"/>
              <a:gd name="connsiteX20" fmla="*/ 1091381 w 1314713"/>
              <a:gd name="connsiteY20" fmla="*/ 825910 h 1407418"/>
              <a:gd name="connsiteX21" fmla="*/ 1163016 w 1314713"/>
              <a:gd name="connsiteY21" fmla="*/ 931256 h 1407418"/>
              <a:gd name="connsiteX22" fmla="*/ 1053456 w 1314713"/>
              <a:gd name="connsiteY22" fmla="*/ 1053457 h 1407418"/>
              <a:gd name="connsiteX23" fmla="*/ 889117 w 1314713"/>
              <a:gd name="connsiteY23" fmla="*/ 1137733 h 1407418"/>
              <a:gd name="connsiteX24" fmla="*/ 889117 w 1314713"/>
              <a:gd name="connsiteY24" fmla="*/ 1023960 h 1407418"/>
              <a:gd name="connsiteX25" fmla="*/ 830124 w 1314713"/>
              <a:gd name="connsiteY25" fmla="*/ 1036601 h 1407418"/>
              <a:gd name="connsiteX26" fmla="*/ 792199 w 1314713"/>
              <a:gd name="connsiteY26" fmla="*/ 1099809 h 1407418"/>
              <a:gd name="connsiteX27" fmla="*/ 661571 w 1314713"/>
              <a:gd name="connsiteY27" fmla="*/ 1112450 h 1407418"/>
              <a:gd name="connsiteX28" fmla="*/ 530942 w 1314713"/>
              <a:gd name="connsiteY28" fmla="*/ 1175658 h 1407418"/>
              <a:gd name="connsiteX29" fmla="*/ 455093 w 1314713"/>
              <a:gd name="connsiteY29" fmla="*/ 1230437 h 1407418"/>
              <a:gd name="connsiteX30" fmla="*/ 362389 w 1314713"/>
              <a:gd name="connsiteY30" fmla="*/ 1200941 h 1407418"/>
              <a:gd name="connsiteX31" fmla="*/ 286540 w 1314713"/>
              <a:gd name="connsiteY31" fmla="*/ 1331569 h 1407418"/>
              <a:gd name="connsiteX32" fmla="*/ 269685 w 1314713"/>
              <a:gd name="connsiteY32" fmla="*/ 1377921 h 1407418"/>
              <a:gd name="connsiteX33" fmla="*/ 181195 w 1314713"/>
              <a:gd name="connsiteY33" fmla="*/ 1407418 h 1407418"/>
              <a:gd name="connsiteX34" fmla="*/ 0 w 1314713"/>
              <a:gd name="connsiteY34" fmla="*/ 1209368 h 140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14713" h="1407418">
                <a:moveTo>
                  <a:pt x="0" y="1209368"/>
                </a:moveTo>
                <a:lnTo>
                  <a:pt x="105346" y="1087167"/>
                </a:lnTo>
                <a:lnTo>
                  <a:pt x="176981" y="910187"/>
                </a:lnTo>
                <a:lnTo>
                  <a:pt x="105346" y="556225"/>
                </a:lnTo>
                <a:lnTo>
                  <a:pt x="117987" y="450880"/>
                </a:lnTo>
                <a:lnTo>
                  <a:pt x="244402" y="429811"/>
                </a:lnTo>
                <a:lnTo>
                  <a:pt x="493018" y="316037"/>
                </a:lnTo>
                <a:lnTo>
                  <a:pt x="762702" y="265471"/>
                </a:lnTo>
                <a:lnTo>
                  <a:pt x="825910" y="227547"/>
                </a:lnTo>
                <a:lnTo>
                  <a:pt x="1023960" y="202264"/>
                </a:lnTo>
                <a:lnTo>
                  <a:pt x="1163016" y="46352"/>
                </a:lnTo>
                <a:lnTo>
                  <a:pt x="1238865" y="0"/>
                </a:lnTo>
                <a:lnTo>
                  <a:pt x="1272575" y="189623"/>
                </a:lnTo>
                <a:lnTo>
                  <a:pt x="1222009" y="257044"/>
                </a:lnTo>
                <a:lnTo>
                  <a:pt x="1276789" y="366603"/>
                </a:lnTo>
                <a:lnTo>
                  <a:pt x="1264148" y="450880"/>
                </a:lnTo>
                <a:lnTo>
                  <a:pt x="1314713" y="501446"/>
                </a:lnTo>
                <a:lnTo>
                  <a:pt x="1302072" y="530942"/>
                </a:lnTo>
                <a:lnTo>
                  <a:pt x="1268361" y="552011"/>
                </a:lnTo>
                <a:lnTo>
                  <a:pt x="1200940" y="783772"/>
                </a:lnTo>
                <a:lnTo>
                  <a:pt x="1091381" y="825910"/>
                </a:lnTo>
                <a:lnTo>
                  <a:pt x="1163016" y="931256"/>
                </a:lnTo>
                <a:lnTo>
                  <a:pt x="1053456" y="1053457"/>
                </a:lnTo>
                <a:lnTo>
                  <a:pt x="889117" y="1137733"/>
                </a:lnTo>
                <a:lnTo>
                  <a:pt x="889117" y="1023960"/>
                </a:lnTo>
                <a:lnTo>
                  <a:pt x="830124" y="1036601"/>
                </a:lnTo>
                <a:lnTo>
                  <a:pt x="792199" y="1099809"/>
                </a:lnTo>
                <a:lnTo>
                  <a:pt x="661571" y="1112450"/>
                </a:lnTo>
                <a:lnTo>
                  <a:pt x="530942" y="1175658"/>
                </a:lnTo>
                <a:lnTo>
                  <a:pt x="455093" y="1230437"/>
                </a:lnTo>
                <a:lnTo>
                  <a:pt x="362389" y="1200941"/>
                </a:lnTo>
                <a:lnTo>
                  <a:pt x="286540" y="1331569"/>
                </a:lnTo>
                <a:lnTo>
                  <a:pt x="269685" y="1377921"/>
                </a:lnTo>
                <a:lnTo>
                  <a:pt x="181195" y="1407418"/>
                </a:lnTo>
                <a:lnTo>
                  <a:pt x="0" y="12093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822700" y="1260475"/>
            <a:ext cx="1289050" cy="985838"/>
          </a:xfrm>
          <a:custGeom>
            <a:avLst/>
            <a:gdLst>
              <a:gd name="connsiteX0" fmla="*/ 4214 w 1289431"/>
              <a:gd name="connsiteY0" fmla="*/ 189622 h 986035"/>
              <a:gd name="connsiteX1" fmla="*/ 210691 w 1289431"/>
              <a:gd name="connsiteY1" fmla="*/ 117987 h 986035"/>
              <a:gd name="connsiteX2" fmla="*/ 337106 w 1289431"/>
              <a:gd name="connsiteY2" fmla="*/ 67421 h 986035"/>
              <a:gd name="connsiteX3" fmla="*/ 362389 w 1289431"/>
              <a:gd name="connsiteY3" fmla="*/ 21069 h 986035"/>
              <a:gd name="connsiteX4" fmla="*/ 750061 w 1289431"/>
              <a:gd name="connsiteY4" fmla="*/ 0 h 986035"/>
              <a:gd name="connsiteX5" fmla="*/ 986035 w 1289431"/>
              <a:gd name="connsiteY5" fmla="*/ 143270 h 986035"/>
              <a:gd name="connsiteX6" fmla="*/ 973394 w 1289431"/>
              <a:gd name="connsiteY6" fmla="*/ 214905 h 986035"/>
              <a:gd name="connsiteX7" fmla="*/ 800627 w 1289431"/>
              <a:gd name="connsiteY7" fmla="*/ 63207 h 986035"/>
              <a:gd name="connsiteX8" fmla="*/ 783772 w 1289431"/>
              <a:gd name="connsiteY8" fmla="*/ 101131 h 986035"/>
              <a:gd name="connsiteX9" fmla="*/ 851193 w 1289431"/>
              <a:gd name="connsiteY9" fmla="*/ 214905 h 986035"/>
              <a:gd name="connsiteX10" fmla="*/ 859620 w 1289431"/>
              <a:gd name="connsiteY10" fmla="*/ 320250 h 986035"/>
              <a:gd name="connsiteX11" fmla="*/ 948111 w 1289431"/>
              <a:gd name="connsiteY11" fmla="*/ 375030 h 986035"/>
              <a:gd name="connsiteX12" fmla="*/ 1163016 w 1289431"/>
              <a:gd name="connsiteY12" fmla="*/ 370816 h 986035"/>
              <a:gd name="connsiteX13" fmla="*/ 1129305 w 1289431"/>
              <a:gd name="connsiteY13" fmla="*/ 526728 h 986035"/>
              <a:gd name="connsiteX14" fmla="*/ 1188299 w 1289431"/>
              <a:gd name="connsiteY14" fmla="*/ 606790 h 986035"/>
              <a:gd name="connsiteX15" fmla="*/ 1188299 w 1289431"/>
              <a:gd name="connsiteY15" fmla="*/ 627860 h 986035"/>
              <a:gd name="connsiteX16" fmla="*/ 1289431 w 1289431"/>
              <a:gd name="connsiteY16" fmla="*/ 669998 h 986035"/>
              <a:gd name="connsiteX17" fmla="*/ 1163016 w 1289431"/>
              <a:gd name="connsiteY17" fmla="*/ 792199 h 986035"/>
              <a:gd name="connsiteX18" fmla="*/ 1070312 w 1289431"/>
              <a:gd name="connsiteY18" fmla="*/ 872261 h 986035"/>
              <a:gd name="connsiteX19" fmla="*/ 1057670 w 1289431"/>
              <a:gd name="connsiteY19" fmla="*/ 948110 h 986035"/>
              <a:gd name="connsiteX20" fmla="*/ 956538 w 1289431"/>
              <a:gd name="connsiteY20" fmla="*/ 914400 h 986035"/>
              <a:gd name="connsiteX21" fmla="*/ 863834 w 1289431"/>
              <a:gd name="connsiteY21" fmla="*/ 846978 h 986035"/>
              <a:gd name="connsiteX22" fmla="*/ 724778 w 1289431"/>
              <a:gd name="connsiteY22" fmla="*/ 851192 h 986035"/>
              <a:gd name="connsiteX23" fmla="*/ 657357 w 1289431"/>
              <a:gd name="connsiteY23" fmla="*/ 800626 h 986035"/>
              <a:gd name="connsiteX24" fmla="*/ 581508 w 1289431"/>
              <a:gd name="connsiteY24" fmla="*/ 830123 h 986035"/>
              <a:gd name="connsiteX25" fmla="*/ 501445 w 1289431"/>
              <a:gd name="connsiteY25" fmla="*/ 838551 h 986035"/>
              <a:gd name="connsiteX26" fmla="*/ 429810 w 1289431"/>
              <a:gd name="connsiteY26" fmla="*/ 918613 h 986035"/>
              <a:gd name="connsiteX27" fmla="*/ 328679 w 1289431"/>
              <a:gd name="connsiteY27" fmla="*/ 893331 h 986035"/>
              <a:gd name="connsiteX28" fmla="*/ 273899 w 1289431"/>
              <a:gd name="connsiteY28" fmla="*/ 981821 h 986035"/>
              <a:gd name="connsiteX29" fmla="*/ 181195 w 1289431"/>
              <a:gd name="connsiteY29" fmla="*/ 986035 h 986035"/>
              <a:gd name="connsiteX30" fmla="*/ 29497 w 1289431"/>
              <a:gd name="connsiteY30" fmla="*/ 872261 h 986035"/>
              <a:gd name="connsiteX31" fmla="*/ 42138 w 1289431"/>
              <a:gd name="connsiteY31" fmla="*/ 754274 h 986035"/>
              <a:gd name="connsiteX32" fmla="*/ 84277 w 1289431"/>
              <a:gd name="connsiteY32" fmla="*/ 707922 h 986035"/>
              <a:gd name="connsiteX33" fmla="*/ 42138 w 1289431"/>
              <a:gd name="connsiteY33" fmla="*/ 648929 h 986035"/>
              <a:gd name="connsiteX34" fmla="*/ 42138 w 1289431"/>
              <a:gd name="connsiteY34" fmla="*/ 535155 h 986035"/>
              <a:gd name="connsiteX35" fmla="*/ 0 w 1289431"/>
              <a:gd name="connsiteY35" fmla="*/ 455093 h 986035"/>
              <a:gd name="connsiteX36" fmla="*/ 46352 w 1289431"/>
              <a:gd name="connsiteY36" fmla="*/ 370816 h 986035"/>
              <a:gd name="connsiteX37" fmla="*/ 4214 w 1289431"/>
              <a:gd name="connsiteY37" fmla="*/ 189622 h 986035"/>
              <a:gd name="connsiteX0" fmla="*/ 4214 w 1289431"/>
              <a:gd name="connsiteY0" fmla="*/ 189622 h 986035"/>
              <a:gd name="connsiteX1" fmla="*/ 210691 w 1289431"/>
              <a:gd name="connsiteY1" fmla="*/ 117987 h 986035"/>
              <a:gd name="connsiteX2" fmla="*/ 337106 w 1289431"/>
              <a:gd name="connsiteY2" fmla="*/ 67421 h 986035"/>
              <a:gd name="connsiteX3" fmla="*/ 362389 w 1289431"/>
              <a:gd name="connsiteY3" fmla="*/ 21069 h 986035"/>
              <a:gd name="connsiteX4" fmla="*/ 750061 w 1289431"/>
              <a:gd name="connsiteY4" fmla="*/ 0 h 986035"/>
              <a:gd name="connsiteX5" fmla="*/ 986035 w 1289431"/>
              <a:gd name="connsiteY5" fmla="*/ 143270 h 986035"/>
              <a:gd name="connsiteX6" fmla="*/ 973394 w 1289431"/>
              <a:gd name="connsiteY6" fmla="*/ 214905 h 986035"/>
              <a:gd name="connsiteX7" fmla="*/ 800627 w 1289431"/>
              <a:gd name="connsiteY7" fmla="*/ 63207 h 986035"/>
              <a:gd name="connsiteX8" fmla="*/ 783772 w 1289431"/>
              <a:gd name="connsiteY8" fmla="*/ 101131 h 986035"/>
              <a:gd name="connsiteX9" fmla="*/ 851193 w 1289431"/>
              <a:gd name="connsiteY9" fmla="*/ 214905 h 986035"/>
              <a:gd name="connsiteX10" fmla="*/ 859620 w 1289431"/>
              <a:gd name="connsiteY10" fmla="*/ 320250 h 986035"/>
              <a:gd name="connsiteX11" fmla="*/ 948111 w 1289431"/>
              <a:gd name="connsiteY11" fmla="*/ 375030 h 986035"/>
              <a:gd name="connsiteX12" fmla="*/ 1163016 w 1289431"/>
              <a:gd name="connsiteY12" fmla="*/ 370816 h 986035"/>
              <a:gd name="connsiteX13" fmla="*/ 1129305 w 1289431"/>
              <a:gd name="connsiteY13" fmla="*/ 526728 h 986035"/>
              <a:gd name="connsiteX14" fmla="*/ 1188299 w 1289431"/>
              <a:gd name="connsiteY14" fmla="*/ 606790 h 986035"/>
              <a:gd name="connsiteX15" fmla="*/ 1188299 w 1289431"/>
              <a:gd name="connsiteY15" fmla="*/ 627860 h 986035"/>
              <a:gd name="connsiteX16" fmla="*/ 1289431 w 1289431"/>
              <a:gd name="connsiteY16" fmla="*/ 669998 h 986035"/>
              <a:gd name="connsiteX17" fmla="*/ 1163016 w 1289431"/>
              <a:gd name="connsiteY17" fmla="*/ 792199 h 986035"/>
              <a:gd name="connsiteX18" fmla="*/ 1070312 w 1289431"/>
              <a:gd name="connsiteY18" fmla="*/ 872261 h 986035"/>
              <a:gd name="connsiteX19" fmla="*/ 1057670 w 1289431"/>
              <a:gd name="connsiteY19" fmla="*/ 948110 h 986035"/>
              <a:gd name="connsiteX20" fmla="*/ 956538 w 1289431"/>
              <a:gd name="connsiteY20" fmla="*/ 914400 h 986035"/>
              <a:gd name="connsiteX21" fmla="*/ 863834 w 1289431"/>
              <a:gd name="connsiteY21" fmla="*/ 846978 h 986035"/>
              <a:gd name="connsiteX22" fmla="*/ 724778 w 1289431"/>
              <a:gd name="connsiteY22" fmla="*/ 851192 h 986035"/>
              <a:gd name="connsiteX23" fmla="*/ 657357 w 1289431"/>
              <a:gd name="connsiteY23" fmla="*/ 800626 h 986035"/>
              <a:gd name="connsiteX24" fmla="*/ 581508 w 1289431"/>
              <a:gd name="connsiteY24" fmla="*/ 830123 h 986035"/>
              <a:gd name="connsiteX25" fmla="*/ 501445 w 1289431"/>
              <a:gd name="connsiteY25" fmla="*/ 838551 h 986035"/>
              <a:gd name="connsiteX26" fmla="*/ 429810 w 1289431"/>
              <a:gd name="connsiteY26" fmla="*/ 918613 h 986035"/>
              <a:gd name="connsiteX27" fmla="*/ 328679 w 1289431"/>
              <a:gd name="connsiteY27" fmla="*/ 893331 h 986035"/>
              <a:gd name="connsiteX28" fmla="*/ 273899 w 1289431"/>
              <a:gd name="connsiteY28" fmla="*/ 981821 h 986035"/>
              <a:gd name="connsiteX29" fmla="*/ 181195 w 1289431"/>
              <a:gd name="connsiteY29" fmla="*/ 986035 h 986035"/>
              <a:gd name="connsiteX30" fmla="*/ 7194 w 1289431"/>
              <a:gd name="connsiteY30" fmla="*/ 872261 h 986035"/>
              <a:gd name="connsiteX31" fmla="*/ 42138 w 1289431"/>
              <a:gd name="connsiteY31" fmla="*/ 754274 h 986035"/>
              <a:gd name="connsiteX32" fmla="*/ 84277 w 1289431"/>
              <a:gd name="connsiteY32" fmla="*/ 707922 h 986035"/>
              <a:gd name="connsiteX33" fmla="*/ 42138 w 1289431"/>
              <a:gd name="connsiteY33" fmla="*/ 648929 h 986035"/>
              <a:gd name="connsiteX34" fmla="*/ 42138 w 1289431"/>
              <a:gd name="connsiteY34" fmla="*/ 535155 h 986035"/>
              <a:gd name="connsiteX35" fmla="*/ 0 w 1289431"/>
              <a:gd name="connsiteY35" fmla="*/ 455093 h 986035"/>
              <a:gd name="connsiteX36" fmla="*/ 46352 w 1289431"/>
              <a:gd name="connsiteY36" fmla="*/ 370816 h 986035"/>
              <a:gd name="connsiteX37" fmla="*/ 4214 w 1289431"/>
              <a:gd name="connsiteY37" fmla="*/ 189622 h 98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89431" h="986035">
                <a:moveTo>
                  <a:pt x="4214" y="189622"/>
                </a:moveTo>
                <a:lnTo>
                  <a:pt x="210691" y="117987"/>
                </a:lnTo>
                <a:lnTo>
                  <a:pt x="337106" y="67421"/>
                </a:lnTo>
                <a:lnTo>
                  <a:pt x="362389" y="21069"/>
                </a:lnTo>
                <a:lnTo>
                  <a:pt x="750061" y="0"/>
                </a:lnTo>
                <a:lnTo>
                  <a:pt x="986035" y="143270"/>
                </a:lnTo>
                <a:lnTo>
                  <a:pt x="973394" y="214905"/>
                </a:lnTo>
                <a:lnTo>
                  <a:pt x="800627" y="63207"/>
                </a:lnTo>
                <a:lnTo>
                  <a:pt x="783772" y="101131"/>
                </a:lnTo>
                <a:lnTo>
                  <a:pt x="851193" y="214905"/>
                </a:lnTo>
                <a:lnTo>
                  <a:pt x="859620" y="320250"/>
                </a:lnTo>
                <a:lnTo>
                  <a:pt x="948111" y="375030"/>
                </a:lnTo>
                <a:lnTo>
                  <a:pt x="1163016" y="370816"/>
                </a:lnTo>
                <a:lnTo>
                  <a:pt x="1129305" y="526728"/>
                </a:lnTo>
                <a:lnTo>
                  <a:pt x="1188299" y="606790"/>
                </a:lnTo>
                <a:lnTo>
                  <a:pt x="1188299" y="627860"/>
                </a:lnTo>
                <a:lnTo>
                  <a:pt x="1289431" y="669998"/>
                </a:lnTo>
                <a:lnTo>
                  <a:pt x="1163016" y="792199"/>
                </a:lnTo>
                <a:lnTo>
                  <a:pt x="1070312" y="872261"/>
                </a:lnTo>
                <a:lnTo>
                  <a:pt x="1057670" y="948110"/>
                </a:lnTo>
                <a:lnTo>
                  <a:pt x="956538" y="914400"/>
                </a:lnTo>
                <a:lnTo>
                  <a:pt x="863834" y="846978"/>
                </a:lnTo>
                <a:lnTo>
                  <a:pt x="724778" y="851192"/>
                </a:lnTo>
                <a:lnTo>
                  <a:pt x="657357" y="800626"/>
                </a:lnTo>
                <a:lnTo>
                  <a:pt x="581508" y="830123"/>
                </a:lnTo>
                <a:lnTo>
                  <a:pt x="501445" y="838551"/>
                </a:lnTo>
                <a:lnTo>
                  <a:pt x="429810" y="918613"/>
                </a:lnTo>
                <a:lnTo>
                  <a:pt x="328679" y="893331"/>
                </a:lnTo>
                <a:lnTo>
                  <a:pt x="273899" y="981821"/>
                </a:lnTo>
                <a:lnTo>
                  <a:pt x="181195" y="986035"/>
                </a:lnTo>
                <a:lnTo>
                  <a:pt x="7194" y="872261"/>
                </a:lnTo>
                <a:lnTo>
                  <a:pt x="42138" y="754274"/>
                </a:lnTo>
                <a:lnTo>
                  <a:pt x="84277" y="707922"/>
                </a:lnTo>
                <a:lnTo>
                  <a:pt x="42138" y="648929"/>
                </a:lnTo>
                <a:lnTo>
                  <a:pt x="42138" y="535155"/>
                </a:lnTo>
                <a:lnTo>
                  <a:pt x="0" y="455093"/>
                </a:lnTo>
                <a:lnTo>
                  <a:pt x="46352" y="370816"/>
                </a:lnTo>
                <a:lnTo>
                  <a:pt x="4214" y="1896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763838" y="2493963"/>
            <a:ext cx="847725" cy="1319212"/>
          </a:xfrm>
          <a:custGeom>
            <a:avLst/>
            <a:gdLst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22009 h 1323141"/>
              <a:gd name="connsiteX21" fmla="*/ 358175 w 846979"/>
              <a:gd name="connsiteY21" fmla="*/ 1243078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69685 w 846979"/>
              <a:gd name="connsiteY36" fmla="*/ 210691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12137 w 846979"/>
              <a:gd name="connsiteY41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22009 h 1323141"/>
              <a:gd name="connsiteX21" fmla="*/ 358175 w 846979"/>
              <a:gd name="connsiteY21" fmla="*/ 1243078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69685 w 846979"/>
              <a:gd name="connsiteY36" fmla="*/ 210691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03760 w 846979"/>
              <a:gd name="connsiteY41" fmla="*/ 55824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22009 h 1323141"/>
              <a:gd name="connsiteX21" fmla="*/ 358175 w 846979"/>
              <a:gd name="connsiteY21" fmla="*/ 1243078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69685 w 846979"/>
              <a:gd name="connsiteY36" fmla="*/ 210691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22009 h 1323141"/>
              <a:gd name="connsiteX21" fmla="*/ 358175 w 846979"/>
              <a:gd name="connsiteY21" fmla="*/ 1243078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84553 w 846979"/>
              <a:gd name="connsiteY36" fmla="*/ 203257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22009 h 1323141"/>
              <a:gd name="connsiteX21" fmla="*/ 365610 w 846979"/>
              <a:gd name="connsiteY21" fmla="*/ 1261664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84553 w 846979"/>
              <a:gd name="connsiteY36" fmla="*/ 203257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81821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36877 h 1323141"/>
              <a:gd name="connsiteX21" fmla="*/ 365610 w 846979"/>
              <a:gd name="connsiteY21" fmla="*/ 1261664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84553 w 846979"/>
              <a:gd name="connsiteY36" fmla="*/ 203257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63236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36877 h 1323141"/>
              <a:gd name="connsiteX21" fmla="*/ 365610 w 846979"/>
              <a:gd name="connsiteY21" fmla="*/ 1261664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84553 w 846979"/>
              <a:gd name="connsiteY36" fmla="*/ 203257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82640 w 846979"/>
              <a:gd name="connsiteY40" fmla="*/ 0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5345 h 1323141"/>
              <a:gd name="connsiteX1" fmla="*/ 653143 w 846979"/>
              <a:gd name="connsiteY1" fmla="*/ 248615 h 1323141"/>
              <a:gd name="connsiteX2" fmla="*/ 606791 w 846979"/>
              <a:gd name="connsiteY2" fmla="*/ 282326 h 1323141"/>
              <a:gd name="connsiteX3" fmla="*/ 585722 w 846979"/>
              <a:gd name="connsiteY3" fmla="*/ 358175 h 1323141"/>
              <a:gd name="connsiteX4" fmla="*/ 556225 w 846979"/>
              <a:gd name="connsiteY4" fmla="*/ 375030 h 1323141"/>
              <a:gd name="connsiteX5" fmla="*/ 556225 w 846979"/>
              <a:gd name="connsiteY5" fmla="*/ 434023 h 1323141"/>
              <a:gd name="connsiteX6" fmla="*/ 589936 w 846979"/>
              <a:gd name="connsiteY6" fmla="*/ 463520 h 1323141"/>
              <a:gd name="connsiteX7" fmla="*/ 598363 w 846979"/>
              <a:gd name="connsiteY7" fmla="*/ 598363 h 1323141"/>
              <a:gd name="connsiteX8" fmla="*/ 627860 w 846979"/>
              <a:gd name="connsiteY8" fmla="*/ 657356 h 1323141"/>
              <a:gd name="connsiteX9" fmla="*/ 606791 w 846979"/>
              <a:gd name="connsiteY9" fmla="*/ 792199 h 1323141"/>
              <a:gd name="connsiteX10" fmla="*/ 741633 w 846979"/>
              <a:gd name="connsiteY10" fmla="*/ 963236 h 1323141"/>
              <a:gd name="connsiteX11" fmla="*/ 838551 w 846979"/>
              <a:gd name="connsiteY11" fmla="*/ 981821 h 1323141"/>
              <a:gd name="connsiteX12" fmla="*/ 846979 w 846979"/>
              <a:gd name="connsiteY12" fmla="*/ 1036600 h 1323141"/>
              <a:gd name="connsiteX13" fmla="*/ 796413 w 846979"/>
              <a:gd name="connsiteY13" fmla="*/ 1116663 h 1323141"/>
              <a:gd name="connsiteX14" fmla="*/ 771130 w 846979"/>
              <a:gd name="connsiteY14" fmla="*/ 1036600 h 1323141"/>
              <a:gd name="connsiteX15" fmla="*/ 653143 w 846979"/>
              <a:gd name="connsiteY15" fmla="*/ 1049242 h 1323141"/>
              <a:gd name="connsiteX16" fmla="*/ 577294 w 846979"/>
              <a:gd name="connsiteY16" fmla="*/ 1104022 h 1323141"/>
              <a:gd name="connsiteX17" fmla="*/ 556225 w 846979"/>
              <a:gd name="connsiteY17" fmla="*/ 1188298 h 1323141"/>
              <a:gd name="connsiteX18" fmla="*/ 509873 w 846979"/>
              <a:gd name="connsiteY18" fmla="*/ 1217795 h 1323141"/>
              <a:gd name="connsiteX19" fmla="*/ 467735 w 846979"/>
              <a:gd name="connsiteY19" fmla="*/ 1293644 h 1323141"/>
              <a:gd name="connsiteX20" fmla="*/ 391886 w 846979"/>
              <a:gd name="connsiteY20" fmla="*/ 1236877 h 1323141"/>
              <a:gd name="connsiteX21" fmla="*/ 365610 w 846979"/>
              <a:gd name="connsiteY21" fmla="*/ 1261664 h 1323141"/>
              <a:gd name="connsiteX22" fmla="*/ 303396 w 846979"/>
              <a:gd name="connsiteY22" fmla="*/ 1323141 h 1323141"/>
              <a:gd name="connsiteX23" fmla="*/ 244402 w 846979"/>
              <a:gd name="connsiteY23" fmla="*/ 1310499 h 1323141"/>
              <a:gd name="connsiteX24" fmla="*/ 185408 w 846979"/>
              <a:gd name="connsiteY24" fmla="*/ 1310499 h 1323141"/>
              <a:gd name="connsiteX25" fmla="*/ 160125 w 846979"/>
              <a:gd name="connsiteY25" fmla="*/ 1276788 h 1323141"/>
              <a:gd name="connsiteX26" fmla="*/ 29497 w 846979"/>
              <a:gd name="connsiteY26" fmla="*/ 1226223 h 1323141"/>
              <a:gd name="connsiteX27" fmla="*/ 71635 w 846979"/>
              <a:gd name="connsiteY27" fmla="*/ 1108235 h 1323141"/>
              <a:gd name="connsiteX28" fmla="*/ 4214 w 846979"/>
              <a:gd name="connsiteY28" fmla="*/ 1028173 h 1323141"/>
              <a:gd name="connsiteX29" fmla="*/ 75849 w 846979"/>
              <a:gd name="connsiteY29" fmla="*/ 905972 h 1323141"/>
              <a:gd name="connsiteX30" fmla="*/ 71635 w 846979"/>
              <a:gd name="connsiteY30" fmla="*/ 640501 h 1323141"/>
              <a:gd name="connsiteX31" fmla="*/ 0 w 846979"/>
              <a:gd name="connsiteY31" fmla="*/ 564652 h 1323141"/>
              <a:gd name="connsiteX32" fmla="*/ 54780 w 846979"/>
              <a:gd name="connsiteY32" fmla="*/ 488803 h 1323141"/>
              <a:gd name="connsiteX33" fmla="*/ 25283 w 846979"/>
              <a:gd name="connsiteY33" fmla="*/ 375030 h 1323141"/>
              <a:gd name="connsiteX34" fmla="*/ 105346 w 846979"/>
              <a:gd name="connsiteY34" fmla="*/ 337105 h 1323141"/>
              <a:gd name="connsiteX35" fmla="*/ 189622 w 846979"/>
              <a:gd name="connsiteY35" fmla="*/ 164339 h 1323141"/>
              <a:gd name="connsiteX36" fmla="*/ 284553 w 846979"/>
              <a:gd name="connsiteY36" fmla="*/ 203257 h 1323141"/>
              <a:gd name="connsiteX37" fmla="*/ 497231 w 846979"/>
              <a:gd name="connsiteY37" fmla="*/ 75848 h 1323141"/>
              <a:gd name="connsiteX38" fmla="*/ 632074 w 846979"/>
              <a:gd name="connsiteY38" fmla="*/ 75848 h 1323141"/>
              <a:gd name="connsiteX39" fmla="*/ 682640 w 846979"/>
              <a:gd name="connsiteY39" fmla="*/ 0 h 1323141"/>
              <a:gd name="connsiteX40" fmla="*/ 656621 w 846979"/>
              <a:gd name="connsiteY40" fmla="*/ 3717 h 1323141"/>
              <a:gd name="connsiteX41" fmla="*/ 726063 w 846979"/>
              <a:gd name="connsiteY41" fmla="*/ 3785 h 1323141"/>
              <a:gd name="connsiteX42" fmla="*/ 712137 w 846979"/>
              <a:gd name="connsiteY42" fmla="*/ 105345 h 1323141"/>
              <a:gd name="connsiteX0" fmla="*/ 712137 w 846979"/>
              <a:gd name="connsiteY0" fmla="*/ 101628 h 1319424"/>
              <a:gd name="connsiteX1" fmla="*/ 653143 w 846979"/>
              <a:gd name="connsiteY1" fmla="*/ 244898 h 1319424"/>
              <a:gd name="connsiteX2" fmla="*/ 606791 w 846979"/>
              <a:gd name="connsiteY2" fmla="*/ 278609 h 1319424"/>
              <a:gd name="connsiteX3" fmla="*/ 585722 w 846979"/>
              <a:gd name="connsiteY3" fmla="*/ 354458 h 1319424"/>
              <a:gd name="connsiteX4" fmla="*/ 556225 w 846979"/>
              <a:gd name="connsiteY4" fmla="*/ 371313 h 1319424"/>
              <a:gd name="connsiteX5" fmla="*/ 556225 w 846979"/>
              <a:gd name="connsiteY5" fmla="*/ 430306 h 1319424"/>
              <a:gd name="connsiteX6" fmla="*/ 589936 w 846979"/>
              <a:gd name="connsiteY6" fmla="*/ 459803 h 1319424"/>
              <a:gd name="connsiteX7" fmla="*/ 598363 w 846979"/>
              <a:gd name="connsiteY7" fmla="*/ 594646 h 1319424"/>
              <a:gd name="connsiteX8" fmla="*/ 627860 w 846979"/>
              <a:gd name="connsiteY8" fmla="*/ 653639 h 1319424"/>
              <a:gd name="connsiteX9" fmla="*/ 606791 w 846979"/>
              <a:gd name="connsiteY9" fmla="*/ 788482 h 1319424"/>
              <a:gd name="connsiteX10" fmla="*/ 741633 w 846979"/>
              <a:gd name="connsiteY10" fmla="*/ 959519 h 1319424"/>
              <a:gd name="connsiteX11" fmla="*/ 838551 w 846979"/>
              <a:gd name="connsiteY11" fmla="*/ 978104 h 1319424"/>
              <a:gd name="connsiteX12" fmla="*/ 846979 w 846979"/>
              <a:gd name="connsiteY12" fmla="*/ 1032883 h 1319424"/>
              <a:gd name="connsiteX13" fmla="*/ 796413 w 846979"/>
              <a:gd name="connsiteY13" fmla="*/ 1112946 h 1319424"/>
              <a:gd name="connsiteX14" fmla="*/ 771130 w 846979"/>
              <a:gd name="connsiteY14" fmla="*/ 1032883 h 1319424"/>
              <a:gd name="connsiteX15" fmla="*/ 653143 w 846979"/>
              <a:gd name="connsiteY15" fmla="*/ 1045525 h 1319424"/>
              <a:gd name="connsiteX16" fmla="*/ 577294 w 846979"/>
              <a:gd name="connsiteY16" fmla="*/ 1100305 h 1319424"/>
              <a:gd name="connsiteX17" fmla="*/ 556225 w 846979"/>
              <a:gd name="connsiteY17" fmla="*/ 1184581 h 1319424"/>
              <a:gd name="connsiteX18" fmla="*/ 509873 w 846979"/>
              <a:gd name="connsiteY18" fmla="*/ 1214078 h 1319424"/>
              <a:gd name="connsiteX19" fmla="*/ 467735 w 846979"/>
              <a:gd name="connsiteY19" fmla="*/ 1289927 h 1319424"/>
              <a:gd name="connsiteX20" fmla="*/ 391886 w 846979"/>
              <a:gd name="connsiteY20" fmla="*/ 1233160 h 1319424"/>
              <a:gd name="connsiteX21" fmla="*/ 365610 w 846979"/>
              <a:gd name="connsiteY21" fmla="*/ 1257947 h 1319424"/>
              <a:gd name="connsiteX22" fmla="*/ 303396 w 846979"/>
              <a:gd name="connsiteY22" fmla="*/ 1319424 h 1319424"/>
              <a:gd name="connsiteX23" fmla="*/ 244402 w 846979"/>
              <a:gd name="connsiteY23" fmla="*/ 1306782 h 1319424"/>
              <a:gd name="connsiteX24" fmla="*/ 185408 w 846979"/>
              <a:gd name="connsiteY24" fmla="*/ 1306782 h 1319424"/>
              <a:gd name="connsiteX25" fmla="*/ 160125 w 846979"/>
              <a:gd name="connsiteY25" fmla="*/ 1273071 h 1319424"/>
              <a:gd name="connsiteX26" fmla="*/ 29497 w 846979"/>
              <a:gd name="connsiteY26" fmla="*/ 1222506 h 1319424"/>
              <a:gd name="connsiteX27" fmla="*/ 71635 w 846979"/>
              <a:gd name="connsiteY27" fmla="*/ 1104518 h 1319424"/>
              <a:gd name="connsiteX28" fmla="*/ 4214 w 846979"/>
              <a:gd name="connsiteY28" fmla="*/ 1024456 h 1319424"/>
              <a:gd name="connsiteX29" fmla="*/ 75849 w 846979"/>
              <a:gd name="connsiteY29" fmla="*/ 902255 h 1319424"/>
              <a:gd name="connsiteX30" fmla="*/ 71635 w 846979"/>
              <a:gd name="connsiteY30" fmla="*/ 636784 h 1319424"/>
              <a:gd name="connsiteX31" fmla="*/ 0 w 846979"/>
              <a:gd name="connsiteY31" fmla="*/ 560935 h 1319424"/>
              <a:gd name="connsiteX32" fmla="*/ 54780 w 846979"/>
              <a:gd name="connsiteY32" fmla="*/ 485086 h 1319424"/>
              <a:gd name="connsiteX33" fmla="*/ 25283 w 846979"/>
              <a:gd name="connsiteY33" fmla="*/ 371313 h 1319424"/>
              <a:gd name="connsiteX34" fmla="*/ 105346 w 846979"/>
              <a:gd name="connsiteY34" fmla="*/ 333388 h 1319424"/>
              <a:gd name="connsiteX35" fmla="*/ 189622 w 846979"/>
              <a:gd name="connsiteY35" fmla="*/ 160622 h 1319424"/>
              <a:gd name="connsiteX36" fmla="*/ 284553 w 846979"/>
              <a:gd name="connsiteY36" fmla="*/ 199540 h 1319424"/>
              <a:gd name="connsiteX37" fmla="*/ 497231 w 846979"/>
              <a:gd name="connsiteY37" fmla="*/ 72131 h 1319424"/>
              <a:gd name="connsiteX38" fmla="*/ 632074 w 846979"/>
              <a:gd name="connsiteY38" fmla="*/ 72131 h 1319424"/>
              <a:gd name="connsiteX39" fmla="*/ 656621 w 846979"/>
              <a:gd name="connsiteY39" fmla="*/ 0 h 1319424"/>
              <a:gd name="connsiteX40" fmla="*/ 726063 w 846979"/>
              <a:gd name="connsiteY40" fmla="*/ 68 h 1319424"/>
              <a:gd name="connsiteX41" fmla="*/ 712137 w 846979"/>
              <a:gd name="connsiteY41" fmla="*/ 101628 h 1319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6979" h="1319424">
                <a:moveTo>
                  <a:pt x="712137" y="101628"/>
                </a:moveTo>
                <a:lnTo>
                  <a:pt x="653143" y="244898"/>
                </a:lnTo>
                <a:lnTo>
                  <a:pt x="606791" y="278609"/>
                </a:lnTo>
                <a:lnTo>
                  <a:pt x="585722" y="354458"/>
                </a:lnTo>
                <a:lnTo>
                  <a:pt x="556225" y="371313"/>
                </a:lnTo>
                <a:lnTo>
                  <a:pt x="556225" y="430306"/>
                </a:lnTo>
                <a:lnTo>
                  <a:pt x="589936" y="459803"/>
                </a:lnTo>
                <a:lnTo>
                  <a:pt x="598363" y="594646"/>
                </a:lnTo>
                <a:lnTo>
                  <a:pt x="627860" y="653639"/>
                </a:lnTo>
                <a:lnTo>
                  <a:pt x="606791" y="788482"/>
                </a:lnTo>
                <a:lnTo>
                  <a:pt x="741633" y="959519"/>
                </a:lnTo>
                <a:lnTo>
                  <a:pt x="838551" y="978104"/>
                </a:lnTo>
                <a:lnTo>
                  <a:pt x="846979" y="1032883"/>
                </a:lnTo>
                <a:lnTo>
                  <a:pt x="796413" y="1112946"/>
                </a:lnTo>
                <a:lnTo>
                  <a:pt x="771130" y="1032883"/>
                </a:lnTo>
                <a:lnTo>
                  <a:pt x="653143" y="1045525"/>
                </a:lnTo>
                <a:lnTo>
                  <a:pt x="577294" y="1100305"/>
                </a:lnTo>
                <a:lnTo>
                  <a:pt x="556225" y="1184581"/>
                </a:lnTo>
                <a:lnTo>
                  <a:pt x="509873" y="1214078"/>
                </a:lnTo>
                <a:lnTo>
                  <a:pt x="467735" y="1289927"/>
                </a:lnTo>
                <a:lnTo>
                  <a:pt x="391886" y="1233160"/>
                </a:lnTo>
                <a:lnTo>
                  <a:pt x="365610" y="1257947"/>
                </a:lnTo>
                <a:lnTo>
                  <a:pt x="303396" y="1319424"/>
                </a:lnTo>
                <a:lnTo>
                  <a:pt x="244402" y="1306782"/>
                </a:lnTo>
                <a:lnTo>
                  <a:pt x="185408" y="1306782"/>
                </a:lnTo>
                <a:lnTo>
                  <a:pt x="160125" y="1273071"/>
                </a:lnTo>
                <a:lnTo>
                  <a:pt x="29497" y="1222506"/>
                </a:lnTo>
                <a:lnTo>
                  <a:pt x="71635" y="1104518"/>
                </a:lnTo>
                <a:lnTo>
                  <a:pt x="4214" y="1024456"/>
                </a:lnTo>
                <a:lnTo>
                  <a:pt x="75849" y="902255"/>
                </a:lnTo>
                <a:cubicBezTo>
                  <a:pt x="74444" y="813765"/>
                  <a:pt x="73040" y="725274"/>
                  <a:pt x="71635" y="636784"/>
                </a:cubicBezTo>
                <a:lnTo>
                  <a:pt x="0" y="560935"/>
                </a:lnTo>
                <a:lnTo>
                  <a:pt x="54780" y="485086"/>
                </a:lnTo>
                <a:lnTo>
                  <a:pt x="25283" y="371313"/>
                </a:lnTo>
                <a:lnTo>
                  <a:pt x="105346" y="333388"/>
                </a:lnTo>
                <a:lnTo>
                  <a:pt x="189622" y="160622"/>
                </a:lnTo>
                <a:lnTo>
                  <a:pt x="284553" y="199540"/>
                </a:lnTo>
                <a:lnTo>
                  <a:pt x="497231" y="72131"/>
                </a:lnTo>
                <a:lnTo>
                  <a:pt x="632074" y="72131"/>
                </a:lnTo>
                <a:lnTo>
                  <a:pt x="656621" y="0"/>
                </a:lnTo>
                <a:lnTo>
                  <a:pt x="726063" y="68"/>
                </a:lnTo>
                <a:lnTo>
                  <a:pt x="712137" y="1016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822575" y="3530600"/>
            <a:ext cx="1420813" cy="1327150"/>
          </a:xfrm>
          <a:custGeom>
            <a:avLst/>
            <a:gdLst>
              <a:gd name="connsiteX0" fmla="*/ 804840 w 1420059"/>
              <a:gd name="connsiteY0" fmla="*/ 0 h 1327355"/>
              <a:gd name="connsiteX1" fmla="*/ 927041 w 1420059"/>
              <a:gd name="connsiteY1" fmla="*/ 122201 h 1327355"/>
              <a:gd name="connsiteX2" fmla="*/ 943896 w 1420059"/>
              <a:gd name="connsiteY2" fmla="*/ 193836 h 1327355"/>
              <a:gd name="connsiteX3" fmla="*/ 1125091 w 1420059"/>
              <a:gd name="connsiteY3" fmla="*/ 252830 h 1327355"/>
              <a:gd name="connsiteX4" fmla="*/ 1285216 w 1420059"/>
              <a:gd name="connsiteY4" fmla="*/ 214905 h 1327355"/>
              <a:gd name="connsiteX5" fmla="*/ 1327355 w 1420059"/>
              <a:gd name="connsiteY5" fmla="*/ 240188 h 1327355"/>
              <a:gd name="connsiteX6" fmla="*/ 1302072 w 1420059"/>
              <a:gd name="connsiteY6" fmla="*/ 303396 h 1327355"/>
              <a:gd name="connsiteX7" fmla="*/ 1356851 w 1420059"/>
              <a:gd name="connsiteY7" fmla="*/ 332892 h 1327355"/>
              <a:gd name="connsiteX8" fmla="*/ 1420059 w 1420059"/>
              <a:gd name="connsiteY8" fmla="*/ 370817 h 1327355"/>
              <a:gd name="connsiteX9" fmla="*/ 1420059 w 1420059"/>
              <a:gd name="connsiteY9" fmla="*/ 530942 h 1327355"/>
              <a:gd name="connsiteX10" fmla="*/ 1339996 w 1420059"/>
              <a:gd name="connsiteY10" fmla="*/ 522515 h 1327355"/>
              <a:gd name="connsiteX11" fmla="*/ 1184084 w 1420059"/>
              <a:gd name="connsiteY11" fmla="*/ 796413 h 1327355"/>
              <a:gd name="connsiteX12" fmla="*/ 1129305 w 1420059"/>
              <a:gd name="connsiteY12" fmla="*/ 922828 h 1327355"/>
              <a:gd name="connsiteX13" fmla="*/ 956538 w 1420059"/>
              <a:gd name="connsiteY13" fmla="*/ 1112450 h 1327355"/>
              <a:gd name="connsiteX14" fmla="*/ 1045028 w 1420059"/>
              <a:gd name="connsiteY14" fmla="*/ 1226223 h 1327355"/>
              <a:gd name="connsiteX15" fmla="*/ 884903 w 1420059"/>
              <a:gd name="connsiteY15" fmla="*/ 1327355 h 1327355"/>
              <a:gd name="connsiteX16" fmla="*/ 825909 w 1420059"/>
              <a:gd name="connsiteY16" fmla="*/ 1230437 h 1327355"/>
              <a:gd name="connsiteX17" fmla="*/ 703708 w 1420059"/>
              <a:gd name="connsiteY17" fmla="*/ 1066098 h 1327355"/>
              <a:gd name="connsiteX18" fmla="*/ 758488 w 1420059"/>
              <a:gd name="connsiteY18" fmla="*/ 1015532 h 1327355"/>
              <a:gd name="connsiteX19" fmla="*/ 762702 w 1420059"/>
              <a:gd name="connsiteY19" fmla="*/ 927042 h 1327355"/>
              <a:gd name="connsiteX20" fmla="*/ 691067 w 1420059"/>
              <a:gd name="connsiteY20" fmla="*/ 868048 h 1327355"/>
              <a:gd name="connsiteX21" fmla="*/ 627860 w 1420059"/>
              <a:gd name="connsiteY21" fmla="*/ 901759 h 1327355"/>
              <a:gd name="connsiteX22" fmla="*/ 518300 w 1420059"/>
              <a:gd name="connsiteY22" fmla="*/ 868048 h 1327355"/>
              <a:gd name="connsiteX23" fmla="*/ 493017 w 1420059"/>
              <a:gd name="connsiteY23" fmla="*/ 804841 h 1327355"/>
              <a:gd name="connsiteX24" fmla="*/ 366602 w 1420059"/>
              <a:gd name="connsiteY24" fmla="*/ 775344 h 1327355"/>
              <a:gd name="connsiteX25" fmla="*/ 269684 w 1420059"/>
              <a:gd name="connsiteY25" fmla="*/ 712137 h 1327355"/>
              <a:gd name="connsiteX26" fmla="*/ 240188 w 1420059"/>
              <a:gd name="connsiteY26" fmla="*/ 627860 h 1327355"/>
              <a:gd name="connsiteX27" fmla="*/ 126414 w 1420059"/>
              <a:gd name="connsiteY27" fmla="*/ 606791 h 1327355"/>
              <a:gd name="connsiteX28" fmla="*/ 67421 w 1420059"/>
              <a:gd name="connsiteY28" fmla="*/ 640502 h 1327355"/>
              <a:gd name="connsiteX29" fmla="*/ 71635 w 1420059"/>
              <a:gd name="connsiteY29" fmla="*/ 691068 h 1327355"/>
              <a:gd name="connsiteX30" fmla="*/ 0 w 1420059"/>
              <a:gd name="connsiteY30" fmla="*/ 699495 h 1327355"/>
              <a:gd name="connsiteX31" fmla="*/ 160125 w 1420059"/>
              <a:gd name="connsiteY31" fmla="*/ 404527 h 1327355"/>
              <a:gd name="connsiteX32" fmla="*/ 130628 w 1420059"/>
              <a:gd name="connsiteY32" fmla="*/ 337106 h 1327355"/>
              <a:gd name="connsiteX33" fmla="*/ 168553 w 1420059"/>
              <a:gd name="connsiteY33" fmla="*/ 303396 h 1327355"/>
              <a:gd name="connsiteX34" fmla="*/ 198049 w 1420059"/>
              <a:gd name="connsiteY34" fmla="*/ 269685 h 1327355"/>
              <a:gd name="connsiteX35" fmla="*/ 240188 w 1420059"/>
              <a:gd name="connsiteY35" fmla="*/ 282327 h 1327355"/>
              <a:gd name="connsiteX36" fmla="*/ 337106 w 1420059"/>
              <a:gd name="connsiteY36" fmla="*/ 193836 h 1327355"/>
              <a:gd name="connsiteX37" fmla="*/ 404527 w 1420059"/>
              <a:gd name="connsiteY37" fmla="*/ 248616 h 1327355"/>
              <a:gd name="connsiteX38" fmla="*/ 463520 w 1420059"/>
              <a:gd name="connsiteY38" fmla="*/ 185409 h 1327355"/>
              <a:gd name="connsiteX39" fmla="*/ 497231 w 1420059"/>
              <a:gd name="connsiteY39" fmla="*/ 143270 h 1327355"/>
              <a:gd name="connsiteX40" fmla="*/ 522514 w 1420059"/>
              <a:gd name="connsiteY40" fmla="*/ 63208 h 1327355"/>
              <a:gd name="connsiteX41" fmla="*/ 589935 w 1420059"/>
              <a:gd name="connsiteY41" fmla="*/ 12642 h 1327355"/>
              <a:gd name="connsiteX42" fmla="*/ 716350 w 1420059"/>
              <a:gd name="connsiteY42" fmla="*/ 4214 h 1327355"/>
              <a:gd name="connsiteX43" fmla="*/ 728991 w 1420059"/>
              <a:gd name="connsiteY43" fmla="*/ 84277 h 1327355"/>
              <a:gd name="connsiteX44" fmla="*/ 804840 w 1420059"/>
              <a:gd name="connsiteY44" fmla="*/ 0 h 132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420059" h="1327355">
                <a:moveTo>
                  <a:pt x="804840" y="0"/>
                </a:moveTo>
                <a:lnTo>
                  <a:pt x="927041" y="122201"/>
                </a:lnTo>
                <a:lnTo>
                  <a:pt x="943896" y="193836"/>
                </a:lnTo>
                <a:lnTo>
                  <a:pt x="1125091" y="252830"/>
                </a:lnTo>
                <a:lnTo>
                  <a:pt x="1285216" y="214905"/>
                </a:lnTo>
                <a:lnTo>
                  <a:pt x="1327355" y="240188"/>
                </a:lnTo>
                <a:lnTo>
                  <a:pt x="1302072" y="303396"/>
                </a:lnTo>
                <a:lnTo>
                  <a:pt x="1356851" y="332892"/>
                </a:lnTo>
                <a:lnTo>
                  <a:pt x="1420059" y="370817"/>
                </a:lnTo>
                <a:lnTo>
                  <a:pt x="1420059" y="530942"/>
                </a:lnTo>
                <a:lnTo>
                  <a:pt x="1339996" y="522515"/>
                </a:lnTo>
                <a:lnTo>
                  <a:pt x="1184084" y="796413"/>
                </a:lnTo>
                <a:lnTo>
                  <a:pt x="1129305" y="922828"/>
                </a:lnTo>
                <a:lnTo>
                  <a:pt x="956538" y="1112450"/>
                </a:lnTo>
                <a:lnTo>
                  <a:pt x="1045028" y="1226223"/>
                </a:lnTo>
                <a:lnTo>
                  <a:pt x="884903" y="1327355"/>
                </a:lnTo>
                <a:lnTo>
                  <a:pt x="825909" y="1230437"/>
                </a:lnTo>
                <a:lnTo>
                  <a:pt x="703708" y="1066098"/>
                </a:lnTo>
                <a:lnTo>
                  <a:pt x="758488" y="1015532"/>
                </a:lnTo>
                <a:lnTo>
                  <a:pt x="762702" y="927042"/>
                </a:lnTo>
                <a:lnTo>
                  <a:pt x="691067" y="868048"/>
                </a:lnTo>
                <a:lnTo>
                  <a:pt x="627860" y="901759"/>
                </a:lnTo>
                <a:lnTo>
                  <a:pt x="518300" y="868048"/>
                </a:lnTo>
                <a:lnTo>
                  <a:pt x="493017" y="804841"/>
                </a:lnTo>
                <a:lnTo>
                  <a:pt x="366602" y="775344"/>
                </a:lnTo>
                <a:lnTo>
                  <a:pt x="269684" y="712137"/>
                </a:lnTo>
                <a:lnTo>
                  <a:pt x="240188" y="627860"/>
                </a:lnTo>
                <a:lnTo>
                  <a:pt x="126414" y="606791"/>
                </a:lnTo>
                <a:lnTo>
                  <a:pt x="67421" y="640502"/>
                </a:lnTo>
                <a:lnTo>
                  <a:pt x="71635" y="691068"/>
                </a:lnTo>
                <a:lnTo>
                  <a:pt x="0" y="699495"/>
                </a:lnTo>
                <a:lnTo>
                  <a:pt x="160125" y="404527"/>
                </a:lnTo>
                <a:lnTo>
                  <a:pt x="130628" y="337106"/>
                </a:lnTo>
                <a:lnTo>
                  <a:pt x="168553" y="303396"/>
                </a:lnTo>
                <a:lnTo>
                  <a:pt x="198049" y="269685"/>
                </a:lnTo>
                <a:lnTo>
                  <a:pt x="240188" y="282327"/>
                </a:lnTo>
                <a:lnTo>
                  <a:pt x="337106" y="193836"/>
                </a:lnTo>
                <a:lnTo>
                  <a:pt x="404527" y="248616"/>
                </a:lnTo>
                <a:lnTo>
                  <a:pt x="463520" y="185409"/>
                </a:lnTo>
                <a:lnTo>
                  <a:pt x="497231" y="143270"/>
                </a:lnTo>
                <a:lnTo>
                  <a:pt x="522514" y="63208"/>
                </a:lnTo>
                <a:lnTo>
                  <a:pt x="589935" y="12642"/>
                </a:lnTo>
                <a:lnTo>
                  <a:pt x="716350" y="4214"/>
                </a:lnTo>
                <a:lnTo>
                  <a:pt x="728991" y="84277"/>
                </a:lnTo>
                <a:lnTo>
                  <a:pt x="80484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825875" y="4029075"/>
            <a:ext cx="847725" cy="939800"/>
          </a:xfrm>
          <a:custGeom>
            <a:avLst/>
            <a:gdLst>
              <a:gd name="connsiteX0" fmla="*/ 425596 w 846979"/>
              <a:gd name="connsiteY0" fmla="*/ 0 h 939683"/>
              <a:gd name="connsiteX1" fmla="*/ 476162 w 846979"/>
              <a:gd name="connsiteY1" fmla="*/ 71635 h 939683"/>
              <a:gd name="connsiteX2" fmla="*/ 543583 w 846979"/>
              <a:gd name="connsiteY2" fmla="*/ 71635 h 939683"/>
              <a:gd name="connsiteX3" fmla="*/ 648929 w 846979"/>
              <a:gd name="connsiteY3" fmla="*/ 33710 h 939683"/>
              <a:gd name="connsiteX4" fmla="*/ 813268 w 846979"/>
              <a:gd name="connsiteY4" fmla="*/ 84276 h 939683"/>
              <a:gd name="connsiteX5" fmla="*/ 846979 w 846979"/>
              <a:gd name="connsiteY5" fmla="*/ 160125 h 939683"/>
              <a:gd name="connsiteX6" fmla="*/ 762702 w 846979"/>
              <a:gd name="connsiteY6" fmla="*/ 438237 h 939683"/>
              <a:gd name="connsiteX7" fmla="*/ 830123 w 846979"/>
              <a:gd name="connsiteY7" fmla="*/ 526728 h 939683"/>
              <a:gd name="connsiteX8" fmla="*/ 750061 w 846979"/>
              <a:gd name="connsiteY8" fmla="*/ 552011 h 939683"/>
              <a:gd name="connsiteX9" fmla="*/ 720564 w 846979"/>
              <a:gd name="connsiteY9" fmla="*/ 636287 h 939683"/>
              <a:gd name="connsiteX10" fmla="*/ 724778 w 846979"/>
              <a:gd name="connsiteY10" fmla="*/ 766916 h 939683"/>
              <a:gd name="connsiteX11" fmla="*/ 539370 w 846979"/>
              <a:gd name="connsiteY11" fmla="*/ 821695 h 939683"/>
              <a:gd name="connsiteX12" fmla="*/ 505659 w 846979"/>
              <a:gd name="connsiteY12" fmla="*/ 939683 h 939683"/>
              <a:gd name="connsiteX13" fmla="*/ 383458 w 846979"/>
              <a:gd name="connsiteY13" fmla="*/ 834337 h 939683"/>
              <a:gd name="connsiteX14" fmla="*/ 429810 w 846979"/>
              <a:gd name="connsiteY14" fmla="*/ 809054 h 939683"/>
              <a:gd name="connsiteX15" fmla="*/ 425596 w 846979"/>
              <a:gd name="connsiteY15" fmla="*/ 707922 h 939683"/>
              <a:gd name="connsiteX16" fmla="*/ 290754 w 846979"/>
              <a:gd name="connsiteY16" fmla="*/ 720564 h 939683"/>
              <a:gd name="connsiteX17" fmla="*/ 155912 w 846979"/>
              <a:gd name="connsiteY17" fmla="*/ 632073 h 939683"/>
              <a:gd name="connsiteX18" fmla="*/ 0 w 846979"/>
              <a:gd name="connsiteY18" fmla="*/ 568866 h 939683"/>
              <a:gd name="connsiteX19" fmla="*/ 113773 w 846979"/>
              <a:gd name="connsiteY19" fmla="*/ 438237 h 939683"/>
              <a:gd name="connsiteX20" fmla="*/ 324465 w 846979"/>
              <a:gd name="connsiteY20" fmla="*/ 42138 h 939683"/>
              <a:gd name="connsiteX21" fmla="*/ 425596 w 846979"/>
              <a:gd name="connsiteY21" fmla="*/ 0 h 93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46979" h="939683">
                <a:moveTo>
                  <a:pt x="425596" y="0"/>
                </a:moveTo>
                <a:lnTo>
                  <a:pt x="476162" y="71635"/>
                </a:lnTo>
                <a:lnTo>
                  <a:pt x="543583" y="71635"/>
                </a:lnTo>
                <a:lnTo>
                  <a:pt x="648929" y="33710"/>
                </a:lnTo>
                <a:lnTo>
                  <a:pt x="813268" y="84276"/>
                </a:lnTo>
                <a:lnTo>
                  <a:pt x="846979" y="160125"/>
                </a:lnTo>
                <a:lnTo>
                  <a:pt x="762702" y="438237"/>
                </a:lnTo>
                <a:lnTo>
                  <a:pt x="830123" y="526728"/>
                </a:lnTo>
                <a:lnTo>
                  <a:pt x="750061" y="552011"/>
                </a:lnTo>
                <a:lnTo>
                  <a:pt x="720564" y="636287"/>
                </a:lnTo>
                <a:lnTo>
                  <a:pt x="724778" y="766916"/>
                </a:lnTo>
                <a:lnTo>
                  <a:pt x="539370" y="821695"/>
                </a:lnTo>
                <a:lnTo>
                  <a:pt x="505659" y="939683"/>
                </a:lnTo>
                <a:lnTo>
                  <a:pt x="383458" y="834337"/>
                </a:lnTo>
                <a:lnTo>
                  <a:pt x="429810" y="809054"/>
                </a:lnTo>
                <a:lnTo>
                  <a:pt x="425596" y="707922"/>
                </a:lnTo>
                <a:lnTo>
                  <a:pt x="290754" y="720564"/>
                </a:lnTo>
                <a:lnTo>
                  <a:pt x="155912" y="632073"/>
                </a:lnTo>
                <a:lnTo>
                  <a:pt x="0" y="568866"/>
                </a:lnTo>
                <a:lnTo>
                  <a:pt x="113773" y="438237"/>
                </a:lnTo>
                <a:lnTo>
                  <a:pt x="324465" y="42138"/>
                </a:lnTo>
                <a:lnTo>
                  <a:pt x="4255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373563" y="4129088"/>
            <a:ext cx="898525" cy="1293812"/>
          </a:xfrm>
          <a:custGeom>
            <a:avLst/>
            <a:gdLst>
              <a:gd name="connsiteX0" fmla="*/ 299182 w 897545"/>
              <a:gd name="connsiteY0" fmla="*/ 58994 h 1293645"/>
              <a:gd name="connsiteX1" fmla="*/ 362389 w 897545"/>
              <a:gd name="connsiteY1" fmla="*/ 0 h 1293645"/>
              <a:gd name="connsiteX2" fmla="*/ 484590 w 897545"/>
              <a:gd name="connsiteY2" fmla="*/ 12642 h 1293645"/>
              <a:gd name="connsiteX3" fmla="*/ 522515 w 897545"/>
              <a:gd name="connsiteY3" fmla="*/ 50566 h 1293645"/>
              <a:gd name="connsiteX4" fmla="*/ 665785 w 897545"/>
              <a:gd name="connsiteY4" fmla="*/ 63208 h 1293645"/>
              <a:gd name="connsiteX5" fmla="*/ 720564 w 897545"/>
              <a:gd name="connsiteY5" fmla="*/ 151698 h 1293645"/>
              <a:gd name="connsiteX6" fmla="*/ 779558 w 897545"/>
              <a:gd name="connsiteY6" fmla="*/ 151698 h 1293645"/>
              <a:gd name="connsiteX7" fmla="*/ 821696 w 897545"/>
              <a:gd name="connsiteY7" fmla="*/ 206478 h 1293645"/>
              <a:gd name="connsiteX8" fmla="*/ 813268 w 897545"/>
              <a:gd name="connsiteY8" fmla="*/ 269685 h 1293645"/>
              <a:gd name="connsiteX9" fmla="*/ 897545 w 897545"/>
              <a:gd name="connsiteY9" fmla="*/ 366603 h 1293645"/>
              <a:gd name="connsiteX10" fmla="*/ 868048 w 897545"/>
              <a:gd name="connsiteY10" fmla="*/ 434024 h 1293645"/>
              <a:gd name="connsiteX11" fmla="*/ 889117 w 897545"/>
              <a:gd name="connsiteY11" fmla="*/ 509873 h 1293645"/>
              <a:gd name="connsiteX12" fmla="*/ 750061 w 897545"/>
              <a:gd name="connsiteY12" fmla="*/ 526728 h 1293645"/>
              <a:gd name="connsiteX13" fmla="*/ 644715 w 897545"/>
              <a:gd name="connsiteY13" fmla="*/ 615219 h 1293645"/>
              <a:gd name="connsiteX14" fmla="*/ 678426 w 897545"/>
              <a:gd name="connsiteY14" fmla="*/ 661571 h 1293645"/>
              <a:gd name="connsiteX15" fmla="*/ 518301 w 897545"/>
              <a:gd name="connsiteY15" fmla="*/ 825910 h 1293645"/>
              <a:gd name="connsiteX16" fmla="*/ 581508 w 897545"/>
              <a:gd name="connsiteY16" fmla="*/ 901759 h 1293645"/>
              <a:gd name="connsiteX17" fmla="*/ 615219 w 897545"/>
              <a:gd name="connsiteY17" fmla="*/ 1023960 h 1293645"/>
              <a:gd name="connsiteX18" fmla="*/ 695281 w 897545"/>
              <a:gd name="connsiteY18" fmla="*/ 1070312 h 1293645"/>
              <a:gd name="connsiteX19" fmla="*/ 716350 w 897545"/>
              <a:gd name="connsiteY19" fmla="*/ 1146161 h 1293645"/>
              <a:gd name="connsiteX20" fmla="*/ 530942 w 897545"/>
              <a:gd name="connsiteY20" fmla="*/ 1293645 h 1293645"/>
              <a:gd name="connsiteX21" fmla="*/ 400314 w 897545"/>
              <a:gd name="connsiteY21" fmla="*/ 1175658 h 1293645"/>
              <a:gd name="connsiteX22" fmla="*/ 400314 w 897545"/>
              <a:gd name="connsiteY22" fmla="*/ 1078740 h 1293645"/>
              <a:gd name="connsiteX23" fmla="*/ 290754 w 897545"/>
              <a:gd name="connsiteY23" fmla="*/ 1032387 h 1293645"/>
              <a:gd name="connsiteX24" fmla="*/ 290754 w 897545"/>
              <a:gd name="connsiteY24" fmla="*/ 889117 h 1293645"/>
              <a:gd name="connsiteX25" fmla="*/ 101132 w 897545"/>
              <a:gd name="connsiteY25" fmla="*/ 863834 h 1293645"/>
              <a:gd name="connsiteX26" fmla="*/ 0 w 897545"/>
              <a:gd name="connsiteY26" fmla="*/ 712137 h 1293645"/>
              <a:gd name="connsiteX27" fmla="*/ 155912 w 897545"/>
              <a:gd name="connsiteY27" fmla="*/ 665785 h 1293645"/>
              <a:gd name="connsiteX28" fmla="*/ 168553 w 897545"/>
              <a:gd name="connsiteY28" fmla="*/ 560439 h 1293645"/>
              <a:gd name="connsiteX29" fmla="*/ 202264 w 897545"/>
              <a:gd name="connsiteY29" fmla="*/ 455093 h 1293645"/>
              <a:gd name="connsiteX30" fmla="*/ 273899 w 897545"/>
              <a:gd name="connsiteY30" fmla="*/ 412955 h 1293645"/>
              <a:gd name="connsiteX31" fmla="*/ 223333 w 897545"/>
              <a:gd name="connsiteY31" fmla="*/ 332893 h 1293645"/>
              <a:gd name="connsiteX32" fmla="*/ 299182 w 897545"/>
              <a:gd name="connsiteY32" fmla="*/ 58994 h 1293645"/>
              <a:gd name="connsiteX0" fmla="*/ 299182 w 897545"/>
              <a:gd name="connsiteY0" fmla="*/ 58994 h 1293645"/>
              <a:gd name="connsiteX1" fmla="*/ 362389 w 897545"/>
              <a:gd name="connsiteY1" fmla="*/ 0 h 1293645"/>
              <a:gd name="connsiteX2" fmla="*/ 484590 w 897545"/>
              <a:gd name="connsiteY2" fmla="*/ 12642 h 1293645"/>
              <a:gd name="connsiteX3" fmla="*/ 522515 w 897545"/>
              <a:gd name="connsiteY3" fmla="*/ 50566 h 1293645"/>
              <a:gd name="connsiteX4" fmla="*/ 665785 w 897545"/>
              <a:gd name="connsiteY4" fmla="*/ 63208 h 1293645"/>
              <a:gd name="connsiteX5" fmla="*/ 720564 w 897545"/>
              <a:gd name="connsiteY5" fmla="*/ 151698 h 1293645"/>
              <a:gd name="connsiteX6" fmla="*/ 779558 w 897545"/>
              <a:gd name="connsiteY6" fmla="*/ 151698 h 1293645"/>
              <a:gd name="connsiteX7" fmla="*/ 821696 w 897545"/>
              <a:gd name="connsiteY7" fmla="*/ 206478 h 1293645"/>
              <a:gd name="connsiteX8" fmla="*/ 813268 w 897545"/>
              <a:gd name="connsiteY8" fmla="*/ 269685 h 1293645"/>
              <a:gd name="connsiteX9" fmla="*/ 897545 w 897545"/>
              <a:gd name="connsiteY9" fmla="*/ 366603 h 1293645"/>
              <a:gd name="connsiteX10" fmla="*/ 879199 w 897545"/>
              <a:gd name="connsiteY10" fmla="*/ 445175 h 1293645"/>
              <a:gd name="connsiteX11" fmla="*/ 889117 w 897545"/>
              <a:gd name="connsiteY11" fmla="*/ 509873 h 1293645"/>
              <a:gd name="connsiteX12" fmla="*/ 750061 w 897545"/>
              <a:gd name="connsiteY12" fmla="*/ 526728 h 1293645"/>
              <a:gd name="connsiteX13" fmla="*/ 644715 w 897545"/>
              <a:gd name="connsiteY13" fmla="*/ 615219 h 1293645"/>
              <a:gd name="connsiteX14" fmla="*/ 678426 w 897545"/>
              <a:gd name="connsiteY14" fmla="*/ 661571 h 1293645"/>
              <a:gd name="connsiteX15" fmla="*/ 518301 w 897545"/>
              <a:gd name="connsiteY15" fmla="*/ 825910 h 1293645"/>
              <a:gd name="connsiteX16" fmla="*/ 581508 w 897545"/>
              <a:gd name="connsiteY16" fmla="*/ 901759 h 1293645"/>
              <a:gd name="connsiteX17" fmla="*/ 615219 w 897545"/>
              <a:gd name="connsiteY17" fmla="*/ 1023960 h 1293645"/>
              <a:gd name="connsiteX18" fmla="*/ 695281 w 897545"/>
              <a:gd name="connsiteY18" fmla="*/ 1070312 h 1293645"/>
              <a:gd name="connsiteX19" fmla="*/ 716350 w 897545"/>
              <a:gd name="connsiteY19" fmla="*/ 1146161 h 1293645"/>
              <a:gd name="connsiteX20" fmla="*/ 530942 w 897545"/>
              <a:gd name="connsiteY20" fmla="*/ 1293645 h 1293645"/>
              <a:gd name="connsiteX21" fmla="*/ 400314 w 897545"/>
              <a:gd name="connsiteY21" fmla="*/ 1175658 h 1293645"/>
              <a:gd name="connsiteX22" fmla="*/ 400314 w 897545"/>
              <a:gd name="connsiteY22" fmla="*/ 1078740 h 1293645"/>
              <a:gd name="connsiteX23" fmla="*/ 290754 w 897545"/>
              <a:gd name="connsiteY23" fmla="*/ 1032387 h 1293645"/>
              <a:gd name="connsiteX24" fmla="*/ 290754 w 897545"/>
              <a:gd name="connsiteY24" fmla="*/ 889117 h 1293645"/>
              <a:gd name="connsiteX25" fmla="*/ 101132 w 897545"/>
              <a:gd name="connsiteY25" fmla="*/ 863834 h 1293645"/>
              <a:gd name="connsiteX26" fmla="*/ 0 w 897545"/>
              <a:gd name="connsiteY26" fmla="*/ 712137 h 1293645"/>
              <a:gd name="connsiteX27" fmla="*/ 155912 w 897545"/>
              <a:gd name="connsiteY27" fmla="*/ 665785 h 1293645"/>
              <a:gd name="connsiteX28" fmla="*/ 168553 w 897545"/>
              <a:gd name="connsiteY28" fmla="*/ 560439 h 1293645"/>
              <a:gd name="connsiteX29" fmla="*/ 202264 w 897545"/>
              <a:gd name="connsiteY29" fmla="*/ 455093 h 1293645"/>
              <a:gd name="connsiteX30" fmla="*/ 273899 w 897545"/>
              <a:gd name="connsiteY30" fmla="*/ 412955 h 1293645"/>
              <a:gd name="connsiteX31" fmla="*/ 223333 w 897545"/>
              <a:gd name="connsiteY31" fmla="*/ 332893 h 1293645"/>
              <a:gd name="connsiteX32" fmla="*/ 299182 w 897545"/>
              <a:gd name="connsiteY32" fmla="*/ 58994 h 129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97545" h="1293645">
                <a:moveTo>
                  <a:pt x="299182" y="58994"/>
                </a:moveTo>
                <a:lnTo>
                  <a:pt x="362389" y="0"/>
                </a:lnTo>
                <a:lnTo>
                  <a:pt x="484590" y="12642"/>
                </a:lnTo>
                <a:lnTo>
                  <a:pt x="522515" y="50566"/>
                </a:lnTo>
                <a:lnTo>
                  <a:pt x="665785" y="63208"/>
                </a:lnTo>
                <a:lnTo>
                  <a:pt x="720564" y="151698"/>
                </a:lnTo>
                <a:lnTo>
                  <a:pt x="779558" y="151698"/>
                </a:lnTo>
                <a:lnTo>
                  <a:pt x="821696" y="206478"/>
                </a:lnTo>
                <a:lnTo>
                  <a:pt x="813268" y="269685"/>
                </a:lnTo>
                <a:lnTo>
                  <a:pt x="897545" y="366603"/>
                </a:lnTo>
                <a:lnTo>
                  <a:pt x="879199" y="445175"/>
                </a:lnTo>
                <a:lnTo>
                  <a:pt x="889117" y="509873"/>
                </a:lnTo>
                <a:lnTo>
                  <a:pt x="750061" y="526728"/>
                </a:lnTo>
                <a:lnTo>
                  <a:pt x="644715" y="615219"/>
                </a:lnTo>
                <a:lnTo>
                  <a:pt x="678426" y="661571"/>
                </a:lnTo>
                <a:lnTo>
                  <a:pt x="518301" y="825910"/>
                </a:lnTo>
                <a:lnTo>
                  <a:pt x="581508" y="901759"/>
                </a:lnTo>
                <a:lnTo>
                  <a:pt x="615219" y="1023960"/>
                </a:lnTo>
                <a:lnTo>
                  <a:pt x="695281" y="1070312"/>
                </a:lnTo>
                <a:lnTo>
                  <a:pt x="716350" y="1146161"/>
                </a:lnTo>
                <a:lnTo>
                  <a:pt x="530942" y="1293645"/>
                </a:lnTo>
                <a:lnTo>
                  <a:pt x="400314" y="1175658"/>
                </a:lnTo>
                <a:lnTo>
                  <a:pt x="400314" y="1078740"/>
                </a:lnTo>
                <a:lnTo>
                  <a:pt x="290754" y="1032387"/>
                </a:lnTo>
                <a:lnTo>
                  <a:pt x="290754" y="889117"/>
                </a:lnTo>
                <a:lnTo>
                  <a:pt x="101132" y="863834"/>
                </a:lnTo>
                <a:lnTo>
                  <a:pt x="0" y="712137"/>
                </a:lnTo>
                <a:lnTo>
                  <a:pt x="155912" y="665785"/>
                </a:lnTo>
                <a:lnTo>
                  <a:pt x="168553" y="560439"/>
                </a:lnTo>
                <a:lnTo>
                  <a:pt x="202264" y="455093"/>
                </a:lnTo>
                <a:lnTo>
                  <a:pt x="273899" y="412955"/>
                </a:lnTo>
                <a:lnTo>
                  <a:pt x="223333" y="332893"/>
                </a:lnTo>
                <a:lnTo>
                  <a:pt x="299182" y="589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16288" y="2124075"/>
            <a:ext cx="1589087" cy="1984375"/>
          </a:xfrm>
          <a:custGeom>
            <a:avLst/>
            <a:gdLst>
              <a:gd name="connsiteX0" fmla="*/ 771130 w 1588612"/>
              <a:gd name="connsiteY0" fmla="*/ 109559 h 1984711"/>
              <a:gd name="connsiteX1" fmla="*/ 796413 w 1588612"/>
              <a:gd name="connsiteY1" fmla="*/ 176980 h 1984711"/>
              <a:gd name="connsiteX2" fmla="*/ 771130 w 1588612"/>
              <a:gd name="connsiteY2" fmla="*/ 206477 h 1984711"/>
              <a:gd name="connsiteX3" fmla="*/ 834338 w 1588612"/>
              <a:gd name="connsiteY3" fmla="*/ 316037 h 1984711"/>
              <a:gd name="connsiteX4" fmla="*/ 766916 w 1588612"/>
              <a:gd name="connsiteY4" fmla="*/ 370816 h 1984711"/>
              <a:gd name="connsiteX5" fmla="*/ 758489 w 1588612"/>
              <a:gd name="connsiteY5" fmla="*/ 530942 h 1984711"/>
              <a:gd name="connsiteX6" fmla="*/ 855407 w 1588612"/>
              <a:gd name="connsiteY6" fmla="*/ 636287 h 1984711"/>
              <a:gd name="connsiteX7" fmla="*/ 804841 w 1588612"/>
              <a:gd name="connsiteY7" fmla="*/ 703708 h 1984711"/>
              <a:gd name="connsiteX8" fmla="*/ 821696 w 1588612"/>
              <a:gd name="connsiteY8" fmla="*/ 758488 h 1984711"/>
              <a:gd name="connsiteX9" fmla="*/ 914400 w 1588612"/>
              <a:gd name="connsiteY9" fmla="*/ 771130 h 1984711"/>
              <a:gd name="connsiteX10" fmla="*/ 927042 w 1588612"/>
              <a:gd name="connsiteY10" fmla="*/ 825909 h 1984711"/>
              <a:gd name="connsiteX11" fmla="*/ 1002891 w 1588612"/>
              <a:gd name="connsiteY11" fmla="*/ 804840 h 1984711"/>
              <a:gd name="connsiteX12" fmla="*/ 1061884 w 1588612"/>
              <a:gd name="connsiteY12" fmla="*/ 872261 h 1984711"/>
              <a:gd name="connsiteX13" fmla="*/ 1129305 w 1588612"/>
              <a:gd name="connsiteY13" fmla="*/ 884903 h 1984711"/>
              <a:gd name="connsiteX14" fmla="*/ 1171444 w 1588612"/>
              <a:gd name="connsiteY14" fmla="*/ 948110 h 1984711"/>
              <a:gd name="connsiteX15" fmla="*/ 1247292 w 1588612"/>
              <a:gd name="connsiteY15" fmla="*/ 901758 h 1984711"/>
              <a:gd name="connsiteX16" fmla="*/ 1306286 w 1588612"/>
              <a:gd name="connsiteY16" fmla="*/ 931255 h 1984711"/>
              <a:gd name="connsiteX17" fmla="*/ 1377921 w 1588612"/>
              <a:gd name="connsiteY17" fmla="*/ 948110 h 1984711"/>
              <a:gd name="connsiteX18" fmla="*/ 1428487 w 1588612"/>
              <a:gd name="connsiteY18" fmla="*/ 1023959 h 1984711"/>
              <a:gd name="connsiteX19" fmla="*/ 1588612 w 1588612"/>
              <a:gd name="connsiteY19" fmla="*/ 1036601 h 1984711"/>
              <a:gd name="connsiteX20" fmla="*/ 1550688 w 1588612"/>
              <a:gd name="connsiteY20" fmla="*/ 1158802 h 1984711"/>
              <a:gd name="connsiteX21" fmla="*/ 1500122 w 1588612"/>
              <a:gd name="connsiteY21" fmla="*/ 1196726 h 1984711"/>
              <a:gd name="connsiteX22" fmla="*/ 1495908 w 1588612"/>
              <a:gd name="connsiteY22" fmla="*/ 1255720 h 1984711"/>
              <a:gd name="connsiteX23" fmla="*/ 1420059 w 1588612"/>
              <a:gd name="connsiteY23" fmla="*/ 1272575 h 1984711"/>
              <a:gd name="connsiteX24" fmla="*/ 1420059 w 1588612"/>
              <a:gd name="connsiteY24" fmla="*/ 1390562 h 1984711"/>
              <a:gd name="connsiteX25" fmla="*/ 1382135 w 1588612"/>
              <a:gd name="connsiteY25" fmla="*/ 1424273 h 1984711"/>
              <a:gd name="connsiteX26" fmla="*/ 1259934 w 1588612"/>
              <a:gd name="connsiteY26" fmla="*/ 1445342 h 1984711"/>
              <a:gd name="connsiteX27" fmla="*/ 1222009 w 1588612"/>
              <a:gd name="connsiteY27" fmla="*/ 1748737 h 1984711"/>
              <a:gd name="connsiteX28" fmla="*/ 1146161 w 1588612"/>
              <a:gd name="connsiteY28" fmla="*/ 1727668 h 1984711"/>
              <a:gd name="connsiteX29" fmla="*/ 1074526 w 1588612"/>
              <a:gd name="connsiteY29" fmla="*/ 1799303 h 1984711"/>
              <a:gd name="connsiteX30" fmla="*/ 1141947 w 1588612"/>
              <a:gd name="connsiteY30" fmla="*/ 1955214 h 1984711"/>
              <a:gd name="connsiteX31" fmla="*/ 1007104 w 1588612"/>
              <a:gd name="connsiteY31" fmla="*/ 1984711 h 1984711"/>
              <a:gd name="connsiteX32" fmla="*/ 914400 w 1588612"/>
              <a:gd name="connsiteY32" fmla="*/ 1904649 h 1984711"/>
              <a:gd name="connsiteX33" fmla="*/ 914400 w 1588612"/>
              <a:gd name="connsiteY33" fmla="*/ 1774020 h 1984711"/>
              <a:gd name="connsiteX34" fmla="*/ 813268 w 1588612"/>
              <a:gd name="connsiteY34" fmla="*/ 1715026 h 1984711"/>
              <a:gd name="connsiteX35" fmla="*/ 821696 w 1588612"/>
              <a:gd name="connsiteY35" fmla="*/ 1643391 h 1984711"/>
              <a:gd name="connsiteX36" fmla="*/ 775344 w 1588612"/>
              <a:gd name="connsiteY36" fmla="*/ 1622322 h 1984711"/>
              <a:gd name="connsiteX37" fmla="*/ 615219 w 1588612"/>
              <a:gd name="connsiteY37" fmla="*/ 1656033 h 1984711"/>
              <a:gd name="connsiteX38" fmla="*/ 446666 w 1588612"/>
              <a:gd name="connsiteY38" fmla="*/ 1605467 h 1984711"/>
              <a:gd name="connsiteX39" fmla="*/ 421383 w 1588612"/>
              <a:gd name="connsiteY39" fmla="*/ 1529618 h 1984711"/>
              <a:gd name="connsiteX40" fmla="*/ 294968 w 1588612"/>
              <a:gd name="connsiteY40" fmla="*/ 1403203 h 1984711"/>
              <a:gd name="connsiteX41" fmla="*/ 294968 w 1588612"/>
              <a:gd name="connsiteY41" fmla="*/ 1335782 h 1984711"/>
              <a:gd name="connsiteX42" fmla="*/ 202264 w 1588612"/>
              <a:gd name="connsiteY42" fmla="*/ 1339996 h 1984711"/>
              <a:gd name="connsiteX43" fmla="*/ 63208 w 1588612"/>
              <a:gd name="connsiteY43" fmla="*/ 1158802 h 1984711"/>
              <a:gd name="connsiteX44" fmla="*/ 71635 w 1588612"/>
              <a:gd name="connsiteY44" fmla="*/ 1019745 h 1984711"/>
              <a:gd name="connsiteX45" fmla="*/ 37925 w 1588612"/>
              <a:gd name="connsiteY45" fmla="*/ 948110 h 1984711"/>
              <a:gd name="connsiteX46" fmla="*/ 29497 w 1588612"/>
              <a:gd name="connsiteY46" fmla="*/ 830123 h 1984711"/>
              <a:gd name="connsiteX47" fmla="*/ 0 w 1588612"/>
              <a:gd name="connsiteY47" fmla="*/ 787985 h 1984711"/>
              <a:gd name="connsiteX48" fmla="*/ 0 w 1588612"/>
              <a:gd name="connsiteY48" fmla="*/ 754274 h 1984711"/>
              <a:gd name="connsiteX49" fmla="*/ 50566 w 1588612"/>
              <a:gd name="connsiteY49" fmla="*/ 712136 h 1984711"/>
              <a:gd name="connsiteX50" fmla="*/ 63208 w 1588612"/>
              <a:gd name="connsiteY50" fmla="*/ 644715 h 1984711"/>
              <a:gd name="connsiteX51" fmla="*/ 92704 w 1588612"/>
              <a:gd name="connsiteY51" fmla="*/ 627860 h 1984711"/>
              <a:gd name="connsiteX52" fmla="*/ 176981 w 1588612"/>
              <a:gd name="connsiteY52" fmla="*/ 450879 h 1984711"/>
              <a:gd name="connsiteX53" fmla="*/ 341320 w 1588612"/>
              <a:gd name="connsiteY53" fmla="*/ 370816 h 1984711"/>
              <a:gd name="connsiteX54" fmla="*/ 434024 w 1588612"/>
              <a:gd name="connsiteY54" fmla="*/ 265471 h 1984711"/>
              <a:gd name="connsiteX55" fmla="*/ 375031 w 1588612"/>
              <a:gd name="connsiteY55" fmla="*/ 172767 h 1984711"/>
              <a:gd name="connsiteX56" fmla="*/ 463521 w 1588612"/>
              <a:gd name="connsiteY56" fmla="*/ 105345 h 1984711"/>
              <a:gd name="connsiteX57" fmla="*/ 526728 w 1588612"/>
              <a:gd name="connsiteY57" fmla="*/ 0 h 1984711"/>
              <a:gd name="connsiteX58" fmla="*/ 682640 w 1588612"/>
              <a:gd name="connsiteY58" fmla="*/ 126414 h 1984711"/>
              <a:gd name="connsiteX59" fmla="*/ 771130 w 1588612"/>
              <a:gd name="connsiteY59" fmla="*/ 109559 h 19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588612" h="1984711">
                <a:moveTo>
                  <a:pt x="771130" y="109559"/>
                </a:moveTo>
                <a:lnTo>
                  <a:pt x="796413" y="176980"/>
                </a:lnTo>
                <a:lnTo>
                  <a:pt x="771130" y="206477"/>
                </a:lnTo>
                <a:lnTo>
                  <a:pt x="834338" y="316037"/>
                </a:lnTo>
                <a:lnTo>
                  <a:pt x="766916" y="370816"/>
                </a:lnTo>
                <a:lnTo>
                  <a:pt x="758489" y="530942"/>
                </a:lnTo>
                <a:lnTo>
                  <a:pt x="855407" y="636287"/>
                </a:lnTo>
                <a:lnTo>
                  <a:pt x="804841" y="703708"/>
                </a:lnTo>
                <a:lnTo>
                  <a:pt x="821696" y="758488"/>
                </a:lnTo>
                <a:lnTo>
                  <a:pt x="914400" y="771130"/>
                </a:lnTo>
                <a:lnTo>
                  <a:pt x="927042" y="825909"/>
                </a:lnTo>
                <a:lnTo>
                  <a:pt x="1002891" y="804840"/>
                </a:lnTo>
                <a:lnTo>
                  <a:pt x="1061884" y="872261"/>
                </a:lnTo>
                <a:lnTo>
                  <a:pt x="1129305" y="884903"/>
                </a:lnTo>
                <a:lnTo>
                  <a:pt x="1171444" y="948110"/>
                </a:lnTo>
                <a:lnTo>
                  <a:pt x="1247292" y="901758"/>
                </a:lnTo>
                <a:lnTo>
                  <a:pt x="1306286" y="931255"/>
                </a:lnTo>
                <a:lnTo>
                  <a:pt x="1377921" y="948110"/>
                </a:lnTo>
                <a:lnTo>
                  <a:pt x="1428487" y="1023959"/>
                </a:lnTo>
                <a:lnTo>
                  <a:pt x="1588612" y="1036601"/>
                </a:lnTo>
                <a:lnTo>
                  <a:pt x="1550688" y="1158802"/>
                </a:lnTo>
                <a:lnTo>
                  <a:pt x="1500122" y="1196726"/>
                </a:lnTo>
                <a:lnTo>
                  <a:pt x="1495908" y="1255720"/>
                </a:lnTo>
                <a:lnTo>
                  <a:pt x="1420059" y="1272575"/>
                </a:lnTo>
                <a:lnTo>
                  <a:pt x="1420059" y="1390562"/>
                </a:lnTo>
                <a:lnTo>
                  <a:pt x="1382135" y="1424273"/>
                </a:lnTo>
                <a:lnTo>
                  <a:pt x="1259934" y="1445342"/>
                </a:lnTo>
                <a:lnTo>
                  <a:pt x="1222009" y="1748737"/>
                </a:lnTo>
                <a:lnTo>
                  <a:pt x="1146161" y="1727668"/>
                </a:lnTo>
                <a:lnTo>
                  <a:pt x="1074526" y="1799303"/>
                </a:lnTo>
                <a:lnTo>
                  <a:pt x="1141947" y="1955214"/>
                </a:lnTo>
                <a:lnTo>
                  <a:pt x="1007104" y="1984711"/>
                </a:lnTo>
                <a:lnTo>
                  <a:pt x="914400" y="1904649"/>
                </a:lnTo>
                <a:lnTo>
                  <a:pt x="914400" y="1774020"/>
                </a:lnTo>
                <a:lnTo>
                  <a:pt x="813268" y="1715026"/>
                </a:lnTo>
                <a:lnTo>
                  <a:pt x="821696" y="1643391"/>
                </a:lnTo>
                <a:lnTo>
                  <a:pt x="775344" y="1622322"/>
                </a:lnTo>
                <a:lnTo>
                  <a:pt x="615219" y="1656033"/>
                </a:lnTo>
                <a:lnTo>
                  <a:pt x="446666" y="1605467"/>
                </a:lnTo>
                <a:lnTo>
                  <a:pt x="421383" y="1529618"/>
                </a:lnTo>
                <a:lnTo>
                  <a:pt x="294968" y="1403203"/>
                </a:lnTo>
                <a:lnTo>
                  <a:pt x="294968" y="1335782"/>
                </a:lnTo>
                <a:lnTo>
                  <a:pt x="202264" y="1339996"/>
                </a:lnTo>
                <a:lnTo>
                  <a:pt x="63208" y="1158802"/>
                </a:lnTo>
                <a:lnTo>
                  <a:pt x="71635" y="1019745"/>
                </a:lnTo>
                <a:lnTo>
                  <a:pt x="37925" y="948110"/>
                </a:lnTo>
                <a:lnTo>
                  <a:pt x="29497" y="830123"/>
                </a:lnTo>
                <a:lnTo>
                  <a:pt x="0" y="787985"/>
                </a:lnTo>
                <a:lnTo>
                  <a:pt x="0" y="754274"/>
                </a:lnTo>
                <a:lnTo>
                  <a:pt x="50566" y="712136"/>
                </a:lnTo>
                <a:lnTo>
                  <a:pt x="63208" y="644715"/>
                </a:lnTo>
                <a:lnTo>
                  <a:pt x="92704" y="627860"/>
                </a:lnTo>
                <a:lnTo>
                  <a:pt x="176981" y="450879"/>
                </a:lnTo>
                <a:lnTo>
                  <a:pt x="341320" y="370816"/>
                </a:lnTo>
                <a:lnTo>
                  <a:pt x="434024" y="265471"/>
                </a:lnTo>
                <a:lnTo>
                  <a:pt x="375031" y="172767"/>
                </a:lnTo>
                <a:lnTo>
                  <a:pt x="463521" y="105345"/>
                </a:lnTo>
                <a:lnTo>
                  <a:pt x="526728" y="0"/>
                </a:lnTo>
                <a:lnTo>
                  <a:pt x="682640" y="126414"/>
                </a:lnTo>
                <a:lnTo>
                  <a:pt x="771130" y="1095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883150" y="4567238"/>
            <a:ext cx="1189038" cy="1033462"/>
          </a:xfrm>
          <a:custGeom>
            <a:avLst/>
            <a:gdLst>
              <a:gd name="connsiteX0" fmla="*/ 375030 w 1188299"/>
              <a:gd name="connsiteY0" fmla="*/ 0 h 1032387"/>
              <a:gd name="connsiteX1" fmla="*/ 375030 w 1188299"/>
              <a:gd name="connsiteY1" fmla="*/ 0 h 1032387"/>
              <a:gd name="connsiteX2" fmla="*/ 438238 w 1188299"/>
              <a:gd name="connsiteY2" fmla="*/ 4214 h 1032387"/>
              <a:gd name="connsiteX3" fmla="*/ 455093 w 1188299"/>
              <a:gd name="connsiteY3" fmla="*/ 8428 h 1032387"/>
              <a:gd name="connsiteX4" fmla="*/ 602577 w 1188299"/>
              <a:gd name="connsiteY4" fmla="*/ 21069 h 1032387"/>
              <a:gd name="connsiteX5" fmla="*/ 640501 w 1188299"/>
              <a:gd name="connsiteY5" fmla="*/ 206478 h 1032387"/>
              <a:gd name="connsiteX6" fmla="*/ 712136 w 1188299"/>
              <a:gd name="connsiteY6" fmla="*/ 248616 h 1032387"/>
              <a:gd name="connsiteX7" fmla="*/ 1040815 w 1188299"/>
              <a:gd name="connsiteY7" fmla="*/ 147484 h 1032387"/>
              <a:gd name="connsiteX8" fmla="*/ 1078739 w 1188299"/>
              <a:gd name="connsiteY8" fmla="*/ 417169 h 1032387"/>
              <a:gd name="connsiteX9" fmla="*/ 1087167 w 1188299"/>
              <a:gd name="connsiteY9" fmla="*/ 467735 h 1032387"/>
              <a:gd name="connsiteX10" fmla="*/ 1087167 w 1188299"/>
              <a:gd name="connsiteY10" fmla="*/ 467735 h 1032387"/>
              <a:gd name="connsiteX11" fmla="*/ 1074525 w 1188299"/>
              <a:gd name="connsiteY11" fmla="*/ 543584 h 1032387"/>
              <a:gd name="connsiteX12" fmla="*/ 1129305 w 1188299"/>
              <a:gd name="connsiteY12" fmla="*/ 577294 h 1032387"/>
              <a:gd name="connsiteX13" fmla="*/ 1188299 w 1188299"/>
              <a:gd name="connsiteY13" fmla="*/ 804841 h 1032387"/>
              <a:gd name="connsiteX14" fmla="*/ 998677 w 1188299"/>
              <a:gd name="connsiteY14" fmla="*/ 813268 h 1032387"/>
              <a:gd name="connsiteX15" fmla="*/ 998677 w 1188299"/>
              <a:gd name="connsiteY15" fmla="*/ 876476 h 1032387"/>
              <a:gd name="connsiteX16" fmla="*/ 931255 w 1188299"/>
              <a:gd name="connsiteY16" fmla="*/ 910186 h 1032387"/>
              <a:gd name="connsiteX17" fmla="*/ 859620 w 1188299"/>
              <a:gd name="connsiteY17" fmla="*/ 842765 h 1032387"/>
              <a:gd name="connsiteX18" fmla="*/ 657357 w 1188299"/>
              <a:gd name="connsiteY18" fmla="*/ 851193 h 1032387"/>
              <a:gd name="connsiteX19" fmla="*/ 623646 w 1188299"/>
              <a:gd name="connsiteY19" fmla="*/ 910186 h 1032387"/>
              <a:gd name="connsiteX20" fmla="*/ 573080 w 1188299"/>
              <a:gd name="connsiteY20" fmla="*/ 910186 h 1032387"/>
              <a:gd name="connsiteX21" fmla="*/ 493018 w 1188299"/>
              <a:gd name="connsiteY21" fmla="*/ 1032387 h 1032387"/>
              <a:gd name="connsiteX22" fmla="*/ 455093 w 1188299"/>
              <a:gd name="connsiteY22" fmla="*/ 977608 h 1032387"/>
              <a:gd name="connsiteX23" fmla="*/ 404527 w 1188299"/>
              <a:gd name="connsiteY23" fmla="*/ 998677 h 1032387"/>
              <a:gd name="connsiteX24" fmla="*/ 400313 w 1188299"/>
              <a:gd name="connsiteY24" fmla="*/ 855407 h 1032387"/>
              <a:gd name="connsiteX25" fmla="*/ 316037 w 1188299"/>
              <a:gd name="connsiteY25" fmla="*/ 830124 h 1032387"/>
              <a:gd name="connsiteX26" fmla="*/ 269685 w 1188299"/>
              <a:gd name="connsiteY26" fmla="*/ 733206 h 1032387"/>
              <a:gd name="connsiteX27" fmla="*/ 214905 w 1188299"/>
              <a:gd name="connsiteY27" fmla="*/ 699495 h 1032387"/>
              <a:gd name="connsiteX28" fmla="*/ 189622 w 1188299"/>
              <a:gd name="connsiteY28" fmla="*/ 636288 h 1032387"/>
              <a:gd name="connsiteX29" fmla="*/ 105346 w 1188299"/>
              <a:gd name="connsiteY29" fmla="*/ 585722 h 1032387"/>
              <a:gd name="connsiteX30" fmla="*/ 63207 w 1188299"/>
              <a:gd name="connsiteY30" fmla="*/ 463521 h 1032387"/>
              <a:gd name="connsiteX31" fmla="*/ 0 w 1188299"/>
              <a:gd name="connsiteY31" fmla="*/ 391886 h 1032387"/>
              <a:gd name="connsiteX32" fmla="*/ 168553 w 1188299"/>
              <a:gd name="connsiteY32" fmla="*/ 227547 h 1032387"/>
              <a:gd name="connsiteX33" fmla="*/ 139056 w 1188299"/>
              <a:gd name="connsiteY33" fmla="*/ 176981 h 1032387"/>
              <a:gd name="connsiteX34" fmla="*/ 244402 w 1188299"/>
              <a:gd name="connsiteY34" fmla="*/ 88490 h 1032387"/>
              <a:gd name="connsiteX35" fmla="*/ 383458 w 1188299"/>
              <a:gd name="connsiteY35" fmla="*/ 71635 h 1032387"/>
              <a:gd name="connsiteX36" fmla="*/ 375030 w 1188299"/>
              <a:gd name="connsiteY36" fmla="*/ 0 h 103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188299" h="1032387">
                <a:moveTo>
                  <a:pt x="375030" y="0"/>
                </a:moveTo>
                <a:lnTo>
                  <a:pt x="375030" y="0"/>
                </a:lnTo>
                <a:cubicBezTo>
                  <a:pt x="396099" y="1405"/>
                  <a:pt x="417238" y="2003"/>
                  <a:pt x="438238" y="4214"/>
                </a:cubicBezTo>
                <a:cubicBezTo>
                  <a:pt x="443997" y="4820"/>
                  <a:pt x="455093" y="8428"/>
                  <a:pt x="455093" y="8428"/>
                </a:cubicBezTo>
                <a:lnTo>
                  <a:pt x="602577" y="21069"/>
                </a:lnTo>
                <a:lnTo>
                  <a:pt x="640501" y="206478"/>
                </a:lnTo>
                <a:lnTo>
                  <a:pt x="712136" y="248616"/>
                </a:lnTo>
                <a:lnTo>
                  <a:pt x="1040815" y="147484"/>
                </a:lnTo>
                <a:lnTo>
                  <a:pt x="1078739" y="417169"/>
                </a:lnTo>
                <a:lnTo>
                  <a:pt x="1087167" y="467735"/>
                </a:lnTo>
                <a:lnTo>
                  <a:pt x="1087167" y="467735"/>
                </a:lnTo>
                <a:lnTo>
                  <a:pt x="1074525" y="543584"/>
                </a:lnTo>
                <a:lnTo>
                  <a:pt x="1129305" y="577294"/>
                </a:lnTo>
                <a:lnTo>
                  <a:pt x="1188299" y="804841"/>
                </a:lnTo>
                <a:lnTo>
                  <a:pt x="998677" y="813268"/>
                </a:lnTo>
                <a:lnTo>
                  <a:pt x="998677" y="876476"/>
                </a:lnTo>
                <a:lnTo>
                  <a:pt x="931255" y="910186"/>
                </a:lnTo>
                <a:lnTo>
                  <a:pt x="859620" y="842765"/>
                </a:lnTo>
                <a:lnTo>
                  <a:pt x="657357" y="851193"/>
                </a:lnTo>
                <a:lnTo>
                  <a:pt x="623646" y="910186"/>
                </a:lnTo>
                <a:lnTo>
                  <a:pt x="573080" y="910186"/>
                </a:lnTo>
                <a:lnTo>
                  <a:pt x="493018" y="1032387"/>
                </a:lnTo>
                <a:lnTo>
                  <a:pt x="455093" y="977608"/>
                </a:lnTo>
                <a:lnTo>
                  <a:pt x="404527" y="998677"/>
                </a:lnTo>
                <a:lnTo>
                  <a:pt x="400313" y="855407"/>
                </a:lnTo>
                <a:lnTo>
                  <a:pt x="316037" y="830124"/>
                </a:lnTo>
                <a:lnTo>
                  <a:pt x="269685" y="733206"/>
                </a:lnTo>
                <a:lnTo>
                  <a:pt x="214905" y="699495"/>
                </a:lnTo>
                <a:lnTo>
                  <a:pt x="189622" y="636288"/>
                </a:lnTo>
                <a:lnTo>
                  <a:pt x="105346" y="585722"/>
                </a:lnTo>
                <a:lnTo>
                  <a:pt x="63207" y="463521"/>
                </a:lnTo>
                <a:lnTo>
                  <a:pt x="0" y="391886"/>
                </a:lnTo>
                <a:lnTo>
                  <a:pt x="168553" y="227547"/>
                </a:lnTo>
                <a:lnTo>
                  <a:pt x="139056" y="176981"/>
                </a:lnTo>
                <a:lnTo>
                  <a:pt x="244402" y="88490"/>
                </a:lnTo>
                <a:lnTo>
                  <a:pt x="383458" y="71635"/>
                </a:lnTo>
                <a:lnTo>
                  <a:pt x="37503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391025" y="3143250"/>
            <a:ext cx="1309688" cy="1176338"/>
          </a:xfrm>
          <a:custGeom>
            <a:avLst/>
            <a:gdLst>
              <a:gd name="connsiteX0" fmla="*/ 505659 w 1302071"/>
              <a:gd name="connsiteY0" fmla="*/ 21069 h 1171444"/>
              <a:gd name="connsiteX1" fmla="*/ 606790 w 1302071"/>
              <a:gd name="connsiteY1" fmla="*/ 0 h 1171444"/>
              <a:gd name="connsiteX2" fmla="*/ 712136 w 1302071"/>
              <a:gd name="connsiteY2" fmla="*/ 58994 h 1171444"/>
              <a:gd name="connsiteX3" fmla="*/ 960752 w 1302071"/>
              <a:gd name="connsiteY3" fmla="*/ 58994 h 1171444"/>
              <a:gd name="connsiteX4" fmla="*/ 986035 w 1302071"/>
              <a:gd name="connsiteY4" fmla="*/ 151698 h 1171444"/>
              <a:gd name="connsiteX5" fmla="*/ 1070311 w 1302071"/>
              <a:gd name="connsiteY5" fmla="*/ 181195 h 1171444"/>
              <a:gd name="connsiteX6" fmla="*/ 1066097 w 1302071"/>
              <a:gd name="connsiteY6" fmla="*/ 320251 h 1171444"/>
              <a:gd name="connsiteX7" fmla="*/ 1264147 w 1302071"/>
              <a:gd name="connsiteY7" fmla="*/ 332892 h 1171444"/>
              <a:gd name="connsiteX8" fmla="*/ 1302071 w 1302071"/>
              <a:gd name="connsiteY8" fmla="*/ 442452 h 1171444"/>
              <a:gd name="connsiteX9" fmla="*/ 1276788 w 1302071"/>
              <a:gd name="connsiteY9" fmla="*/ 514087 h 1171444"/>
              <a:gd name="connsiteX10" fmla="*/ 1158801 w 1302071"/>
              <a:gd name="connsiteY10" fmla="*/ 535156 h 1171444"/>
              <a:gd name="connsiteX11" fmla="*/ 1179870 w 1302071"/>
              <a:gd name="connsiteY11" fmla="*/ 598363 h 1171444"/>
              <a:gd name="connsiteX12" fmla="*/ 1234650 w 1302071"/>
              <a:gd name="connsiteY12" fmla="*/ 703709 h 1171444"/>
              <a:gd name="connsiteX13" fmla="*/ 1120877 w 1302071"/>
              <a:gd name="connsiteY13" fmla="*/ 855407 h 1171444"/>
              <a:gd name="connsiteX14" fmla="*/ 1061883 w 1302071"/>
              <a:gd name="connsiteY14" fmla="*/ 889117 h 1171444"/>
              <a:gd name="connsiteX15" fmla="*/ 1074525 w 1302071"/>
              <a:gd name="connsiteY15" fmla="*/ 905973 h 1171444"/>
              <a:gd name="connsiteX16" fmla="*/ 943896 w 1302071"/>
              <a:gd name="connsiteY16" fmla="*/ 931255 h 1171444"/>
              <a:gd name="connsiteX17" fmla="*/ 931255 w 1302071"/>
              <a:gd name="connsiteY17" fmla="*/ 986035 h 1171444"/>
              <a:gd name="connsiteX18" fmla="*/ 973393 w 1302071"/>
              <a:gd name="connsiteY18" fmla="*/ 1011318 h 1171444"/>
              <a:gd name="connsiteX19" fmla="*/ 977607 w 1302071"/>
              <a:gd name="connsiteY19" fmla="*/ 1074526 h 1171444"/>
              <a:gd name="connsiteX20" fmla="*/ 893330 w 1302071"/>
              <a:gd name="connsiteY20" fmla="*/ 1045029 h 1171444"/>
              <a:gd name="connsiteX21" fmla="*/ 800626 w 1302071"/>
              <a:gd name="connsiteY21" fmla="*/ 1171444 h 1171444"/>
              <a:gd name="connsiteX22" fmla="*/ 754274 w 1302071"/>
              <a:gd name="connsiteY22" fmla="*/ 1129305 h 1171444"/>
              <a:gd name="connsiteX23" fmla="*/ 707922 w 1302071"/>
              <a:gd name="connsiteY23" fmla="*/ 1133519 h 1171444"/>
              <a:gd name="connsiteX24" fmla="*/ 657356 w 1302071"/>
              <a:gd name="connsiteY24" fmla="*/ 1057670 h 1171444"/>
              <a:gd name="connsiteX25" fmla="*/ 497231 w 1302071"/>
              <a:gd name="connsiteY25" fmla="*/ 1032387 h 1171444"/>
              <a:gd name="connsiteX26" fmla="*/ 446665 w 1302071"/>
              <a:gd name="connsiteY26" fmla="*/ 994463 h 1171444"/>
              <a:gd name="connsiteX27" fmla="*/ 311823 w 1302071"/>
              <a:gd name="connsiteY27" fmla="*/ 986035 h 1171444"/>
              <a:gd name="connsiteX28" fmla="*/ 278112 w 1302071"/>
              <a:gd name="connsiteY28" fmla="*/ 1023960 h 1171444"/>
              <a:gd name="connsiteX29" fmla="*/ 269684 w 1302071"/>
              <a:gd name="connsiteY29" fmla="*/ 952325 h 1171444"/>
              <a:gd name="connsiteX30" fmla="*/ 50565 w 1302071"/>
              <a:gd name="connsiteY30" fmla="*/ 910186 h 1171444"/>
              <a:gd name="connsiteX31" fmla="*/ 0 w 1302071"/>
              <a:gd name="connsiteY31" fmla="*/ 775344 h 1171444"/>
              <a:gd name="connsiteX32" fmla="*/ 88490 w 1302071"/>
              <a:gd name="connsiteY32" fmla="*/ 707923 h 1171444"/>
              <a:gd name="connsiteX33" fmla="*/ 143270 w 1302071"/>
              <a:gd name="connsiteY33" fmla="*/ 720564 h 1171444"/>
              <a:gd name="connsiteX34" fmla="*/ 193835 w 1302071"/>
              <a:gd name="connsiteY34" fmla="*/ 421383 h 1171444"/>
              <a:gd name="connsiteX35" fmla="*/ 299181 w 1302071"/>
              <a:gd name="connsiteY35" fmla="*/ 400314 h 1171444"/>
              <a:gd name="connsiteX36" fmla="*/ 341319 w 1302071"/>
              <a:gd name="connsiteY36" fmla="*/ 358175 h 1171444"/>
              <a:gd name="connsiteX37" fmla="*/ 345533 w 1302071"/>
              <a:gd name="connsiteY37" fmla="*/ 244402 h 1171444"/>
              <a:gd name="connsiteX38" fmla="*/ 408741 w 1302071"/>
              <a:gd name="connsiteY38" fmla="*/ 227547 h 1171444"/>
              <a:gd name="connsiteX39" fmla="*/ 429810 w 1302071"/>
              <a:gd name="connsiteY39" fmla="*/ 164339 h 1171444"/>
              <a:gd name="connsiteX40" fmla="*/ 484589 w 1302071"/>
              <a:gd name="connsiteY40" fmla="*/ 134843 h 1171444"/>
              <a:gd name="connsiteX41" fmla="*/ 505659 w 1302071"/>
              <a:gd name="connsiteY41" fmla="*/ 21069 h 1171444"/>
              <a:gd name="connsiteX0" fmla="*/ 505659 w 1302071"/>
              <a:gd name="connsiteY0" fmla="*/ 21069 h 1171444"/>
              <a:gd name="connsiteX1" fmla="*/ 606790 w 1302071"/>
              <a:gd name="connsiteY1" fmla="*/ 0 h 1171444"/>
              <a:gd name="connsiteX2" fmla="*/ 712136 w 1302071"/>
              <a:gd name="connsiteY2" fmla="*/ 58994 h 1171444"/>
              <a:gd name="connsiteX3" fmla="*/ 960752 w 1302071"/>
              <a:gd name="connsiteY3" fmla="*/ 58994 h 1171444"/>
              <a:gd name="connsiteX4" fmla="*/ 986035 w 1302071"/>
              <a:gd name="connsiteY4" fmla="*/ 151698 h 1171444"/>
              <a:gd name="connsiteX5" fmla="*/ 1070311 w 1302071"/>
              <a:gd name="connsiteY5" fmla="*/ 181195 h 1171444"/>
              <a:gd name="connsiteX6" fmla="*/ 1066097 w 1302071"/>
              <a:gd name="connsiteY6" fmla="*/ 320251 h 1171444"/>
              <a:gd name="connsiteX7" fmla="*/ 1264147 w 1302071"/>
              <a:gd name="connsiteY7" fmla="*/ 332892 h 1171444"/>
              <a:gd name="connsiteX8" fmla="*/ 1302071 w 1302071"/>
              <a:gd name="connsiteY8" fmla="*/ 442452 h 1171444"/>
              <a:gd name="connsiteX9" fmla="*/ 1276788 w 1302071"/>
              <a:gd name="connsiteY9" fmla="*/ 514087 h 1171444"/>
              <a:gd name="connsiteX10" fmla="*/ 1158801 w 1302071"/>
              <a:gd name="connsiteY10" fmla="*/ 535156 h 1171444"/>
              <a:gd name="connsiteX11" fmla="*/ 1179870 w 1302071"/>
              <a:gd name="connsiteY11" fmla="*/ 598363 h 1171444"/>
              <a:gd name="connsiteX12" fmla="*/ 1234650 w 1302071"/>
              <a:gd name="connsiteY12" fmla="*/ 703709 h 1171444"/>
              <a:gd name="connsiteX13" fmla="*/ 1120877 w 1302071"/>
              <a:gd name="connsiteY13" fmla="*/ 855407 h 1171444"/>
              <a:gd name="connsiteX14" fmla="*/ 1061883 w 1302071"/>
              <a:gd name="connsiteY14" fmla="*/ 889117 h 1171444"/>
              <a:gd name="connsiteX15" fmla="*/ 1074525 w 1302071"/>
              <a:gd name="connsiteY15" fmla="*/ 905973 h 1171444"/>
              <a:gd name="connsiteX16" fmla="*/ 943896 w 1302071"/>
              <a:gd name="connsiteY16" fmla="*/ 931255 h 1171444"/>
              <a:gd name="connsiteX17" fmla="*/ 931255 w 1302071"/>
              <a:gd name="connsiteY17" fmla="*/ 986035 h 1171444"/>
              <a:gd name="connsiteX18" fmla="*/ 973393 w 1302071"/>
              <a:gd name="connsiteY18" fmla="*/ 1011318 h 1171444"/>
              <a:gd name="connsiteX19" fmla="*/ 977607 w 1302071"/>
              <a:gd name="connsiteY19" fmla="*/ 1074526 h 1171444"/>
              <a:gd name="connsiteX20" fmla="*/ 893330 w 1302071"/>
              <a:gd name="connsiteY20" fmla="*/ 1045029 h 1171444"/>
              <a:gd name="connsiteX21" fmla="*/ 800626 w 1302071"/>
              <a:gd name="connsiteY21" fmla="*/ 1171444 h 1171444"/>
              <a:gd name="connsiteX22" fmla="*/ 754274 w 1302071"/>
              <a:gd name="connsiteY22" fmla="*/ 1129305 h 1171444"/>
              <a:gd name="connsiteX23" fmla="*/ 707922 w 1302071"/>
              <a:gd name="connsiteY23" fmla="*/ 1133519 h 1171444"/>
              <a:gd name="connsiteX24" fmla="*/ 657356 w 1302071"/>
              <a:gd name="connsiteY24" fmla="*/ 1057670 h 1171444"/>
              <a:gd name="connsiteX25" fmla="*/ 497231 w 1302071"/>
              <a:gd name="connsiteY25" fmla="*/ 1032387 h 1171444"/>
              <a:gd name="connsiteX26" fmla="*/ 446665 w 1302071"/>
              <a:gd name="connsiteY26" fmla="*/ 994463 h 1171444"/>
              <a:gd name="connsiteX27" fmla="*/ 311823 w 1302071"/>
              <a:gd name="connsiteY27" fmla="*/ 986035 h 1171444"/>
              <a:gd name="connsiteX28" fmla="*/ 278112 w 1302071"/>
              <a:gd name="connsiteY28" fmla="*/ 1023960 h 1171444"/>
              <a:gd name="connsiteX29" fmla="*/ 258533 w 1302071"/>
              <a:gd name="connsiteY29" fmla="*/ 963476 h 1171444"/>
              <a:gd name="connsiteX30" fmla="*/ 50565 w 1302071"/>
              <a:gd name="connsiteY30" fmla="*/ 910186 h 1171444"/>
              <a:gd name="connsiteX31" fmla="*/ 0 w 1302071"/>
              <a:gd name="connsiteY31" fmla="*/ 775344 h 1171444"/>
              <a:gd name="connsiteX32" fmla="*/ 88490 w 1302071"/>
              <a:gd name="connsiteY32" fmla="*/ 707923 h 1171444"/>
              <a:gd name="connsiteX33" fmla="*/ 143270 w 1302071"/>
              <a:gd name="connsiteY33" fmla="*/ 720564 h 1171444"/>
              <a:gd name="connsiteX34" fmla="*/ 193835 w 1302071"/>
              <a:gd name="connsiteY34" fmla="*/ 421383 h 1171444"/>
              <a:gd name="connsiteX35" fmla="*/ 299181 w 1302071"/>
              <a:gd name="connsiteY35" fmla="*/ 400314 h 1171444"/>
              <a:gd name="connsiteX36" fmla="*/ 341319 w 1302071"/>
              <a:gd name="connsiteY36" fmla="*/ 358175 h 1171444"/>
              <a:gd name="connsiteX37" fmla="*/ 345533 w 1302071"/>
              <a:gd name="connsiteY37" fmla="*/ 244402 h 1171444"/>
              <a:gd name="connsiteX38" fmla="*/ 408741 w 1302071"/>
              <a:gd name="connsiteY38" fmla="*/ 227547 h 1171444"/>
              <a:gd name="connsiteX39" fmla="*/ 429810 w 1302071"/>
              <a:gd name="connsiteY39" fmla="*/ 164339 h 1171444"/>
              <a:gd name="connsiteX40" fmla="*/ 484589 w 1302071"/>
              <a:gd name="connsiteY40" fmla="*/ 134843 h 1171444"/>
              <a:gd name="connsiteX41" fmla="*/ 505659 w 1302071"/>
              <a:gd name="connsiteY41" fmla="*/ 21069 h 1171444"/>
              <a:gd name="connsiteX0" fmla="*/ 505659 w 1302071"/>
              <a:gd name="connsiteY0" fmla="*/ 21069 h 1171444"/>
              <a:gd name="connsiteX1" fmla="*/ 606790 w 1302071"/>
              <a:gd name="connsiteY1" fmla="*/ 0 h 1171444"/>
              <a:gd name="connsiteX2" fmla="*/ 712136 w 1302071"/>
              <a:gd name="connsiteY2" fmla="*/ 58994 h 1171444"/>
              <a:gd name="connsiteX3" fmla="*/ 960752 w 1302071"/>
              <a:gd name="connsiteY3" fmla="*/ 58994 h 1171444"/>
              <a:gd name="connsiteX4" fmla="*/ 986035 w 1302071"/>
              <a:gd name="connsiteY4" fmla="*/ 151698 h 1171444"/>
              <a:gd name="connsiteX5" fmla="*/ 1070311 w 1302071"/>
              <a:gd name="connsiteY5" fmla="*/ 181195 h 1171444"/>
              <a:gd name="connsiteX6" fmla="*/ 1066097 w 1302071"/>
              <a:gd name="connsiteY6" fmla="*/ 320251 h 1171444"/>
              <a:gd name="connsiteX7" fmla="*/ 1264147 w 1302071"/>
              <a:gd name="connsiteY7" fmla="*/ 332892 h 1171444"/>
              <a:gd name="connsiteX8" fmla="*/ 1302071 w 1302071"/>
              <a:gd name="connsiteY8" fmla="*/ 442452 h 1171444"/>
              <a:gd name="connsiteX9" fmla="*/ 1276788 w 1302071"/>
              <a:gd name="connsiteY9" fmla="*/ 514087 h 1171444"/>
              <a:gd name="connsiteX10" fmla="*/ 1158801 w 1302071"/>
              <a:gd name="connsiteY10" fmla="*/ 535156 h 1171444"/>
              <a:gd name="connsiteX11" fmla="*/ 1179870 w 1302071"/>
              <a:gd name="connsiteY11" fmla="*/ 598363 h 1171444"/>
              <a:gd name="connsiteX12" fmla="*/ 1234650 w 1302071"/>
              <a:gd name="connsiteY12" fmla="*/ 703709 h 1171444"/>
              <a:gd name="connsiteX13" fmla="*/ 1120877 w 1302071"/>
              <a:gd name="connsiteY13" fmla="*/ 855407 h 1171444"/>
              <a:gd name="connsiteX14" fmla="*/ 1061883 w 1302071"/>
              <a:gd name="connsiteY14" fmla="*/ 889117 h 1171444"/>
              <a:gd name="connsiteX15" fmla="*/ 1074525 w 1302071"/>
              <a:gd name="connsiteY15" fmla="*/ 905973 h 1171444"/>
              <a:gd name="connsiteX16" fmla="*/ 943896 w 1302071"/>
              <a:gd name="connsiteY16" fmla="*/ 931255 h 1171444"/>
              <a:gd name="connsiteX17" fmla="*/ 931255 w 1302071"/>
              <a:gd name="connsiteY17" fmla="*/ 986035 h 1171444"/>
              <a:gd name="connsiteX18" fmla="*/ 973393 w 1302071"/>
              <a:gd name="connsiteY18" fmla="*/ 1011318 h 1171444"/>
              <a:gd name="connsiteX19" fmla="*/ 977607 w 1302071"/>
              <a:gd name="connsiteY19" fmla="*/ 1074526 h 1171444"/>
              <a:gd name="connsiteX20" fmla="*/ 893330 w 1302071"/>
              <a:gd name="connsiteY20" fmla="*/ 1045029 h 1171444"/>
              <a:gd name="connsiteX21" fmla="*/ 800626 w 1302071"/>
              <a:gd name="connsiteY21" fmla="*/ 1171444 h 1171444"/>
              <a:gd name="connsiteX22" fmla="*/ 754274 w 1302071"/>
              <a:gd name="connsiteY22" fmla="*/ 1129305 h 1171444"/>
              <a:gd name="connsiteX23" fmla="*/ 707922 w 1302071"/>
              <a:gd name="connsiteY23" fmla="*/ 1133519 h 1171444"/>
              <a:gd name="connsiteX24" fmla="*/ 657356 w 1302071"/>
              <a:gd name="connsiteY24" fmla="*/ 1057670 h 1171444"/>
              <a:gd name="connsiteX25" fmla="*/ 497231 w 1302071"/>
              <a:gd name="connsiteY25" fmla="*/ 1032387 h 1171444"/>
              <a:gd name="connsiteX26" fmla="*/ 446665 w 1302071"/>
              <a:gd name="connsiteY26" fmla="*/ 994463 h 1171444"/>
              <a:gd name="connsiteX27" fmla="*/ 326691 w 1302071"/>
              <a:gd name="connsiteY27" fmla="*/ 1000904 h 1171444"/>
              <a:gd name="connsiteX28" fmla="*/ 278112 w 1302071"/>
              <a:gd name="connsiteY28" fmla="*/ 1023960 h 1171444"/>
              <a:gd name="connsiteX29" fmla="*/ 258533 w 1302071"/>
              <a:gd name="connsiteY29" fmla="*/ 963476 h 1171444"/>
              <a:gd name="connsiteX30" fmla="*/ 50565 w 1302071"/>
              <a:gd name="connsiteY30" fmla="*/ 910186 h 1171444"/>
              <a:gd name="connsiteX31" fmla="*/ 0 w 1302071"/>
              <a:gd name="connsiteY31" fmla="*/ 775344 h 1171444"/>
              <a:gd name="connsiteX32" fmla="*/ 88490 w 1302071"/>
              <a:gd name="connsiteY32" fmla="*/ 707923 h 1171444"/>
              <a:gd name="connsiteX33" fmla="*/ 143270 w 1302071"/>
              <a:gd name="connsiteY33" fmla="*/ 720564 h 1171444"/>
              <a:gd name="connsiteX34" fmla="*/ 193835 w 1302071"/>
              <a:gd name="connsiteY34" fmla="*/ 421383 h 1171444"/>
              <a:gd name="connsiteX35" fmla="*/ 299181 w 1302071"/>
              <a:gd name="connsiteY35" fmla="*/ 400314 h 1171444"/>
              <a:gd name="connsiteX36" fmla="*/ 341319 w 1302071"/>
              <a:gd name="connsiteY36" fmla="*/ 358175 h 1171444"/>
              <a:gd name="connsiteX37" fmla="*/ 345533 w 1302071"/>
              <a:gd name="connsiteY37" fmla="*/ 244402 h 1171444"/>
              <a:gd name="connsiteX38" fmla="*/ 408741 w 1302071"/>
              <a:gd name="connsiteY38" fmla="*/ 227547 h 1171444"/>
              <a:gd name="connsiteX39" fmla="*/ 429810 w 1302071"/>
              <a:gd name="connsiteY39" fmla="*/ 164339 h 1171444"/>
              <a:gd name="connsiteX40" fmla="*/ 484589 w 1302071"/>
              <a:gd name="connsiteY40" fmla="*/ 134843 h 1171444"/>
              <a:gd name="connsiteX41" fmla="*/ 505659 w 1302071"/>
              <a:gd name="connsiteY41" fmla="*/ 21069 h 1171444"/>
              <a:gd name="connsiteX0" fmla="*/ 505659 w 1302071"/>
              <a:gd name="connsiteY0" fmla="*/ 24786 h 1175161"/>
              <a:gd name="connsiteX1" fmla="*/ 588205 w 1302071"/>
              <a:gd name="connsiteY1" fmla="*/ 0 h 1175161"/>
              <a:gd name="connsiteX2" fmla="*/ 712136 w 1302071"/>
              <a:gd name="connsiteY2" fmla="*/ 62711 h 1175161"/>
              <a:gd name="connsiteX3" fmla="*/ 960752 w 1302071"/>
              <a:gd name="connsiteY3" fmla="*/ 62711 h 1175161"/>
              <a:gd name="connsiteX4" fmla="*/ 986035 w 1302071"/>
              <a:gd name="connsiteY4" fmla="*/ 155415 h 1175161"/>
              <a:gd name="connsiteX5" fmla="*/ 1070311 w 1302071"/>
              <a:gd name="connsiteY5" fmla="*/ 184912 h 1175161"/>
              <a:gd name="connsiteX6" fmla="*/ 1066097 w 1302071"/>
              <a:gd name="connsiteY6" fmla="*/ 323968 h 1175161"/>
              <a:gd name="connsiteX7" fmla="*/ 1264147 w 1302071"/>
              <a:gd name="connsiteY7" fmla="*/ 336609 h 1175161"/>
              <a:gd name="connsiteX8" fmla="*/ 1302071 w 1302071"/>
              <a:gd name="connsiteY8" fmla="*/ 446169 h 1175161"/>
              <a:gd name="connsiteX9" fmla="*/ 1276788 w 1302071"/>
              <a:gd name="connsiteY9" fmla="*/ 517804 h 1175161"/>
              <a:gd name="connsiteX10" fmla="*/ 1158801 w 1302071"/>
              <a:gd name="connsiteY10" fmla="*/ 538873 h 1175161"/>
              <a:gd name="connsiteX11" fmla="*/ 1179870 w 1302071"/>
              <a:gd name="connsiteY11" fmla="*/ 602080 h 1175161"/>
              <a:gd name="connsiteX12" fmla="*/ 1234650 w 1302071"/>
              <a:gd name="connsiteY12" fmla="*/ 707426 h 1175161"/>
              <a:gd name="connsiteX13" fmla="*/ 1120877 w 1302071"/>
              <a:gd name="connsiteY13" fmla="*/ 859124 h 1175161"/>
              <a:gd name="connsiteX14" fmla="*/ 1061883 w 1302071"/>
              <a:gd name="connsiteY14" fmla="*/ 892834 h 1175161"/>
              <a:gd name="connsiteX15" fmla="*/ 1074525 w 1302071"/>
              <a:gd name="connsiteY15" fmla="*/ 909690 h 1175161"/>
              <a:gd name="connsiteX16" fmla="*/ 943896 w 1302071"/>
              <a:gd name="connsiteY16" fmla="*/ 934972 h 1175161"/>
              <a:gd name="connsiteX17" fmla="*/ 931255 w 1302071"/>
              <a:gd name="connsiteY17" fmla="*/ 989752 h 1175161"/>
              <a:gd name="connsiteX18" fmla="*/ 973393 w 1302071"/>
              <a:gd name="connsiteY18" fmla="*/ 1015035 h 1175161"/>
              <a:gd name="connsiteX19" fmla="*/ 977607 w 1302071"/>
              <a:gd name="connsiteY19" fmla="*/ 1078243 h 1175161"/>
              <a:gd name="connsiteX20" fmla="*/ 893330 w 1302071"/>
              <a:gd name="connsiteY20" fmla="*/ 1048746 h 1175161"/>
              <a:gd name="connsiteX21" fmla="*/ 800626 w 1302071"/>
              <a:gd name="connsiteY21" fmla="*/ 1175161 h 1175161"/>
              <a:gd name="connsiteX22" fmla="*/ 754274 w 1302071"/>
              <a:gd name="connsiteY22" fmla="*/ 1133022 h 1175161"/>
              <a:gd name="connsiteX23" fmla="*/ 707922 w 1302071"/>
              <a:gd name="connsiteY23" fmla="*/ 1137236 h 1175161"/>
              <a:gd name="connsiteX24" fmla="*/ 657356 w 1302071"/>
              <a:gd name="connsiteY24" fmla="*/ 1061387 h 1175161"/>
              <a:gd name="connsiteX25" fmla="*/ 497231 w 1302071"/>
              <a:gd name="connsiteY25" fmla="*/ 1036104 h 1175161"/>
              <a:gd name="connsiteX26" fmla="*/ 446665 w 1302071"/>
              <a:gd name="connsiteY26" fmla="*/ 998180 h 1175161"/>
              <a:gd name="connsiteX27" fmla="*/ 326691 w 1302071"/>
              <a:gd name="connsiteY27" fmla="*/ 1004621 h 1175161"/>
              <a:gd name="connsiteX28" fmla="*/ 278112 w 1302071"/>
              <a:gd name="connsiteY28" fmla="*/ 1027677 h 1175161"/>
              <a:gd name="connsiteX29" fmla="*/ 258533 w 1302071"/>
              <a:gd name="connsiteY29" fmla="*/ 967193 h 1175161"/>
              <a:gd name="connsiteX30" fmla="*/ 50565 w 1302071"/>
              <a:gd name="connsiteY30" fmla="*/ 913903 h 1175161"/>
              <a:gd name="connsiteX31" fmla="*/ 0 w 1302071"/>
              <a:gd name="connsiteY31" fmla="*/ 779061 h 1175161"/>
              <a:gd name="connsiteX32" fmla="*/ 88490 w 1302071"/>
              <a:gd name="connsiteY32" fmla="*/ 711640 h 1175161"/>
              <a:gd name="connsiteX33" fmla="*/ 143270 w 1302071"/>
              <a:gd name="connsiteY33" fmla="*/ 724281 h 1175161"/>
              <a:gd name="connsiteX34" fmla="*/ 193835 w 1302071"/>
              <a:gd name="connsiteY34" fmla="*/ 425100 h 1175161"/>
              <a:gd name="connsiteX35" fmla="*/ 299181 w 1302071"/>
              <a:gd name="connsiteY35" fmla="*/ 404031 h 1175161"/>
              <a:gd name="connsiteX36" fmla="*/ 341319 w 1302071"/>
              <a:gd name="connsiteY36" fmla="*/ 361892 h 1175161"/>
              <a:gd name="connsiteX37" fmla="*/ 345533 w 1302071"/>
              <a:gd name="connsiteY37" fmla="*/ 248119 h 1175161"/>
              <a:gd name="connsiteX38" fmla="*/ 408741 w 1302071"/>
              <a:gd name="connsiteY38" fmla="*/ 231264 h 1175161"/>
              <a:gd name="connsiteX39" fmla="*/ 429810 w 1302071"/>
              <a:gd name="connsiteY39" fmla="*/ 168056 h 1175161"/>
              <a:gd name="connsiteX40" fmla="*/ 484589 w 1302071"/>
              <a:gd name="connsiteY40" fmla="*/ 138560 h 1175161"/>
              <a:gd name="connsiteX41" fmla="*/ 505659 w 1302071"/>
              <a:gd name="connsiteY41" fmla="*/ 24786 h 1175161"/>
              <a:gd name="connsiteX0" fmla="*/ 505659 w 1302071"/>
              <a:gd name="connsiteY0" fmla="*/ 24786 h 1175161"/>
              <a:gd name="connsiteX1" fmla="*/ 588205 w 1302071"/>
              <a:gd name="connsiteY1" fmla="*/ 0 h 1175161"/>
              <a:gd name="connsiteX2" fmla="*/ 712136 w 1302071"/>
              <a:gd name="connsiteY2" fmla="*/ 62711 h 1175161"/>
              <a:gd name="connsiteX3" fmla="*/ 668131 w 1302071"/>
              <a:gd name="connsiteY3" fmla="*/ 52674 h 1175161"/>
              <a:gd name="connsiteX4" fmla="*/ 960752 w 1302071"/>
              <a:gd name="connsiteY4" fmla="*/ 62711 h 1175161"/>
              <a:gd name="connsiteX5" fmla="*/ 986035 w 1302071"/>
              <a:gd name="connsiteY5" fmla="*/ 155415 h 1175161"/>
              <a:gd name="connsiteX6" fmla="*/ 1070311 w 1302071"/>
              <a:gd name="connsiteY6" fmla="*/ 184912 h 1175161"/>
              <a:gd name="connsiteX7" fmla="*/ 1066097 w 1302071"/>
              <a:gd name="connsiteY7" fmla="*/ 323968 h 1175161"/>
              <a:gd name="connsiteX8" fmla="*/ 1264147 w 1302071"/>
              <a:gd name="connsiteY8" fmla="*/ 336609 h 1175161"/>
              <a:gd name="connsiteX9" fmla="*/ 1302071 w 1302071"/>
              <a:gd name="connsiteY9" fmla="*/ 446169 h 1175161"/>
              <a:gd name="connsiteX10" fmla="*/ 1276788 w 1302071"/>
              <a:gd name="connsiteY10" fmla="*/ 517804 h 1175161"/>
              <a:gd name="connsiteX11" fmla="*/ 1158801 w 1302071"/>
              <a:gd name="connsiteY11" fmla="*/ 538873 h 1175161"/>
              <a:gd name="connsiteX12" fmla="*/ 1179870 w 1302071"/>
              <a:gd name="connsiteY12" fmla="*/ 602080 h 1175161"/>
              <a:gd name="connsiteX13" fmla="*/ 1234650 w 1302071"/>
              <a:gd name="connsiteY13" fmla="*/ 707426 h 1175161"/>
              <a:gd name="connsiteX14" fmla="*/ 1120877 w 1302071"/>
              <a:gd name="connsiteY14" fmla="*/ 859124 h 1175161"/>
              <a:gd name="connsiteX15" fmla="*/ 1061883 w 1302071"/>
              <a:gd name="connsiteY15" fmla="*/ 892834 h 1175161"/>
              <a:gd name="connsiteX16" fmla="*/ 1074525 w 1302071"/>
              <a:gd name="connsiteY16" fmla="*/ 909690 h 1175161"/>
              <a:gd name="connsiteX17" fmla="*/ 943896 w 1302071"/>
              <a:gd name="connsiteY17" fmla="*/ 934972 h 1175161"/>
              <a:gd name="connsiteX18" fmla="*/ 931255 w 1302071"/>
              <a:gd name="connsiteY18" fmla="*/ 989752 h 1175161"/>
              <a:gd name="connsiteX19" fmla="*/ 973393 w 1302071"/>
              <a:gd name="connsiteY19" fmla="*/ 1015035 h 1175161"/>
              <a:gd name="connsiteX20" fmla="*/ 977607 w 1302071"/>
              <a:gd name="connsiteY20" fmla="*/ 1078243 h 1175161"/>
              <a:gd name="connsiteX21" fmla="*/ 893330 w 1302071"/>
              <a:gd name="connsiteY21" fmla="*/ 1048746 h 1175161"/>
              <a:gd name="connsiteX22" fmla="*/ 800626 w 1302071"/>
              <a:gd name="connsiteY22" fmla="*/ 1175161 h 1175161"/>
              <a:gd name="connsiteX23" fmla="*/ 754274 w 1302071"/>
              <a:gd name="connsiteY23" fmla="*/ 1133022 h 1175161"/>
              <a:gd name="connsiteX24" fmla="*/ 707922 w 1302071"/>
              <a:gd name="connsiteY24" fmla="*/ 1137236 h 1175161"/>
              <a:gd name="connsiteX25" fmla="*/ 657356 w 1302071"/>
              <a:gd name="connsiteY25" fmla="*/ 1061387 h 1175161"/>
              <a:gd name="connsiteX26" fmla="*/ 497231 w 1302071"/>
              <a:gd name="connsiteY26" fmla="*/ 1036104 h 1175161"/>
              <a:gd name="connsiteX27" fmla="*/ 446665 w 1302071"/>
              <a:gd name="connsiteY27" fmla="*/ 998180 h 1175161"/>
              <a:gd name="connsiteX28" fmla="*/ 326691 w 1302071"/>
              <a:gd name="connsiteY28" fmla="*/ 1004621 h 1175161"/>
              <a:gd name="connsiteX29" fmla="*/ 278112 w 1302071"/>
              <a:gd name="connsiteY29" fmla="*/ 1027677 h 1175161"/>
              <a:gd name="connsiteX30" fmla="*/ 258533 w 1302071"/>
              <a:gd name="connsiteY30" fmla="*/ 967193 h 1175161"/>
              <a:gd name="connsiteX31" fmla="*/ 50565 w 1302071"/>
              <a:gd name="connsiteY31" fmla="*/ 913903 h 1175161"/>
              <a:gd name="connsiteX32" fmla="*/ 0 w 1302071"/>
              <a:gd name="connsiteY32" fmla="*/ 779061 h 1175161"/>
              <a:gd name="connsiteX33" fmla="*/ 88490 w 1302071"/>
              <a:gd name="connsiteY33" fmla="*/ 711640 h 1175161"/>
              <a:gd name="connsiteX34" fmla="*/ 143270 w 1302071"/>
              <a:gd name="connsiteY34" fmla="*/ 724281 h 1175161"/>
              <a:gd name="connsiteX35" fmla="*/ 193835 w 1302071"/>
              <a:gd name="connsiteY35" fmla="*/ 425100 h 1175161"/>
              <a:gd name="connsiteX36" fmla="*/ 299181 w 1302071"/>
              <a:gd name="connsiteY36" fmla="*/ 404031 h 1175161"/>
              <a:gd name="connsiteX37" fmla="*/ 341319 w 1302071"/>
              <a:gd name="connsiteY37" fmla="*/ 361892 h 1175161"/>
              <a:gd name="connsiteX38" fmla="*/ 345533 w 1302071"/>
              <a:gd name="connsiteY38" fmla="*/ 248119 h 1175161"/>
              <a:gd name="connsiteX39" fmla="*/ 408741 w 1302071"/>
              <a:gd name="connsiteY39" fmla="*/ 231264 h 1175161"/>
              <a:gd name="connsiteX40" fmla="*/ 429810 w 1302071"/>
              <a:gd name="connsiteY40" fmla="*/ 168056 h 1175161"/>
              <a:gd name="connsiteX41" fmla="*/ 484589 w 1302071"/>
              <a:gd name="connsiteY41" fmla="*/ 138560 h 1175161"/>
              <a:gd name="connsiteX42" fmla="*/ 505659 w 1302071"/>
              <a:gd name="connsiteY42" fmla="*/ 24786 h 1175161"/>
              <a:gd name="connsiteX0" fmla="*/ 505659 w 1302071"/>
              <a:gd name="connsiteY0" fmla="*/ 24786 h 1175161"/>
              <a:gd name="connsiteX1" fmla="*/ 588205 w 1302071"/>
              <a:gd name="connsiteY1" fmla="*/ 0 h 1175161"/>
              <a:gd name="connsiteX2" fmla="*/ 682400 w 1302071"/>
              <a:gd name="connsiteY2" fmla="*/ 77579 h 1175161"/>
              <a:gd name="connsiteX3" fmla="*/ 668131 w 1302071"/>
              <a:gd name="connsiteY3" fmla="*/ 52674 h 1175161"/>
              <a:gd name="connsiteX4" fmla="*/ 960752 w 1302071"/>
              <a:gd name="connsiteY4" fmla="*/ 62711 h 1175161"/>
              <a:gd name="connsiteX5" fmla="*/ 986035 w 1302071"/>
              <a:gd name="connsiteY5" fmla="*/ 155415 h 1175161"/>
              <a:gd name="connsiteX6" fmla="*/ 1070311 w 1302071"/>
              <a:gd name="connsiteY6" fmla="*/ 184912 h 1175161"/>
              <a:gd name="connsiteX7" fmla="*/ 1066097 w 1302071"/>
              <a:gd name="connsiteY7" fmla="*/ 323968 h 1175161"/>
              <a:gd name="connsiteX8" fmla="*/ 1264147 w 1302071"/>
              <a:gd name="connsiteY8" fmla="*/ 336609 h 1175161"/>
              <a:gd name="connsiteX9" fmla="*/ 1302071 w 1302071"/>
              <a:gd name="connsiteY9" fmla="*/ 446169 h 1175161"/>
              <a:gd name="connsiteX10" fmla="*/ 1276788 w 1302071"/>
              <a:gd name="connsiteY10" fmla="*/ 517804 h 1175161"/>
              <a:gd name="connsiteX11" fmla="*/ 1158801 w 1302071"/>
              <a:gd name="connsiteY11" fmla="*/ 538873 h 1175161"/>
              <a:gd name="connsiteX12" fmla="*/ 1179870 w 1302071"/>
              <a:gd name="connsiteY12" fmla="*/ 602080 h 1175161"/>
              <a:gd name="connsiteX13" fmla="*/ 1234650 w 1302071"/>
              <a:gd name="connsiteY13" fmla="*/ 707426 h 1175161"/>
              <a:gd name="connsiteX14" fmla="*/ 1120877 w 1302071"/>
              <a:gd name="connsiteY14" fmla="*/ 859124 h 1175161"/>
              <a:gd name="connsiteX15" fmla="*/ 1061883 w 1302071"/>
              <a:gd name="connsiteY15" fmla="*/ 892834 h 1175161"/>
              <a:gd name="connsiteX16" fmla="*/ 1074525 w 1302071"/>
              <a:gd name="connsiteY16" fmla="*/ 909690 h 1175161"/>
              <a:gd name="connsiteX17" fmla="*/ 943896 w 1302071"/>
              <a:gd name="connsiteY17" fmla="*/ 934972 h 1175161"/>
              <a:gd name="connsiteX18" fmla="*/ 931255 w 1302071"/>
              <a:gd name="connsiteY18" fmla="*/ 989752 h 1175161"/>
              <a:gd name="connsiteX19" fmla="*/ 973393 w 1302071"/>
              <a:gd name="connsiteY19" fmla="*/ 1015035 h 1175161"/>
              <a:gd name="connsiteX20" fmla="*/ 977607 w 1302071"/>
              <a:gd name="connsiteY20" fmla="*/ 1078243 h 1175161"/>
              <a:gd name="connsiteX21" fmla="*/ 893330 w 1302071"/>
              <a:gd name="connsiteY21" fmla="*/ 1048746 h 1175161"/>
              <a:gd name="connsiteX22" fmla="*/ 800626 w 1302071"/>
              <a:gd name="connsiteY22" fmla="*/ 1175161 h 1175161"/>
              <a:gd name="connsiteX23" fmla="*/ 754274 w 1302071"/>
              <a:gd name="connsiteY23" fmla="*/ 1133022 h 1175161"/>
              <a:gd name="connsiteX24" fmla="*/ 707922 w 1302071"/>
              <a:gd name="connsiteY24" fmla="*/ 1137236 h 1175161"/>
              <a:gd name="connsiteX25" fmla="*/ 657356 w 1302071"/>
              <a:gd name="connsiteY25" fmla="*/ 1061387 h 1175161"/>
              <a:gd name="connsiteX26" fmla="*/ 497231 w 1302071"/>
              <a:gd name="connsiteY26" fmla="*/ 1036104 h 1175161"/>
              <a:gd name="connsiteX27" fmla="*/ 446665 w 1302071"/>
              <a:gd name="connsiteY27" fmla="*/ 998180 h 1175161"/>
              <a:gd name="connsiteX28" fmla="*/ 326691 w 1302071"/>
              <a:gd name="connsiteY28" fmla="*/ 1004621 h 1175161"/>
              <a:gd name="connsiteX29" fmla="*/ 278112 w 1302071"/>
              <a:gd name="connsiteY29" fmla="*/ 1027677 h 1175161"/>
              <a:gd name="connsiteX30" fmla="*/ 258533 w 1302071"/>
              <a:gd name="connsiteY30" fmla="*/ 967193 h 1175161"/>
              <a:gd name="connsiteX31" fmla="*/ 50565 w 1302071"/>
              <a:gd name="connsiteY31" fmla="*/ 913903 h 1175161"/>
              <a:gd name="connsiteX32" fmla="*/ 0 w 1302071"/>
              <a:gd name="connsiteY32" fmla="*/ 779061 h 1175161"/>
              <a:gd name="connsiteX33" fmla="*/ 88490 w 1302071"/>
              <a:gd name="connsiteY33" fmla="*/ 711640 h 1175161"/>
              <a:gd name="connsiteX34" fmla="*/ 143270 w 1302071"/>
              <a:gd name="connsiteY34" fmla="*/ 724281 h 1175161"/>
              <a:gd name="connsiteX35" fmla="*/ 193835 w 1302071"/>
              <a:gd name="connsiteY35" fmla="*/ 425100 h 1175161"/>
              <a:gd name="connsiteX36" fmla="*/ 299181 w 1302071"/>
              <a:gd name="connsiteY36" fmla="*/ 404031 h 1175161"/>
              <a:gd name="connsiteX37" fmla="*/ 341319 w 1302071"/>
              <a:gd name="connsiteY37" fmla="*/ 361892 h 1175161"/>
              <a:gd name="connsiteX38" fmla="*/ 345533 w 1302071"/>
              <a:gd name="connsiteY38" fmla="*/ 248119 h 1175161"/>
              <a:gd name="connsiteX39" fmla="*/ 408741 w 1302071"/>
              <a:gd name="connsiteY39" fmla="*/ 231264 h 1175161"/>
              <a:gd name="connsiteX40" fmla="*/ 429810 w 1302071"/>
              <a:gd name="connsiteY40" fmla="*/ 168056 h 1175161"/>
              <a:gd name="connsiteX41" fmla="*/ 484589 w 1302071"/>
              <a:gd name="connsiteY41" fmla="*/ 138560 h 1175161"/>
              <a:gd name="connsiteX42" fmla="*/ 505659 w 1302071"/>
              <a:gd name="connsiteY42" fmla="*/ 24786 h 1175161"/>
              <a:gd name="connsiteX0" fmla="*/ 505659 w 1302071"/>
              <a:gd name="connsiteY0" fmla="*/ 24786 h 1175161"/>
              <a:gd name="connsiteX1" fmla="*/ 588205 w 1302071"/>
              <a:gd name="connsiteY1" fmla="*/ 0 h 1175161"/>
              <a:gd name="connsiteX2" fmla="*/ 682400 w 1302071"/>
              <a:gd name="connsiteY2" fmla="*/ 77579 h 1175161"/>
              <a:gd name="connsiteX3" fmla="*/ 668131 w 1302071"/>
              <a:gd name="connsiteY3" fmla="*/ 52674 h 1175161"/>
              <a:gd name="connsiteX4" fmla="*/ 960752 w 1302071"/>
              <a:gd name="connsiteY4" fmla="*/ 62711 h 1175161"/>
              <a:gd name="connsiteX5" fmla="*/ 986035 w 1302071"/>
              <a:gd name="connsiteY5" fmla="*/ 155415 h 1175161"/>
              <a:gd name="connsiteX6" fmla="*/ 1070311 w 1302071"/>
              <a:gd name="connsiteY6" fmla="*/ 184912 h 1175161"/>
              <a:gd name="connsiteX7" fmla="*/ 1077249 w 1302071"/>
              <a:gd name="connsiteY7" fmla="*/ 331403 h 1175161"/>
              <a:gd name="connsiteX8" fmla="*/ 1264147 w 1302071"/>
              <a:gd name="connsiteY8" fmla="*/ 336609 h 1175161"/>
              <a:gd name="connsiteX9" fmla="*/ 1302071 w 1302071"/>
              <a:gd name="connsiteY9" fmla="*/ 446169 h 1175161"/>
              <a:gd name="connsiteX10" fmla="*/ 1276788 w 1302071"/>
              <a:gd name="connsiteY10" fmla="*/ 517804 h 1175161"/>
              <a:gd name="connsiteX11" fmla="*/ 1158801 w 1302071"/>
              <a:gd name="connsiteY11" fmla="*/ 538873 h 1175161"/>
              <a:gd name="connsiteX12" fmla="*/ 1179870 w 1302071"/>
              <a:gd name="connsiteY12" fmla="*/ 602080 h 1175161"/>
              <a:gd name="connsiteX13" fmla="*/ 1234650 w 1302071"/>
              <a:gd name="connsiteY13" fmla="*/ 707426 h 1175161"/>
              <a:gd name="connsiteX14" fmla="*/ 1120877 w 1302071"/>
              <a:gd name="connsiteY14" fmla="*/ 859124 h 1175161"/>
              <a:gd name="connsiteX15" fmla="*/ 1061883 w 1302071"/>
              <a:gd name="connsiteY15" fmla="*/ 892834 h 1175161"/>
              <a:gd name="connsiteX16" fmla="*/ 1074525 w 1302071"/>
              <a:gd name="connsiteY16" fmla="*/ 909690 h 1175161"/>
              <a:gd name="connsiteX17" fmla="*/ 943896 w 1302071"/>
              <a:gd name="connsiteY17" fmla="*/ 934972 h 1175161"/>
              <a:gd name="connsiteX18" fmla="*/ 931255 w 1302071"/>
              <a:gd name="connsiteY18" fmla="*/ 989752 h 1175161"/>
              <a:gd name="connsiteX19" fmla="*/ 973393 w 1302071"/>
              <a:gd name="connsiteY19" fmla="*/ 1015035 h 1175161"/>
              <a:gd name="connsiteX20" fmla="*/ 977607 w 1302071"/>
              <a:gd name="connsiteY20" fmla="*/ 1078243 h 1175161"/>
              <a:gd name="connsiteX21" fmla="*/ 893330 w 1302071"/>
              <a:gd name="connsiteY21" fmla="*/ 1048746 h 1175161"/>
              <a:gd name="connsiteX22" fmla="*/ 800626 w 1302071"/>
              <a:gd name="connsiteY22" fmla="*/ 1175161 h 1175161"/>
              <a:gd name="connsiteX23" fmla="*/ 754274 w 1302071"/>
              <a:gd name="connsiteY23" fmla="*/ 1133022 h 1175161"/>
              <a:gd name="connsiteX24" fmla="*/ 707922 w 1302071"/>
              <a:gd name="connsiteY24" fmla="*/ 1137236 h 1175161"/>
              <a:gd name="connsiteX25" fmla="*/ 657356 w 1302071"/>
              <a:gd name="connsiteY25" fmla="*/ 1061387 h 1175161"/>
              <a:gd name="connsiteX26" fmla="*/ 497231 w 1302071"/>
              <a:gd name="connsiteY26" fmla="*/ 1036104 h 1175161"/>
              <a:gd name="connsiteX27" fmla="*/ 446665 w 1302071"/>
              <a:gd name="connsiteY27" fmla="*/ 998180 h 1175161"/>
              <a:gd name="connsiteX28" fmla="*/ 326691 w 1302071"/>
              <a:gd name="connsiteY28" fmla="*/ 1004621 h 1175161"/>
              <a:gd name="connsiteX29" fmla="*/ 278112 w 1302071"/>
              <a:gd name="connsiteY29" fmla="*/ 1027677 h 1175161"/>
              <a:gd name="connsiteX30" fmla="*/ 258533 w 1302071"/>
              <a:gd name="connsiteY30" fmla="*/ 967193 h 1175161"/>
              <a:gd name="connsiteX31" fmla="*/ 50565 w 1302071"/>
              <a:gd name="connsiteY31" fmla="*/ 913903 h 1175161"/>
              <a:gd name="connsiteX32" fmla="*/ 0 w 1302071"/>
              <a:gd name="connsiteY32" fmla="*/ 779061 h 1175161"/>
              <a:gd name="connsiteX33" fmla="*/ 88490 w 1302071"/>
              <a:gd name="connsiteY33" fmla="*/ 711640 h 1175161"/>
              <a:gd name="connsiteX34" fmla="*/ 143270 w 1302071"/>
              <a:gd name="connsiteY34" fmla="*/ 724281 h 1175161"/>
              <a:gd name="connsiteX35" fmla="*/ 193835 w 1302071"/>
              <a:gd name="connsiteY35" fmla="*/ 425100 h 1175161"/>
              <a:gd name="connsiteX36" fmla="*/ 299181 w 1302071"/>
              <a:gd name="connsiteY36" fmla="*/ 404031 h 1175161"/>
              <a:gd name="connsiteX37" fmla="*/ 341319 w 1302071"/>
              <a:gd name="connsiteY37" fmla="*/ 361892 h 1175161"/>
              <a:gd name="connsiteX38" fmla="*/ 345533 w 1302071"/>
              <a:gd name="connsiteY38" fmla="*/ 248119 h 1175161"/>
              <a:gd name="connsiteX39" fmla="*/ 408741 w 1302071"/>
              <a:gd name="connsiteY39" fmla="*/ 231264 h 1175161"/>
              <a:gd name="connsiteX40" fmla="*/ 429810 w 1302071"/>
              <a:gd name="connsiteY40" fmla="*/ 168056 h 1175161"/>
              <a:gd name="connsiteX41" fmla="*/ 484589 w 1302071"/>
              <a:gd name="connsiteY41" fmla="*/ 138560 h 1175161"/>
              <a:gd name="connsiteX42" fmla="*/ 505659 w 1302071"/>
              <a:gd name="connsiteY42" fmla="*/ 24786 h 1175161"/>
              <a:gd name="connsiteX0" fmla="*/ 505659 w 1302071"/>
              <a:gd name="connsiteY0" fmla="*/ 24786 h 1175161"/>
              <a:gd name="connsiteX1" fmla="*/ 588205 w 1302071"/>
              <a:gd name="connsiteY1" fmla="*/ 0 h 1175161"/>
              <a:gd name="connsiteX2" fmla="*/ 682400 w 1302071"/>
              <a:gd name="connsiteY2" fmla="*/ 77579 h 1175161"/>
              <a:gd name="connsiteX3" fmla="*/ 668131 w 1302071"/>
              <a:gd name="connsiteY3" fmla="*/ 52674 h 1175161"/>
              <a:gd name="connsiteX4" fmla="*/ 960752 w 1302071"/>
              <a:gd name="connsiteY4" fmla="*/ 62711 h 1175161"/>
              <a:gd name="connsiteX5" fmla="*/ 986035 w 1302071"/>
              <a:gd name="connsiteY5" fmla="*/ 155415 h 1175161"/>
              <a:gd name="connsiteX6" fmla="*/ 1070311 w 1302071"/>
              <a:gd name="connsiteY6" fmla="*/ 184912 h 1175161"/>
              <a:gd name="connsiteX7" fmla="*/ 1077249 w 1302071"/>
              <a:gd name="connsiteY7" fmla="*/ 331403 h 1175161"/>
              <a:gd name="connsiteX8" fmla="*/ 1264147 w 1302071"/>
              <a:gd name="connsiteY8" fmla="*/ 325457 h 1175161"/>
              <a:gd name="connsiteX9" fmla="*/ 1302071 w 1302071"/>
              <a:gd name="connsiteY9" fmla="*/ 446169 h 1175161"/>
              <a:gd name="connsiteX10" fmla="*/ 1276788 w 1302071"/>
              <a:gd name="connsiteY10" fmla="*/ 517804 h 1175161"/>
              <a:gd name="connsiteX11" fmla="*/ 1158801 w 1302071"/>
              <a:gd name="connsiteY11" fmla="*/ 538873 h 1175161"/>
              <a:gd name="connsiteX12" fmla="*/ 1179870 w 1302071"/>
              <a:gd name="connsiteY12" fmla="*/ 602080 h 1175161"/>
              <a:gd name="connsiteX13" fmla="*/ 1234650 w 1302071"/>
              <a:gd name="connsiteY13" fmla="*/ 707426 h 1175161"/>
              <a:gd name="connsiteX14" fmla="*/ 1120877 w 1302071"/>
              <a:gd name="connsiteY14" fmla="*/ 859124 h 1175161"/>
              <a:gd name="connsiteX15" fmla="*/ 1061883 w 1302071"/>
              <a:gd name="connsiteY15" fmla="*/ 892834 h 1175161"/>
              <a:gd name="connsiteX16" fmla="*/ 1074525 w 1302071"/>
              <a:gd name="connsiteY16" fmla="*/ 909690 h 1175161"/>
              <a:gd name="connsiteX17" fmla="*/ 943896 w 1302071"/>
              <a:gd name="connsiteY17" fmla="*/ 934972 h 1175161"/>
              <a:gd name="connsiteX18" fmla="*/ 931255 w 1302071"/>
              <a:gd name="connsiteY18" fmla="*/ 989752 h 1175161"/>
              <a:gd name="connsiteX19" fmla="*/ 973393 w 1302071"/>
              <a:gd name="connsiteY19" fmla="*/ 1015035 h 1175161"/>
              <a:gd name="connsiteX20" fmla="*/ 977607 w 1302071"/>
              <a:gd name="connsiteY20" fmla="*/ 1078243 h 1175161"/>
              <a:gd name="connsiteX21" fmla="*/ 893330 w 1302071"/>
              <a:gd name="connsiteY21" fmla="*/ 1048746 h 1175161"/>
              <a:gd name="connsiteX22" fmla="*/ 800626 w 1302071"/>
              <a:gd name="connsiteY22" fmla="*/ 1175161 h 1175161"/>
              <a:gd name="connsiteX23" fmla="*/ 754274 w 1302071"/>
              <a:gd name="connsiteY23" fmla="*/ 1133022 h 1175161"/>
              <a:gd name="connsiteX24" fmla="*/ 707922 w 1302071"/>
              <a:gd name="connsiteY24" fmla="*/ 1137236 h 1175161"/>
              <a:gd name="connsiteX25" fmla="*/ 657356 w 1302071"/>
              <a:gd name="connsiteY25" fmla="*/ 1061387 h 1175161"/>
              <a:gd name="connsiteX26" fmla="*/ 497231 w 1302071"/>
              <a:gd name="connsiteY26" fmla="*/ 1036104 h 1175161"/>
              <a:gd name="connsiteX27" fmla="*/ 446665 w 1302071"/>
              <a:gd name="connsiteY27" fmla="*/ 998180 h 1175161"/>
              <a:gd name="connsiteX28" fmla="*/ 326691 w 1302071"/>
              <a:gd name="connsiteY28" fmla="*/ 1004621 h 1175161"/>
              <a:gd name="connsiteX29" fmla="*/ 278112 w 1302071"/>
              <a:gd name="connsiteY29" fmla="*/ 1027677 h 1175161"/>
              <a:gd name="connsiteX30" fmla="*/ 258533 w 1302071"/>
              <a:gd name="connsiteY30" fmla="*/ 967193 h 1175161"/>
              <a:gd name="connsiteX31" fmla="*/ 50565 w 1302071"/>
              <a:gd name="connsiteY31" fmla="*/ 913903 h 1175161"/>
              <a:gd name="connsiteX32" fmla="*/ 0 w 1302071"/>
              <a:gd name="connsiteY32" fmla="*/ 779061 h 1175161"/>
              <a:gd name="connsiteX33" fmla="*/ 88490 w 1302071"/>
              <a:gd name="connsiteY33" fmla="*/ 711640 h 1175161"/>
              <a:gd name="connsiteX34" fmla="*/ 143270 w 1302071"/>
              <a:gd name="connsiteY34" fmla="*/ 724281 h 1175161"/>
              <a:gd name="connsiteX35" fmla="*/ 193835 w 1302071"/>
              <a:gd name="connsiteY35" fmla="*/ 425100 h 1175161"/>
              <a:gd name="connsiteX36" fmla="*/ 299181 w 1302071"/>
              <a:gd name="connsiteY36" fmla="*/ 404031 h 1175161"/>
              <a:gd name="connsiteX37" fmla="*/ 341319 w 1302071"/>
              <a:gd name="connsiteY37" fmla="*/ 361892 h 1175161"/>
              <a:gd name="connsiteX38" fmla="*/ 345533 w 1302071"/>
              <a:gd name="connsiteY38" fmla="*/ 248119 h 1175161"/>
              <a:gd name="connsiteX39" fmla="*/ 408741 w 1302071"/>
              <a:gd name="connsiteY39" fmla="*/ 231264 h 1175161"/>
              <a:gd name="connsiteX40" fmla="*/ 429810 w 1302071"/>
              <a:gd name="connsiteY40" fmla="*/ 168056 h 1175161"/>
              <a:gd name="connsiteX41" fmla="*/ 484589 w 1302071"/>
              <a:gd name="connsiteY41" fmla="*/ 138560 h 1175161"/>
              <a:gd name="connsiteX42" fmla="*/ 505659 w 1302071"/>
              <a:gd name="connsiteY42" fmla="*/ 24786 h 1175161"/>
              <a:gd name="connsiteX0" fmla="*/ 505659 w 1309505"/>
              <a:gd name="connsiteY0" fmla="*/ 24786 h 1175161"/>
              <a:gd name="connsiteX1" fmla="*/ 588205 w 1309505"/>
              <a:gd name="connsiteY1" fmla="*/ 0 h 1175161"/>
              <a:gd name="connsiteX2" fmla="*/ 682400 w 1309505"/>
              <a:gd name="connsiteY2" fmla="*/ 77579 h 1175161"/>
              <a:gd name="connsiteX3" fmla="*/ 668131 w 1309505"/>
              <a:gd name="connsiteY3" fmla="*/ 52674 h 1175161"/>
              <a:gd name="connsiteX4" fmla="*/ 960752 w 1309505"/>
              <a:gd name="connsiteY4" fmla="*/ 62711 h 1175161"/>
              <a:gd name="connsiteX5" fmla="*/ 986035 w 1309505"/>
              <a:gd name="connsiteY5" fmla="*/ 155415 h 1175161"/>
              <a:gd name="connsiteX6" fmla="*/ 1070311 w 1309505"/>
              <a:gd name="connsiteY6" fmla="*/ 184912 h 1175161"/>
              <a:gd name="connsiteX7" fmla="*/ 1077249 w 1309505"/>
              <a:gd name="connsiteY7" fmla="*/ 331403 h 1175161"/>
              <a:gd name="connsiteX8" fmla="*/ 1264147 w 1309505"/>
              <a:gd name="connsiteY8" fmla="*/ 325457 h 1175161"/>
              <a:gd name="connsiteX9" fmla="*/ 1309505 w 1309505"/>
              <a:gd name="connsiteY9" fmla="*/ 435018 h 1175161"/>
              <a:gd name="connsiteX10" fmla="*/ 1276788 w 1309505"/>
              <a:gd name="connsiteY10" fmla="*/ 517804 h 1175161"/>
              <a:gd name="connsiteX11" fmla="*/ 1158801 w 1309505"/>
              <a:gd name="connsiteY11" fmla="*/ 538873 h 1175161"/>
              <a:gd name="connsiteX12" fmla="*/ 1179870 w 1309505"/>
              <a:gd name="connsiteY12" fmla="*/ 602080 h 1175161"/>
              <a:gd name="connsiteX13" fmla="*/ 1234650 w 1309505"/>
              <a:gd name="connsiteY13" fmla="*/ 707426 h 1175161"/>
              <a:gd name="connsiteX14" fmla="*/ 1120877 w 1309505"/>
              <a:gd name="connsiteY14" fmla="*/ 859124 h 1175161"/>
              <a:gd name="connsiteX15" fmla="*/ 1061883 w 1309505"/>
              <a:gd name="connsiteY15" fmla="*/ 892834 h 1175161"/>
              <a:gd name="connsiteX16" fmla="*/ 1074525 w 1309505"/>
              <a:gd name="connsiteY16" fmla="*/ 909690 h 1175161"/>
              <a:gd name="connsiteX17" fmla="*/ 943896 w 1309505"/>
              <a:gd name="connsiteY17" fmla="*/ 934972 h 1175161"/>
              <a:gd name="connsiteX18" fmla="*/ 931255 w 1309505"/>
              <a:gd name="connsiteY18" fmla="*/ 989752 h 1175161"/>
              <a:gd name="connsiteX19" fmla="*/ 973393 w 1309505"/>
              <a:gd name="connsiteY19" fmla="*/ 1015035 h 1175161"/>
              <a:gd name="connsiteX20" fmla="*/ 977607 w 1309505"/>
              <a:gd name="connsiteY20" fmla="*/ 1078243 h 1175161"/>
              <a:gd name="connsiteX21" fmla="*/ 893330 w 1309505"/>
              <a:gd name="connsiteY21" fmla="*/ 1048746 h 1175161"/>
              <a:gd name="connsiteX22" fmla="*/ 800626 w 1309505"/>
              <a:gd name="connsiteY22" fmla="*/ 1175161 h 1175161"/>
              <a:gd name="connsiteX23" fmla="*/ 754274 w 1309505"/>
              <a:gd name="connsiteY23" fmla="*/ 1133022 h 1175161"/>
              <a:gd name="connsiteX24" fmla="*/ 707922 w 1309505"/>
              <a:gd name="connsiteY24" fmla="*/ 1137236 h 1175161"/>
              <a:gd name="connsiteX25" fmla="*/ 657356 w 1309505"/>
              <a:gd name="connsiteY25" fmla="*/ 1061387 h 1175161"/>
              <a:gd name="connsiteX26" fmla="*/ 497231 w 1309505"/>
              <a:gd name="connsiteY26" fmla="*/ 1036104 h 1175161"/>
              <a:gd name="connsiteX27" fmla="*/ 446665 w 1309505"/>
              <a:gd name="connsiteY27" fmla="*/ 998180 h 1175161"/>
              <a:gd name="connsiteX28" fmla="*/ 326691 w 1309505"/>
              <a:gd name="connsiteY28" fmla="*/ 1004621 h 1175161"/>
              <a:gd name="connsiteX29" fmla="*/ 278112 w 1309505"/>
              <a:gd name="connsiteY29" fmla="*/ 1027677 h 1175161"/>
              <a:gd name="connsiteX30" fmla="*/ 258533 w 1309505"/>
              <a:gd name="connsiteY30" fmla="*/ 967193 h 1175161"/>
              <a:gd name="connsiteX31" fmla="*/ 50565 w 1309505"/>
              <a:gd name="connsiteY31" fmla="*/ 913903 h 1175161"/>
              <a:gd name="connsiteX32" fmla="*/ 0 w 1309505"/>
              <a:gd name="connsiteY32" fmla="*/ 779061 h 1175161"/>
              <a:gd name="connsiteX33" fmla="*/ 88490 w 1309505"/>
              <a:gd name="connsiteY33" fmla="*/ 711640 h 1175161"/>
              <a:gd name="connsiteX34" fmla="*/ 143270 w 1309505"/>
              <a:gd name="connsiteY34" fmla="*/ 724281 h 1175161"/>
              <a:gd name="connsiteX35" fmla="*/ 193835 w 1309505"/>
              <a:gd name="connsiteY35" fmla="*/ 425100 h 1175161"/>
              <a:gd name="connsiteX36" fmla="*/ 299181 w 1309505"/>
              <a:gd name="connsiteY36" fmla="*/ 404031 h 1175161"/>
              <a:gd name="connsiteX37" fmla="*/ 341319 w 1309505"/>
              <a:gd name="connsiteY37" fmla="*/ 361892 h 1175161"/>
              <a:gd name="connsiteX38" fmla="*/ 345533 w 1309505"/>
              <a:gd name="connsiteY38" fmla="*/ 248119 h 1175161"/>
              <a:gd name="connsiteX39" fmla="*/ 408741 w 1309505"/>
              <a:gd name="connsiteY39" fmla="*/ 231264 h 1175161"/>
              <a:gd name="connsiteX40" fmla="*/ 429810 w 1309505"/>
              <a:gd name="connsiteY40" fmla="*/ 168056 h 1175161"/>
              <a:gd name="connsiteX41" fmla="*/ 484589 w 1309505"/>
              <a:gd name="connsiteY41" fmla="*/ 138560 h 1175161"/>
              <a:gd name="connsiteX42" fmla="*/ 505659 w 1309505"/>
              <a:gd name="connsiteY42" fmla="*/ 24786 h 1175161"/>
              <a:gd name="connsiteX0" fmla="*/ 505659 w 1309505"/>
              <a:gd name="connsiteY0" fmla="*/ 24786 h 1175161"/>
              <a:gd name="connsiteX1" fmla="*/ 588205 w 1309505"/>
              <a:gd name="connsiteY1" fmla="*/ 0 h 1175161"/>
              <a:gd name="connsiteX2" fmla="*/ 682400 w 1309505"/>
              <a:gd name="connsiteY2" fmla="*/ 77579 h 1175161"/>
              <a:gd name="connsiteX3" fmla="*/ 668131 w 1309505"/>
              <a:gd name="connsiteY3" fmla="*/ 52674 h 1175161"/>
              <a:gd name="connsiteX4" fmla="*/ 960752 w 1309505"/>
              <a:gd name="connsiteY4" fmla="*/ 62711 h 1175161"/>
              <a:gd name="connsiteX5" fmla="*/ 986035 w 1309505"/>
              <a:gd name="connsiteY5" fmla="*/ 155415 h 1175161"/>
              <a:gd name="connsiteX6" fmla="*/ 1070311 w 1309505"/>
              <a:gd name="connsiteY6" fmla="*/ 184912 h 1175161"/>
              <a:gd name="connsiteX7" fmla="*/ 1077249 w 1309505"/>
              <a:gd name="connsiteY7" fmla="*/ 331403 h 1175161"/>
              <a:gd name="connsiteX8" fmla="*/ 1264147 w 1309505"/>
              <a:gd name="connsiteY8" fmla="*/ 325457 h 1175161"/>
              <a:gd name="connsiteX9" fmla="*/ 1309505 w 1309505"/>
              <a:gd name="connsiteY9" fmla="*/ 435018 h 1175161"/>
              <a:gd name="connsiteX10" fmla="*/ 1276788 w 1309505"/>
              <a:gd name="connsiteY10" fmla="*/ 517804 h 1175161"/>
              <a:gd name="connsiteX11" fmla="*/ 1158801 w 1309505"/>
              <a:gd name="connsiteY11" fmla="*/ 538873 h 1175161"/>
              <a:gd name="connsiteX12" fmla="*/ 1213323 w 1309505"/>
              <a:gd name="connsiteY12" fmla="*/ 613231 h 1175161"/>
              <a:gd name="connsiteX13" fmla="*/ 1234650 w 1309505"/>
              <a:gd name="connsiteY13" fmla="*/ 707426 h 1175161"/>
              <a:gd name="connsiteX14" fmla="*/ 1120877 w 1309505"/>
              <a:gd name="connsiteY14" fmla="*/ 859124 h 1175161"/>
              <a:gd name="connsiteX15" fmla="*/ 1061883 w 1309505"/>
              <a:gd name="connsiteY15" fmla="*/ 892834 h 1175161"/>
              <a:gd name="connsiteX16" fmla="*/ 1074525 w 1309505"/>
              <a:gd name="connsiteY16" fmla="*/ 909690 h 1175161"/>
              <a:gd name="connsiteX17" fmla="*/ 943896 w 1309505"/>
              <a:gd name="connsiteY17" fmla="*/ 934972 h 1175161"/>
              <a:gd name="connsiteX18" fmla="*/ 931255 w 1309505"/>
              <a:gd name="connsiteY18" fmla="*/ 989752 h 1175161"/>
              <a:gd name="connsiteX19" fmla="*/ 973393 w 1309505"/>
              <a:gd name="connsiteY19" fmla="*/ 1015035 h 1175161"/>
              <a:gd name="connsiteX20" fmla="*/ 977607 w 1309505"/>
              <a:gd name="connsiteY20" fmla="*/ 1078243 h 1175161"/>
              <a:gd name="connsiteX21" fmla="*/ 893330 w 1309505"/>
              <a:gd name="connsiteY21" fmla="*/ 1048746 h 1175161"/>
              <a:gd name="connsiteX22" fmla="*/ 800626 w 1309505"/>
              <a:gd name="connsiteY22" fmla="*/ 1175161 h 1175161"/>
              <a:gd name="connsiteX23" fmla="*/ 754274 w 1309505"/>
              <a:gd name="connsiteY23" fmla="*/ 1133022 h 1175161"/>
              <a:gd name="connsiteX24" fmla="*/ 707922 w 1309505"/>
              <a:gd name="connsiteY24" fmla="*/ 1137236 h 1175161"/>
              <a:gd name="connsiteX25" fmla="*/ 657356 w 1309505"/>
              <a:gd name="connsiteY25" fmla="*/ 1061387 h 1175161"/>
              <a:gd name="connsiteX26" fmla="*/ 497231 w 1309505"/>
              <a:gd name="connsiteY26" fmla="*/ 1036104 h 1175161"/>
              <a:gd name="connsiteX27" fmla="*/ 446665 w 1309505"/>
              <a:gd name="connsiteY27" fmla="*/ 998180 h 1175161"/>
              <a:gd name="connsiteX28" fmla="*/ 326691 w 1309505"/>
              <a:gd name="connsiteY28" fmla="*/ 1004621 h 1175161"/>
              <a:gd name="connsiteX29" fmla="*/ 278112 w 1309505"/>
              <a:gd name="connsiteY29" fmla="*/ 1027677 h 1175161"/>
              <a:gd name="connsiteX30" fmla="*/ 258533 w 1309505"/>
              <a:gd name="connsiteY30" fmla="*/ 967193 h 1175161"/>
              <a:gd name="connsiteX31" fmla="*/ 50565 w 1309505"/>
              <a:gd name="connsiteY31" fmla="*/ 913903 h 1175161"/>
              <a:gd name="connsiteX32" fmla="*/ 0 w 1309505"/>
              <a:gd name="connsiteY32" fmla="*/ 779061 h 1175161"/>
              <a:gd name="connsiteX33" fmla="*/ 88490 w 1309505"/>
              <a:gd name="connsiteY33" fmla="*/ 711640 h 1175161"/>
              <a:gd name="connsiteX34" fmla="*/ 143270 w 1309505"/>
              <a:gd name="connsiteY34" fmla="*/ 724281 h 1175161"/>
              <a:gd name="connsiteX35" fmla="*/ 193835 w 1309505"/>
              <a:gd name="connsiteY35" fmla="*/ 425100 h 1175161"/>
              <a:gd name="connsiteX36" fmla="*/ 299181 w 1309505"/>
              <a:gd name="connsiteY36" fmla="*/ 404031 h 1175161"/>
              <a:gd name="connsiteX37" fmla="*/ 341319 w 1309505"/>
              <a:gd name="connsiteY37" fmla="*/ 361892 h 1175161"/>
              <a:gd name="connsiteX38" fmla="*/ 345533 w 1309505"/>
              <a:gd name="connsiteY38" fmla="*/ 248119 h 1175161"/>
              <a:gd name="connsiteX39" fmla="*/ 408741 w 1309505"/>
              <a:gd name="connsiteY39" fmla="*/ 231264 h 1175161"/>
              <a:gd name="connsiteX40" fmla="*/ 429810 w 1309505"/>
              <a:gd name="connsiteY40" fmla="*/ 168056 h 1175161"/>
              <a:gd name="connsiteX41" fmla="*/ 484589 w 1309505"/>
              <a:gd name="connsiteY41" fmla="*/ 138560 h 1175161"/>
              <a:gd name="connsiteX42" fmla="*/ 505659 w 1309505"/>
              <a:gd name="connsiteY42" fmla="*/ 24786 h 1175161"/>
              <a:gd name="connsiteX0" fmla="*/ 505659 w 1309505"/>
              <a:gd name="connsiteY0" fmla="*/ 24786 h 1175161"/>
              <a:gd name="connsiteX1" fmla="*/ 588205 w 1309505"/>
              <a:gd name="connsiteY1" fmla="*/ 0 h 1175161"/>
              <a:gd name="connsiteX2" fmla="*/ 682400 w 1309505"/>
              <a:gd name="connsiteY2" fmla="*/ 77579 h 1175161"/>
              <a:gd name="connsiteX3" fmla="*/ 668131 w 1309505"/>
              <a:gd name="connsiteY3" fmla="*/ 52674 h 1175161"/>
              <a:gd name="connsiteX4" fmla="*/ 960752 w 1309505"/>
              <a:gd name="connsiteY4" fmla="*/ 62711 h 1175161"/>
              <a:gd name="connsiteX5" fmla="*/ 986035 w 1309505"/>
              <a:gd name="connsiteY5" fmla="*/ 155415 h 1175161"/>
              <a:gd name="connsiteX6" fmla="*/ 1070311 w 1309505"/>
              <a:gd name="connsiteY6" fmla="*/ 184912 h 1175161"/>
              <a:gd name="connsiteX7" fmla="*/ 1077249 w 1309505"/>
              <a:gd name="connsiteY7" fmla="*/ 331403 h 1175161"/>
              <a:gd name="connsiteX8" fmla="*/ 1264147 w 1309505"/>
              <a:gd name="connsiteY8" fmla="*/ 325457 h 1175161"/>
              <a:gd name="connsiteX9" fmla="*/ 1309505 w 1309505"/>
              <a:gd name="connsiteY9" fmla="*/ 435018 h 1175161"/>
              <a:gd name="connsiteX10" fmla="*/ 1276788 w 1309505"/>
              <a:gd name="connsiteY10" fmla="*/ 517804 h 1175161"/>
              <a:gd name="connsiteX11" fmla="*/ 1169953 w 1309505"/>
              <a:gd name="connsiteY11" fmla="*/ 553742 h 1175161"/>
              <a:gd name="connsiteX12" fmla="*/ 1213323 w 1309505"/>
              <a:gd name="connsiteY12" fmla="*/ 613231 h 1175161"/>
              <a:gd name="connsiteX13" fmla="*/ 1234650 w 1309505"/>
              <a:gd name="connsiteY13" fmla="*/ 707426 h 1175161"/>
              <a:gd name="connsiteX14" fmla="*/ 1120877 w 1309505"/>
              <a:gd name="connsiteY14" fmla="*/ 859124 h 1175161"/>
              <a:gd name="connsiteX15" fmla="*/ 1061883 w 1309505"/>
              <a:gd name="connsiteY15" fmla="*/ 892834 h 1175161"/>
              <a:gd name="connsiteX16" fmla="*/ 1074525 w 1309505"/>
              <a:gd name="connsiteY16" fmla="*/ 909690 h 1175161"/>
              <a:gd name="connsiteX17" fmla="*/ 943896 w 1309505"/>
              <a:gd name="connsiteY17" fmla="*/ 934972 h 1175161"/>
              <a:gd name="connsiteX18" fmla="*/ 931255 w 1309505"/>
              <a:gd name="connsiteY18" fmla="*/ 989752 h 1175161"/>
              <a:gd name="connsiteX19" fmla="*/ 973393 w 1309505"/>
              <a:gd name="connsiteY19" fmla="*/ 1015035 h 1175161"/>
              <a:gd name="connsiteX20" fmla="*/ 977607 w 1309505"/>
              <a:gd name="connsiteY20" fmla="*/ 1078243 h 1175161"/>
              <a:gd name="connsiteX21" fmla="*/ 893330 w 1309505"/>
              <a:gd name="connsiteY21" fmla="*/ 1048746 h 1175161"/>
              <a:gd name="connsiteX22" fmla="*/ 800626 w 1309505"/>
              <a:gd name="connsiteY22" fmla="*/ 1175161 h 1175161"/>
              <a:gd name="connsiteX23" fmla="*/ 754274 w 1309505"/>
              <a:gd name="connsiteY23" fmla="*/ 1133022 h 1175161"/>
              <a:gd name="connsiteX24" fmla="*/ 707922 w 1309505"/>
              <a:gd name="connsiteY24" fmla="*/ 1137236 h 1175161"/>
              <a:gd name="connsiteX25" fmla="*/ 657356 w 1309505"/>
              <a:gd name="connsiteY25" fmla="*/ 1061387 h 1175161"/>
              <a:gd name="connsiteX26" fmla="*/ 497231 w 1309505"/>
              <a:gd name="connsiteY26" fmla="*/ 1036104 h 1175161"/>
              <a:gd name="connsiteX27" fmla="*/ 446665 w 1309505"/>
              <a:gd name="connsiteY27" fmla="*/ 998180 h 1175161"/>
              <a:gd name="connsiteX28" fmla="*/ 326691 w 1309505"/>
              <a:gd name="connsiteY28" fmla="*/ 1004621 h 1175161"/>
              <a:gd name="connsiteX29" fmla="*/ 278112 w 1309505"/>
              <a:gd name="connsiteY29" fmla="*/ 1027677 h 1175161"/>
              <a:gd name="connsiteX30" fmla="*/ 258533 w 1309505"/>
              <a:gd name="connsiteY30" fmla="*/ 967193 h 1175161"/>
              <a:gd name="connsiteX31" fmla="*/ 50565 w 1309505"/>
              <a:gd name="connsiteY31" fmla="*/ 913903 h 1175161"/>
              <a:gd name="connsiteX32" fmla="*/ 0 w 1309505"/>
              <a:gd name="connsiteY32" fmla="*/ 779061 h 1175161"/>
              <a:gd name="connsiteX33" fmla="*/ 88490 w 1309505"/>
              <a:gd name="connsiteY33" fmla="*/ 711640 h 1175161"/>
              <a:gd name="connsiteX34" fmla="*/ 143270 w 1309505"/>
              <a:gd name="connsiteY34" fmla="*/ 724281 h 1175161"/>
              <a:gd name="connsiteX35" fmla="*/ 193835 w 1309505"/>
              <a:gd name="connsiteY35" fmla="*/ 425100 h 1175161"/>
              <a:gd name="connsiteX36" fmla="*/ 299181 w 1309505"/>
              <a:gd name="connsiteY36" fmla="*/ 404031 h 1175161"/>
              <a:gd name="connsiteX37" fmla="*/ 341319 w 1309505"/>
              <a:gd name="connsiteY37" fmla="*/ 361892 h 1175161"/>
              <a:gd name="connsiteX38" fmla="*/ 345533 w 1309505"/>
              <a:gd name="connsiteY38" fmla="*/ 248119 h 1175161"/>
              <a:gd name="connsiteX39" fmla="*/ 408741 w 1309505"/>
              <a:gd name="connsiteY39" fmla="*/ 231264 h 1175161"/>
              <a:gd name="connsiteX40" fmla="*/ 429810 w 1309505"/>
              <a:gd name="connsiteY40" fmla="*/ 168056 h 1175161"/>
              <a:gd name="connsiteX41" fmla="*/ 484589 w 1309505"/>
              <a:gd name="connsiteY41" fmla="*/ 138560 h 1175161"/>
              <a:gd name="connsiteX42" fmla="*/ 505659 w 1309505"/>
              <a:gd name="connsiteY42" fmla="*/ 24786 h 1175161"/>
              <a:gd name="connsiteX0" fmla="*/ 505659 w 1309505"/>
              <a:gd name="connsiteY0" fmla="*/ 24786 h 1175161"/>
              <a:gd name="connsiteX1" fmla="*/ 588205 w 1309505"/>
              <a:gd name="connsiteY1" fmla="*/ 0 h 1175161"/>
              <a:gd name="connsiteX2" fmla="*/ 668131 w 1309505"/>
              <a:gd name="connsiteY2" fmla="*/ 52674 h 1175161"/>
              <a:gd name="connsiteX3" fmla="*/ 960752 w 1309505"/>
              <a:gd name="connsiteY3" fmla="*/ 62711 h 1175161"/>
              <a:gd name="connsiteX4" fmla="*/ 986035 w 1309505"/>
              <a:gd name="connsiteY4" fmla="*/ 155415 h 1175161"/>
              <a:gd name="connsiteX5" fmla="*/ 1070311 w 1309505"/>
              <a:gd name="connsiteY5" fmla="*/ 184912 h 1175161"/>
              <a:gd name="connsiteX6" fmla="*/ 1077249 w 1309505"/>
              <a:gd name="connsiteY6" fmla="*/ 331403 h 1175161"/>
              <a:gd name="connsiteX7" fmla="*/ 1264147 w 1309505"/>
              <a:gd name="connsiteY7" fmla="*/ 325457 h 1175161"/>
              <a:gd name="connsiteX8" fmla="*/ 1309505 w 1309505"/>
              <a:gd name="connsiteY8" fmla="*/ 435018 h 1175161"/>
              <a:gd name="connsiteX9" fmla="*/ 1276788 w 1309505"/>
              <a:gd name="connsiteY9" fmla="*/ 517804 h 1175161"/>
              <a:gd name="connsiteX10" fmla="*/ 1169953 w 1309505"/>
              <a:gd name="connsiteY10" fmla="*/ 553742 h 1175161"/>
              <a:gd name="connsiteX11" fmla="*/ 1213323 w 1309505"/>
              <a:gd name="connsiteY11" fmla="*/ 613231 h 1175161"/>
              <a:gd name="connsiteX12" fmla="*/ 1234650 w 1309505"/>
              <a:gd name="connsiteY12" fmla="*/ 707426 h 1175161"/>
              <a:gd name="connsiteX13" fmla="*/ 1120877 w 1309505"/>
              <a:gd name="connsiteY13" fmla="*/ 859124 h 1175161"/>
              <a:gd name="connsiteX14" fmla="*/ 1061883 w 1309505"/>
              <a:gd name="connsiteY14" fmla="*/ 892834 h 1175161"/>
              <a:gd name="connsiteX15" fmla="*/ 1074525 w 1309505"/>
              <a:gd name="connsiteY15" fmla="*/ 909690 h 1175161"/>
              <a:gd name="connsiteX16" fmla="*/ 943896 w 1309505"/>
              <a:gd name="connsiteY16" fmla="*/ 934972 h 1175161"/>
              <a:gd name="connsiteX17" fmla="*/ 931255 w 1309505"/>
              <a:gd name="connsiteY17" fmla="*/ 989752 h 1175161"/>
              <a:gd name="connsiteX18" fmla="*/ 973393 w 1309505"/>
              <a:gd name="connsiteY18" fmla="*/ 1015035 h 1175161"/>
              <a:gd name="connsiteX19" fmla="*/ 977607 w 1309505"/>
              <a:gd name="connsiteY19" fmla="*/ 1078243 h 1175161"/>
              <a:gd name="connsiteX20" fmla="*/ 893330 w 1309505"/>
              <a:gd name="connsiteY20" fmla="*/ 1048746 h 1175161"/>
              <a:gd name="connsiteX21" fmla="*/ 800626 w 1309505"/>
              <a:gd name="connsiteY21" fmla="*/ 1175161 h 1175161"/>
              <a:gd name="connsiteX22" fmla="*/ 754274 w 1309505"/>
              <a:gd name="connsiteY22" fmla="*/ 1133022 h 1175161"/>
              <a:gd name="connsiteX23" fmla="*/ 707922 w 1309505"/>
              <a:gd name="connsiteY23" fmla="*/ 1137236 h 1175161"/>
              <a:gd name="connsiteX24" fmla="*/ 657356 w 1309505"/>
              <a:gd name="connsiteY24" fmla="*/ 1061387 h 1175161"/>
              <a:gd name="connsiteX25" fmla="*/ 497231 w 1309505"/>
              <a:gd name="connsiteY25" fmla="*/ 1036104 h 1175161"/>
              <a:gd name="connsiteX26" fmla="*/ 446665 w 1309505"/>
              <a:gd name="connsiteY26" fmla="*/ 998180 h 1175161"/>
              <a:gd name="connsiteX27" fmla="*/ 326691 w 1309505"/>
              <a:gd name="connsiteY27" fmla="*/ 1004621 h 1175161"/>
              <a:gd name="connsiteX28" fmla="*/ 278112 w 1309505"/>
              <a:gd name="connsiteY28" fmla="*/ 1027677 h 1175161"/>
              <a:gd name="connsiteX29" fmla="*/ 258533 w 1309505"/>
              <a:gd name="connsiteY29" fmla="*/ 967193 h 1175161"/>
              <a:gd name="connsiteX30" fmla="*/ 50565 w 1309505"/>
              <a:gd name="connsiteY30" fmla="*/ 913903 h 1175161"/>
              <a:gd name="connsiteX31" fmla="*/ 0 w 1309505"/>
              <a:gd name="connsiteY31" fmla="*/ 779061 h 1175161"/>
              <a:gd name="connsiteX32" fmla="*/ 88490 w 1309505"/>
              <a:gd name="connsiteY32" fmla="*/ 711640 h 1175161"/>
              <a:gd name="connsiteX33" fmla="*/ 143270 w 1309505"/>
              <a:gd name="connsiteY33" fmla="*/ 724281 h 1175161"/>
              <a:gd name="connsiteX34" fmla="*/ 193835 w 1309505"/>
              <a:gd name="connsiteY34" fmla="*/ 425100 h 1175161"/>
              <a:gd name="connsiteX35" fmla="*/ 299181 w 1309505"/>
              <a:gd name="connsiteY35" fmla="*/ 404031 h 1175161"/>
              <a:gd name="connsiteX36" fmla="*/ 341319 w 1309505"/>
              <a:gd name="connsiteY36" fmla="*/ 361892 h 1175161"/>
              <a:gd name="connsiteX37" fmla="*/ 345533 w 1309505"/>
              <a:gd name="connsiteY37" fmla="*/ 248119 h 1175161"/>
              <a:gd name="connsiteX38" fmla="*/ 408741 w 1309505"/>
              <a:gd name="connsiteY38" fmla="*/ 231264 h 1175161"/>
              <a:gd name="connsiteX39" fmla="*/ 429810 w 1309505"/>
              <a:gd name="connsiteY39" fmla="*/ 168056 h 1175161"/>
              <a:gd name="connsiteX40" fmla="*/ 484589 w 1309505"/>
              <a:gd name="connsiteY40" fmla="*/ 138560 h 1175161"/>
              <a:gd name="connsiteX41" fmla="*/ 505659 w 1309505"/>
              <a:gd name="connsiteY41" fmla="*/ 24786 h 117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09505" h="1175161">
                <a:moveTo>
                  <a:pt x="505659" y="24786"/>
                </a:moveTo>
                <a:lnTo>
                  <a:pt x="588205" y="0"/>
                </a:lnTo>
                <a:lnTo>
                  <a:pt x="668131" y="52674"/>
                </a:lnTo>
                <a:lnTo>
                  <a:pt x="960752" y="62711"/>
                </a:lnTo>
                <a:lnTo>
                  <a:pt x="986035" y="155415"/>
                </a:lnTo>
                <a:lnTo>
                  <a:pt x="1070311" y="184912"/>
                </a:lnTo>
                <a:lnTo>
                  <a:pt x="1077249" y="331403"/>
                </a:lnTo>
                <a:lnTo>
                  <a:pt x="1264147" y="325457"/>
                </a:lnTo>
                <a:lnTo>
                  <a:pt x="1309505" y="435018"/>
                </a:lnTo>
                <a:lnTo>
                  <a:pt x="1276788" y="517804"/>
                </a:lnTo>
                <a:lnTo>
                  <a:pt x="1169953" y="553742"/>
                </a:lnTo>
                <a:lnTo>
                  <a:pt x="1213323" y="613231"/>
                </a:lnTo>
                <a:lnTo>
                  <a:pt x="1234650" y="707426"/>
                </a:lnTo>
                <a:lnTo>
                  <a:pt x="1120877" y="859124"/>
                </a:lnTo>
                <a:lnTo>
                  <a:pt x="1061883" y="892834"/>
                </a:lnTo>
                <a:lnTo>
                  <a:pt x="1074525" y="909690"/>
                </a:lnTo>
                <a:lnTo>
                  <a:pt x="943896" y="934972"/>
                </a:lnTo>
                <a:lnTo>
                  <a:pt x="931255" y="989752"/>
                </a:lnTo>
                <a:lnTo>
                  <a:pt x="973393" y="1015035"/>
                </a:lnTo>
                <a:lnTo>
                  <a:pt x="977607" y="1078243"/>
                </a:lnTo>
                <a:lnTo>
                  <a:pt x="893330" y="1048746"/>
                </a:lnTo>
                <a:lnTo>
                  <a:pt x="800626" y="1175161"/>
                </a:lnTo>
                <a:lnTo>
                  <a:pt x="754274" y="1133022"/>
                </a:lnTo>
                <a:lnTo>
                  <a:pt x="707922" y="1137236"/>
                </a:lnTo>
                <a:lnTo>
                  <a:pt x="657356" y="1061387"/>
                </a:lnTo>
                <a:lnTo>
                  <a:pt x="497231" y="1036104"/>
                </a:lnTo>
                <a:lnTo>
                  <a:pt x="446665" y="998180"/>
                </a:lnTo>
                <a:lnTo>
                  <a:pt x="326691" y="1004621"/>
                </a:lnTo>
                <a:lnTo>
                  <a:pt x="278112" y="1027677"/>
                </a:lnTo>
                <a:lnTo>
                  <a:pt x="258533" y="967193"/>
                </a:lnTo>
                <a:lnTo>
                  <a:pt x="50565" y="913903"/>
                </a:lnTo>
                <a:lnTo>
                  <a:pt x="0" y="779061"/>
                </a:lnTo>
                <a:lnTo>
                  <a:pt x="88490" y="711640"/>
                </a:lnTo>
                <a:lnTo>
                  <a:pt x="143270" y="724281"/>
                </a:lnTo>
                <a:lnTo>
                  <a:pt x="193835" y="425100"/>
                </a:lnTo>
                <a:lnTo>
                  <a:pt x="299181" y="404031"/>
                </a:lnTo>
                <a:lnTo>
                  <a:pt x="341319" y="361892"/>
                </a:lnTo>
                <a:lnTo>
                  <a:pt x="345533" y="248119"/>
                </a:lnTo>
                <a:lnTo>
                  <a:pt x="408741" y="231264"/>
                </a:lnTo>
                <a:lnTo>
                  <a:pt x="429810" y="168056"/>
                </a:lnTo>
                <a:lnTo>
                  <a:pt x="484589" y="138560"/>
                </a:lnTo>
                <a:lnTo>
                  <a:pt x="505659" y="247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183188" y="3922713"/>
            <a:ext cx="1082675" cy="889000"/>
          </a:xfrm>
          <a:custGeom>
            <a:avLst/>
            <a:gdLst>
              <a:gd name="connsiteX0" fmla="*/ 383458 w 1082953"/>
              <a:gd name="connsiteY0" fmla="*/ 0 h 889117"/>
              <a:gd name="connsiteX1" fmla="*/ 446665 w 1082953"/>
              <a:gd name="connsiteY1" fmla="*/ 46352 h 889117"/>
              <a:gd name="connsiteX2" fmla="*/ 467734 w 1082953"/>
              <a:gd name="connsiteY2" fmla="*/ 88490 h 889117"/>
              <a:gd name="connsiteX3" fmla="*/ 573080 w 1082953"/>
              <a:gd name="connsiteY3" fmla="*/ 151698 h 889117"/>
              <a:gd name="connsiteX4" fmla="*/ 724777 w 1082953"/>
              <a:gd name="connsiteY4" fmla="*/ 143270 h 889117"/>
              <a:gd name="connsiteX5" fmla="*/ 724777 w 1082953"/>
              <a:gd name="connsiteY5" fmla="*/ 189622 h 889117"/>
              <a:gd name="connsiteX6" fmla="*/ 876475 w 1082953"/>
              <a:gd name="connsiteY6" fmla="*/ 248616 h 889117"/>
              <a:gd name="connsiteX7" fmla="*/ 1040814 w 1082953"/>
              <a:gd name="connsiteY7" fmla="*/ 210691 h 889117"/>
              <a:gd name="connsiteX8" fmla="*/ 1082953 w 1082953"/>
              <a:gd name="connsiteY8" fmla="*/ 425596 h 889117"/>
              <a:gd name="connsiteX9" fmla="*/ 956538 w 1082953"/>
              <a:gd name="connsiteY9" fmla="*/ 589935 h 889117"/>
              <a:gd name="connsiteX10" fmla="*/ 728991 w 1082953"/>
              <a:gd name="connsiteY10" fmla="*/ 796413 h 889117"/>
              <a:gd name="connsiteX11" fmla="*/ 425596 w 1082953"/>
              <a:gd name="connsiteY11" fmla="*/ 889117 h 889117"/>
              <a:gd name="connsiteX12" fmla="*/ 349747 w 1082953"/>
              <a:gd name="connsiteY12" fmla="*/ 842765 h 889117"/>
              <a:gd name="connsiteX13" fmla="*/ 307609 w 1082953"/>
              <a:gd name="connsiteY13" fmla="*/ 653143 h 889117"/>
              <a:gd name="connsiteX14" fmla="*/ 71635 w 1082953"/>
              <a:gd name="connsiteY14" fmla="*/ 648929 h 889117"/>
              <a:gd name="connsiteX15" fmla="*/ 88490 w 1082953"/>
              <a:gd name="connsiteY15" fmla="*/ 564653 h 889117"/>
              <a:gd name="connsiteX16" fmla="*/ 0 w 1082953"/>
              <a:gd name="connsiteY16" fmla="*/ 484590 h 889117"/>
              <a:gd name="connsiteX17" fmla="*/ 16855 w 1082953"/>
              <a:gd name="connsiteY17" fmla="*/ 387672 h 889117"/>
              <a:gd name="connsiteX18" fmla="*/ 117987 w 1082953"/>
              <a:gd name="connsiteY18" fmla="*/ 265471 h 889117"/>
              <a:gd name="connsiteX19" fmla="*/ 193836 w 1082953"/>
              <a:gd name="connsiteY19" fmla="*/ 307609 h 889117"/>
              <a:gd name="connsiteX20" fmla="*/ 193836 w 1082953"/>
              <a:gd name="connsiteY20" fmla="*/ 240188 h 889117"/>
              <a:gd name="connsiteX21" fmla="*/ 151697 w 1082953"/>
              <a:gd name="connsiteY21" fmla="*/ 206477 h 889117"/>
              <a:gd name="connsiteX22" fmla="*/ 168553 w 1082953"/>
              <a:gd name="connsiteY22" fmla="*/ 143270 h 889117"/>
              <a:gd name="connsiteX23" fmla="*/ 282326 w 1082953"/>
              <a:gd name="connsiteY23" fmla="*/ 113773 h 889117"/>
              <a:gd name="connsiteX24" fmla="*/ 383458 w 1082953"/>
              <a:gd name="connsiteY24" fmla="*/ 0 h 88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82953" h="889117">
                <a:moveTo>
                  <a:pt x="383458" y="0"/>
                </a:moveTo>
                <a:lnTo>
                  <a:pt x="446665" y="46352"/>
                </a:lnTo>
                <a:lnTo>
                  <a:pt x="467734" y="88490"/>
                </a:lnTo>
                <a:lnTo>
                  <a:pt x="573080" y="151698"/>
                </a:lnTo>
                <a:lnTo>
                  <a:pt x="724777" y="143270"/>
                </a:lnTo>
                <a:lnTo>
                  <a:pt x="724777" y="189622"/>
                </a:lnTo>
                <a:lnTo>
                  <a:pt x="876475" y="248616"/>
                </a:lnTo>
                <a:lnTo>
                  <a:pt x="1040814" y="210691"/>
                </a:lnTo>
                <a:lnTo>
                  <a:pt x="1082953" y="425596"/>
                </a:lnTo>
                <a:lnTo>
                  <a:pt x="956538" y="589935"/>
                </a:lnTo>
                <a:lnTo>
                  <a:pt x="728991" y="796413"/>
                </a:lnTo>
                <a:lnTo>
                  <a:pt x="425596" y="889117"/>
                </a:lnTo>
                <a:lnTo>
                  <a:pt x="349747" y="842765"/>
                </a:lnTo>
                <a:lnTo>
                  <a:pt x="307609" y="653143"/>
                </a:lnTo>
                <a:lnTo>
                  <a:pt x="71635" y="648929"/>
                </a:lnTo>
                <a:lnTo>
                  <a:pt x="88490" y="564653"/>
                </a:lnTo>
                <a:lnTo>
                  <a:pt x="0" y="484590"/>
                </a:lnTo>
                <a:lnTo>
                  <a:pt x="16855" y="387672"/>
                </a:lnTo>
                <a:lnTo>
                  <a:pt x="117987" y="265471"/>
                </a:lnTo>
                <a:lnTo>
                  <a:pt x="193836" y="307609"/>
                </a:lnTo>
                <a:lnTo>
                  <a:pt x="193836" y="240188"/>
                </a:lnTo>
                <a:lnTo>
                  <a:pt x="151697" y="206477"/>
                </a:lnTo>
                <a:lnTo>
                  <a:pt x="168553" y="143270"/>
                </a:lnTo>
                <a:lnTo>
                  <a:pt x="282326" y="113773"/>
                </a:lnTo>
                <a:lnTo>
                  <a:pt x="38345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911850" y="4319588"/>
            <a:ext cx="1146175" cy="1352550"/>
          </a:xfrm>
          <a:custGeom>
            <a:avLst/>
            <a:gdLst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18301 w 1146161"/>
              <a:gd name="connsiteY2" fmla="*/ 109559 h 1352637"/>
              <a:gd name="connsiteX3" fmla="*/ 674212 w 1146161"/>
              <a:gd name="connsiteY3" fmla="*/ 176980 h 1352637"/>
              <a:gd name="connsiteX4" fmla="*/ 686854 w 1146161"/>
              <a:gd name="connsiteY4" fmla="*/ 219118 h 1352637"/>
              <a:gd name="connsiteX5" fmla="*/ 589936 w 1146161"/>
              <a:gd name="connsiteY5" fmla="*/ 273898 h 1352637"/>
              <a:gd name="connsiteX6" fmla="*/ 594150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54780 w 1146161"/>
              <a:gd name="connsiteY23" fmla="*/ 77112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18301 w 1146161"/>
              <a:gd name="connsiteY2" fmla="*/ 109559 h 1352637"/>
              <a:gd name="connsiteX3" fmla="*/ 674212 w 1146161"/>
              <a:gd name="connsiteY3" fmla="*/ 176980 h 1352637"/>
              <a:gd name="connsiteX4" fmla="*/ 686854 w 1146161"/>
              <a:gd name="connsiteY4" fmla="*/ 219118 h 1352637"/>
              <a:gd name="connsiteX5" fmla="*/ 589936 w 1146161"/>
              <a:gd name="connsiteY5" fmla="*/ 273898 h 1352637"/>
              <a:gd name="connsiteX6" fmla="*/ 594150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43628 w 1146161"/>
              <a:gd name="connsiteY23" fmla="*/ 79714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18301 w 1146161"/>
              <a:gd name="connsiteY2" fmla="*/ 109559 h 1352637"/>
              <a:gd name="connsiteX3" fmla="*/ 674212 w 1146161"/>
              <a:gd name="connsiteY3" fmla="*/ 176980 h 1352637"/>
              <a:gd name="connsiteX4" fmla="*/ 686854 w 1146161"/>
              <a:gd name="connsiteY4" fmla="*/ 219118 h 1352637"/>
              <a:gd name="connsiteX5" fmla="*/ 589936 w 1146161"/>
              <a:gd name="connsiteY5" fmla="*/ 273898 h 1352637"/>
              <a:gd name="connsiteX6" fmla="*/ 612736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43628 w 1146161"/>
              <a:gd name="connsiteY23" fmla="*/ 79714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18301 w 1146161"/>
              <a:gd name="connsiteY2" fmla="*/ 109559 h 1352637"/>
              <a:gd name="connsiteX3" fmla="*/ 674212 w 1146161"/>
              <a:gd name="connsiteY3" fmla="*/ 176980 h 1352637"/>
              <a:gd name="connsiteX4" fmla="*/ 686854 w 1146161"/>
              <a:gd name="connsiteY4" fmla="*/ 219118 h 1352637"/>
              <a:gd name="connsiteX5" fmla="*/ 604804 w 1146161"/>
              <a:gd name="connsiteY5" fmla="*/ 273898 h 1352637"/>
              <a:gd name="connsiteX6" fmla="*/ 612736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43628 w 1146161"/>
              <a:gd name="connsiteY23" fmla="*/ 79714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33169 w 1146161"/>
              <a:gd name="connsiteY2" fmla="*/ 98408 h 1352637"/>
              <a:gd name="connsiteX3" fmla="*/ 674212 w 1146161"/>
              <a:gd name="connsiteY3" fmla="*/ 176980 h 1352637"/>
              <a:gd name="connsiteX4" fmla="*/ 686854 w 1146161"/>
              <a:gd name="connsiteY4" fmla="*/ 219118 h 1352637"/>
              <a:gd name="connsiteX5" fmla="*/ 604804 w 1146161"/>
              <a:gd name="connsiteY5" fmla="*/ 273898 h 1352637"/>
              <a:gd name="connsiteX6" fmla="*/ 612736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43628 w 1146161"/>
              <a:gd name="connsiteY23" fmla="*/ 79714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  <a:gd name="connsiteX0" fmla="*/ 345534 w 1146161"/>
              <a:gd name="connsiteY0" fmla="*/ 21069 h 1352637"/>
              <a:gd name="connsiteX1" fmla="*/ 501445 w 1146161"/>
              <a:gd name="connsiteY1" fmla="*/ 0 h 1352637"/>
              <a:gd name="connsiteX2" fmla="*/ 533169 w 1146161"/>
              <a:gd name="connsiteY2" fmla="*/ 98408 h 1352637"/>
              <a:gd name="connsiteX3" fmla="*/ 677929 w 1146161"/>
              <a:gd name="connsiteY3" fmla="*/ 162112 h 1352637"/>
              <a:gd name="connsiteX4" fmla="*/ 686854 w 1146161"/>
              <a:gd name="connsiteY4" fmla="*/ 219118 h 1352637"/>
              <a:gd name="connsiteX5" fmla="*/ 604804 w 1146161"/>
              <a:gd name="connsiteY5" fmla="*/ 273898 h 1352637"/>
              <a:gd name="connsiteX6" fmla="*/ 612736 w 1146161"/>
              <a:gd name="connsiteY6" fmla="*/ 345533 h 1352637"/>
              <a:gd name="connsiteX7" fmla="*/ 897545 w 1146161"/>
              <a:gd name="connsiteY7" fmla="*/ 408741 h 1352637"/>
              <a:gd name="connsiteX8" fmla="*/ 977608 w 1146161"/>
              <a:gd name="connsiteY8" fmla="*/ 311823 h 1352637"/>
              <a:gd name="connsiteX9" fmla="*/ 1099809 w 1146161"/>
              <a:gd name="connsiteY9" fmla="*/ 341319 h 1352637"/>
              <a:gd name="connsiteX10" fmla="*/ 1146161 w 1146161"/>
              <a:gd name="connsiteY10" fmla="*/ 391885 h 1352637"/>
              <a:gd name="connsiteX11" fmla="*/ 766916 w 1146161"/>
              <a:gd name="connsiteY11" fmla="*/ 939682 h 1352637"/>
              <a:gd name="connsiteX12" fmla="*/ 809055 w 1146161"/>
              <a:gd name="connsiteY12" fmla="*/ 1053456 h 1352637"/>
              <a:gd name="connsiteX13" fmla="*/ 787986 w 1146161"/>
              <a:gd name="connsiteY13" fmla="*/ 1171443 h 1352637"/>
              <a:gd name="connsiteX14" fmla="*/ 830124 w 1146161"/>
              <a:gd name="connsiteY14" fmla="*/ 1255719 h 1352637"/>
              <a:gd name="connsiteX15" fmla="*/ 905973 w 1146161"/>
              <a:gd name="connsiteY15" fmla="*/ 1306285 h 1352637"/>
              <a:gd name="connsiteX16" fmla="*/ 889117 w 1146161"/>
              <a:gd name="connsiteY16" fmla="*/ 1352637 h 1352637"/>
              <a:gd name="connsiteX17" fmla="*/ 686854 w 1146161"/>
              <a:gd name="connsiteY17" fmla="*/ 1289430 h 1352637"/>
              <a:gd name="connsiteX18" fmla="*/ 535156 w 1146161"/>
              <a:gd name="connsiteY18" fmla="*/ 1217795 h 1352637"/>
              <a:gd name="connsiteX19" fmla="*/ 471949 w 1146161"/>
              <a:gd name="connsiteY19" fmla="*/ 1141946 h 1352637"/>
              <a:gd name="connsiteX20" fmla="*/ 320251 w 1146161"/>
              <a:gd name="connsiteY20" fmla="*/ 1070311 h 1352637"/>
              <a:gd name="connsiteX21" fmla="*/ 147484 w 1146161"/>
              <a:gd name="connsiteY21" fmla="*/ 1045028 h 1352637"/>
              <a:gd name="connsiteX22" fmla="*/ 109560 w 1146161"/>
              <a:gd name="connsiteY22" fmla="*/ 821695 h 1352637"/>
              <a:gd name="connsiteX23" fmla="*/ 43628 w 1146161"/>
              <a:gd name="connsiteY23" fmla="*/ 797149 h 1352637"/>
              <a:gd name="connsiteX24" fmla="*/ 46352 w 1146161"/>
              <a:gd name="connsiteY24" fmla="*/ 703708 h 1352637"/>
              <a:gd name="connsiteX25" fmla="*/ 0 w 1146161"/>
              <a:gd name="connsiteY25" fmla="*/ 417168 h 1352637"/>
              <a:gd name="connsiteX26" fmla="*/ 227547 w 1146161"/>
              <a:gd name="connsiteY26" fmla="*/ 193835 h 1352637"/>
              <a:gd name="connsiteX27" fmla="*/ 345534 w 1146161"/>
              <a:gd name="connsiteY27" fmla="*/ 21069 h 13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6161" h="1352637">
                <a:moveTo>
                  <a:pt x="345534" y="21069"/>
                </a:moveTo>
                <a:lnTo>
                  <a:pt x="501445" y="0"/>
                </a:lnTo>
                <a:lnTo>
                  <a:pt x="533169" y="98408"/>
                </a:lnTo>
                <a:lnTo>
                  <a:pt x="677929" y="162112"/>
                </a:lnTo>
                <a:lnTo>
                  <a:pt x="686854" y="219118"/>
                </a:lnTo>
                <a:lnTo>
                  <a:pt x="604804" y="273898"/>
                </a:lnTo>
                <a:lnTo>
                  <a:pt x="612736" y="345533"/>
                </a:lnTo>
                <a:lnTo>
                  <a:pt x="897545" y="408741"/>
                </a:lnTo>
                <a:lnTo>
                  <a:pt x="977608" y="311823"/>
                </a:lnTo>
                <a:lnTo>
                  <a:pt x="1099809" y="341319"/>
                </a:lnTo>
                <a:lnTo>
                  <a:pt x="1146161" y="391885"/>
                </a:lnTo>
                <a:lnTo>
                  <a:pt x="766916" y="939682"/>
                </a:lnTo>
                <a:lnTo>
                  <a:pt x="809055" y="1053456"/>
                </a:lnTo>
                <a:lnTo>
                  <a:pt x="787986" y="1171443"/>
                </a:lnTo>
                <a:lnTo>
                  <a:pt x="830124" y="1255719"/>
                </a:lnTo>
                <a:lnTo>
                  <a:pt x="905973" y="1306285"/>
                </a:lnTo>
                <a:lnTo>
                  <a:pt x="889117" y="1352637"/>
                </a:lnTo>
                <a:lnTo>
                  <a:pt x="686854" y="1289430"/>
                </a:lnTo>
                <a:lnTo>
                  <a:pt x="535156" y="1217795"/>
                </a:lnTo>
                <a:lnTo>
                  <a:pt x="471949" y="1141946"/>
                </a:lnTo>
                <a:lnTo>
                  <a:pt x="320251" y="1070311"/>
                </a:lnTo>
                <a:lnTo>
                  <a:pt x="147484" y="1045028"/>
                </a:lnTo>
                <a:lnTo>
                  <a:pt x="109560" y="821695"/>
                </a:lnTo>
                <a:lnTo>
                  <a:pt x="43628" y="797149"/>
                </a:lnTo>
                <a:lnTo>
                  <a:pt x="46352" y="703708"/>
                </a:lnTo>
                <a:lnTo>
                  <a:pt x="0" y="417168"/>
                </a:lnTo>
                <a:lnTo>
                  <a:pt x="227547" y="193835"/>
                </a:lnTo>
                <a:lnTo>
                  <a:pt x="345534" y="210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075113" y="2065338"/>
            <a:ext cx="1162050" cy="1116012"/>
          </a:xfrm>
          <a:custGeom>
            <a:avLst/>
            <a:gdLst>
              <a:gd name="connsiteX0" fmla="*/ 813268 w 1163015"/>
              <a:gd name="connsiteY0" fmla="*/ 134843 h 1116664"/>
              <a:gd name="connsiteX1" fmla="*/ 813268 w 1163015"/>
              <a:gd name="connsiteY1" fmla="*/ 134843 h 1116664"/>
              <a:gd name="connsiteX2" fmla="*/ 889117 w 1163015"/>
              <a:gd name="connsiteY2" fmla="*/ 164339 h 1116664"/>
              <a:gd name="connsiteX3" fmla="*/ 905972 w 1163015"/>
              <a:gd name="connsiteY3" fmla="*/ 252830 h 1116664"/>
              <a:gd name="connsiteX4" fmla="*/ 1108236 w 1163015"/>
              <a:gd name="connsiteY4" fmla="*/ 353961 h 1116664"/>
              <a:gd name="connsiteX5" fmla="*/ 1163015 w 1163015"/>
              <a:gd name="connsiteY5" fmla="*/ 467735 h 1116664"/>
              <a:gd name="connsiteX6" fmla="*/ 1091380 w 1163015"/>
              <a:gd name="connsiteY6" fmla="*/ 539370 h 1116664"/>
              <a:gd name="connsiteX7" fmla="*/ 1104022 w 1163015"/>
              <a:gd name="connsiteY7" fmla="*/ 602577 h 1116664"/>
              <a:gd name="connsiteX8" fmla="*/ 1036601 w 1163015"/>
              <a:gd name="connsiteY8" fmla="*/ 636288 h 1116664"/>
              <a:gd name="connsiteX9" fmla="*/ 1019745 w 1163015"/>
              <a:gd name="connsiteY9" fmla="*/ 678426 h 1116664"/>
              <a:gd name="connsiteX10" fmla="*/ 973393 w 1163015"/>
              <a:gd name="connsiteY10" fmla="*/ 682640 h 1116664"/>
              <a:gd name="connsiteX11" fmla="*/ 981821 w 1163015"/>
              <a:gd name="connsiteY11" fmla="*/ 758489 h 1116664"/>
              <a:gd name="connsiteX12" fmla="*/ 1023959 w 1163015"/>
              <a:gd name="connsiteY12" fmla="*/ 804841 h 1116664"/>
              <a:gd name="connsiteX13" fmla="*/ 935469 w 1163015"/>
              <a:gd name="connsiteY13" fmla="*/ 889117 h 1116664"/>
              <a:gd name="connsiteX14" fmla="*/ 943896 w 1163015"/>
              <a:gd name="connsiteY14" fmla="*/ 969180 h 1116664"/>
              <a:gd name="connsiteX15" fmla="*/ 922827 w 1163015"/>
              <a:gd name="connsiteY15" fmla="*/ 1032387 h 1116664"/>
              <a:gd name="connsiteX16" fmla="*/ 905972 w 1163015"/>
              <a:gd name="connsiteY16" fmla="*/ 1066098 h 1116664"/>
              <a:gd name="connsiteX17" fmla="*/ 830123 w 1163015"/>
              <a:gd name="connsiteY17" fmla="*/ 1116664 h 1116664"/>
              <a:gd name="connsiteX18" fmla="*/ 669998 w 1163015"/>
              <a:gd name="connsiteY18" fmla="*/ 1091381 h 1116664"/>
              <a:gd name="connsiteX19" fmla="*/ 606790 w 1163015"/>
              <a:gd name="connsiteY19" fmla="*/ 1015532 h 1116664"/>
              <a:gd name="connsiteX20" fmla="*/ 488803 w 1163015"/>
              <a:gd name="connsiteY20" fmla="*/ 960752 h 1116664"/>
              <a:gd name="connsiteX21" fmla="*/ 408741 w 1163015"/>
              <a:gd name="connsiteY21" fmla="*/ 998677 h 1116664"/>
              <a:gd name="connsiteX22" fmla="*/ 345533 w 1163015"/>
              <a:gd name="connsiteY22" fmla="*/ 939683 h 1116664"/>
              <a:gd name="connsiteX23" fmla="*/ 286540 w 1163015"/>
              <a:gd name="connsiteY23" fmla="*/ 939683 h 1116664"/>
              <a:gd name="connsiteX24" fmla="*/ 240188 w 1163015"/>
              <a:gd name="connsiteY24" fmla="*/ 868048 h 1116664"/>
              <a:gd name="connsiteX25" fmla="*/ 168553 w 1163015"/>
              <a:gd name="connsiteY25" fmla="*/ 884903 h 1116664"/>
              <a:gd name="connsiteX26" fmla="*/ 147484 w 1163015"/>
              <a:gd name="connsiteY26" fmla="*/ 830124 h 1116664"/>
              <a:gd name="connsiteX27" fmla="*/ 75849 w 1163015"/>
              <a:gd name="connsiteY27" fmla="*/ 821696 h 1116664"/>
              <a:gd name="connsiteX28" fmla="*/ 42138 w 1163015"/>
              <a:gd name="connsiteY28" fmla="*/ 766916 h 1116664"/>
              <a:gd name="connsiteX29" fmla="*/ 96918 w 1163015"/>
              <a:gd name="connsiteY29" fmla="*/ 695281 h 1116664"/>
              <a:gd name="connsiteX30" fmla="*/ 0 w 1163015"/>
              <a:gd name="connsiteY30" fmla="*/ 585722 h 1116664"/>
              <a:gd name="connsiteX31" fmla="*/ 12641 w 1163015"/>
              <a:gd name="connsiteY31" fmla="*/ 412955 h 1116664"/>
              <a:gd name="connsiteX32" fmla="*/ 58993 w 1163015"/>
              <a:gd name="connsiteY32" fmla="*/ 370817 h 1116664"/>
              <a:gd name="connsiteX33" fmla="*/ 4213 w 1163015"/>
              <a:gd name="connsiteY33" fmla="*/ 265471 h 1116664"/>
              <a:gd name="connsiteX34" fmla="*/ 42138 w 1163015"/>
              <a:gd name="connsiteY34" fmla="*/ 223333 h 1116664"/>
              <a:gd name="connsiteX35" fmla="*/ 21069 w 1163015"/>
              <a:gd name="connsiteY35" fmla="*/ 172767 h 1116664"/>
              <a:gd name="connsiteX36" fmla="*/ 75849 w 1163015"/>
              <a:gd name="connsiteY36" fmla="*/ 92704 h 1116664"/>
              <a:gd name="connsiteX37" fmla="*/ 181194 w 1163015"/>
              <a:gd name="connsiteY37" fmla="*/ 117987 h 1116664"/>
              <a:gd name="connsiteX38" fmla="*/ 248615 w 1163015"/>
              <a:gd name="connsiteY38" fmla="*/ 16855 h 1116664"/>
              <a:gd name="connsiteX39" fmla="*/ 320250 w 1163015"/>
              <a:gd name="connsiteY39" fmla="*/ 29497 h 1116664"/>
              <a:gd name="connsiteX40" fmla="*/ 417168 w 1163015"/>
              <a:gd name="connsiteY40" fmla="*/ 0 h 1116664"/>
              <a:gd name="connsiteX41" fmla="*/ 480376 w 1163015"/>
              <a:gd name="connsiteY41" fmla="*/ 37925 h 1116664"/>
              <a:gd name="connsiteX42" fmla="*/ 623646 w 1163015"/>
              <a:gd name="connsiteY42" fmla="*/ 63208 h 1116664"/>
              <a:gd name="connsiteX43" fmla="*/ 737419 w 1163015"/>
              <a:gd name="connsiteY43" fmla="*/ 122201 h 1116664"/>
              <a:gd name="connsiteX44" fmla="*/ 813268 w 1163015"/>
              <a:gd name="connsiteY44" fmla="*/ 134843 h 1116664"/>
              <a:gd name="connsiteX0" fmla="*/ 813268 w 1163015"/>
              <a:gd name="connsiteY0" fmla="*/ 134843 h 1116664"/>
              <a:gd name="connsiteX1" fmla="*/ 813268 w 1163015"/>
              <a:gd name="connsiteY1" fmla="*/ 134843 h 1116664"/>
              <a:gd name="connsiteX2" fmla="*/ 889117 w 1163015"/>
              <a:gd name="connsiteY2" fmla="*/ 164339 h 1116664"/>
              <a:gd name="connsiteX3" fmla="*/ 905972 w 1163015"/>
              <a:gd name="connsiteY3" fmla="*/ 252830 h 1116664"/>
              <a:gd name="connsiteX4" fmla="*/ 1108236 w 1163015"/>
              <a:gd name="connsiteY4" fmla="*/ 353961 h 1116664"/>
              <a:gd name="connsiteX5" fmla="*/ 1163015 w 1163015"/>
              <a:gd name="connsiteY5" fmla="*/ 467735 h 1116664"/>
              <a:gd name="connsiteX6" fmla="*/ 1091380 w 1163015"/>
              <a:gd name="connsiteY6" fmla="*/ 539370 h 1116664"/>
              <a:gd name="connsiteX7" fmla="*/ 1104022 w 1163015"/>
              <a:gd name="connsiteY7" fmla="*/ 602577 h 1116664"/>
              <a:gd name="connsiteX8" fmla="*/ 1036601 w 1163015"/>
              <a:gd name="connsiteY8" fmla="*/ 636288 h 1116664"/>
              <a:gd name="connsiteX9" fmla="*/ 1019745 w 1163015"/>
              <a:gd name="connsiteY9" fmla="*/ 678426 h 1116664"/>
              <a:gd name="connsiteX10" fmla="*/ 973393 w 1163015"/>
              <a:gd name="connsiteY10" fmla="*/ 682640 h 1116664"/>
              <a:gd name="connsiteX11" fmla="*/ 981821 w 1163015"/>
              <a:gd name="connsiteY11" fmla="*/ 758489 h 1116664"/>
              <a:gd name="connsiteX12" fmla="*/ 1031394 w 1163015"/>
              <a:gd name="connsiteY12" fmla="*/ 778822 h 1116664"/>
              <a:gd name="connsiteX13" fmla="*/ 935469 w 1163015"/>
              <a:gd name="connsiteY13" fmla="*/ 889117 h 1116664"/>
              <a:gd name="connsiteX14" fmla="*/ 943896 w 1163015"/>
              <a:gd name="connsiteY14" fmla="*/ 969180 h 1116664"/>
              <a:gd name="connsiteX15" fmla="*/ 922827 w 1163015"/>
              <a:gd name="connsiteY15" fmla="*/ 1032387 h 1116664"/>
              <a:gd name="connsiteX16" fmla="*/ 905972 w 1163015"/>
              <a:gd name="connsiteY16" fmla="*/ 1066098 h 1116664"/>
              <a:gd name="connsiteX17" fmla="*/ 830123 w 1163015"/>
              <a:gd name="connsiteY17" fmla="*/ 1116664 h 1116664"/>
              <a:gd name="connsiteX18" fmla="*/ 669998 w 1163015"/>
              <a:gd name="connsiteY18" fmla="*/ 1091381 h 1116664"/>
              <a:gd name="connsiteX19" fmla="*/ 606790 w 1163015"/>
              <a:gd name="connsiteY19" fmla="*/ 1015532 h 1116664"/>
              <a:gd name="connsiteX20" fmla="*/ 488803 w 1163015"/>
              <a:gd name="connsiteY20" fmla="*/ 960752 h 1116664"/>
              <a:gd name="connsiteX21" fmla="*/ 408741 w 1163015"/>
              <a:gd name="connsiteY21" fmla="*/ 998677 h 1116664"/>
              <a:gd name="connsiteX22" fmla="*/ 345533 w 1163015"/>
              <a:gd name="connsiteY22" fmla="*/ 939683 h 1116664"/>
              <a:gd name="connsiteX23" fmla="*/ 286540 w 1163015"/>
              <a:gd name="connsiteY23" fmla="*/ 939683 h 1116664"/>
              <a:gd name="connsiteX24" fmla="*/ 240188 w 1163015"/>
              <a:gd name="connsiteY24" fmla="*/ 868048 h 1116664"/>
              <a:gd name="connsiteX25" fmla="*/ 168553 w 1163015"/>
              <a:gd name="connsiteY25" fmla="*/ 884903 h 1116664"/>
              <a:gd name="connsiteX26" fmla="*/ 147484 w 1163015"/>
              <a:gd name="connsiteY26" fmla="*/ 830124 h 1116664"/>
              <a:gd name="connsiteX27" fmla="*/ 75849 w 1163015"/>
              <a:gd name="connsiteY27" fmla="*/ 821696 h 1116664"/>
              <a:gd name="connsiteX28" fmla="*/ 42138 w 1163015"/>
              <a:gd name="connsiteY28" fmla="*/ 766916 h 1116664"/>
              <a:gd name="connsiteX29" fmla="*/ 96918 w 1163015"/>
              <a:gd name="connsiteY29" fmla="*/ 695281 h 1116664"/>
              <a:gd name="connsiteX30" fmla="*/ 0 w 1163015"/>
              <a:gd name="connsiteY30" fmla="*/ 585722 h 1116664"/>
              <a:gd name="connsiteX31" fmla="*/ 12641 w 1163015"/>
              <a:gd name="connsiteY31" fmla="*/ 412955 h 1116664"/>
              <a:gd name="connsiteX32" fmla="*/ 58993 w 1163015"/>
              <a:gd name="connsiteY32" fmla="*/ 370817 h 1116664"/>
              <a:gd name="connsiteX33" fmla="*/ 4213 w 1163015"/>
              <a:gd name="connsiteY33" fmla="*/ 265471 h 1116664"/>
              <a:gd name="connsiteX34" fmla="*/ 42138 w 1163015"/>
              <a:gd name="connsiteY34" fmla="*/ 223333 h 1116664"/>
              <a:gd name="connsiteX35" fmla="*/ 21069 w 1163015"/>
              <a:gd name="connsiteY35" fmla="*/ 172767 h 1116664"/>
              <a:gd name="connsiteX36" fmla="*/ 75849 w 1163015"/>
              <a:gd name="connsiteY36" fmla="*/ 92704 h 1116664"/>
              <a:gd name="connsiteX37" fmla="*/ 181194 w 1163015"/>
              <a:gd name="connsiteY37" fmla="*/ 117987 h 1116664"/>
              <a:gd name="connsiteX38" fmla="*/ 248615 w 1163015"/>
              <a:gd name="connsiteY38" fmla="*/ 16855 h 1116664"/>
              <a:gd name="connsiteX39" fmla="*/ 320250 w 1163015"/>
              <a:gd name="connsiteY39" fmla="*/ 29497 h 1116664"/>
              <a:gd name="connsiteX40" fmla="*/ 417168 w 1163015"/>
              <a:gd name="connsiteY40" fmla="*/ 0 h 1116664"/>
              <a:gd name="connsiteX41" fmla="*/ 480376 w 1163015"/>
              <a:gd name="connsiteY41" fmla="*/ 37925 h 1116664"/>
              <a:gd name="connsiteX42" fmla="*/ 623646 w 1163015"/>
              <a:gd name="connsiteY42" fmla="*/ 63208 h 1116664"/>
              <a:gd name="connsiteX43" fmla="*/ 737419 w 1163015"/>
              <a:gd name="connsiteY43" fmla="*/ 122201 h 1116664"/>
              <a:gd name="connsiteX44" fmla="*/ 813268 w 1163015"/>
              <a:gd name="connsiteY44" fmla="*/ 134843 h 1116664"/>
              <a:gd name="connsiteX0" fmla="*/ 813268 w 1163015"/>
              <a:gd name="connsiteY0" fmla="*/ 134843 h 1116664"/>
              <a:gd name="connsiteX1" fmla="*/ 813268 w 1163015"/>
              <a:gd name="connsiteY1" fmla="*/ 134843 h 1116664"/>
              <a:gd name="connsiteX2" fmla="*/ 889117 w 1163015"/>
              <a:gd name="connsiteY2" fmla="*/ 164339 h 1116664"/>
              <a:gd name="connsiteX3" fmla="*/ 905972 w 1163015"/>
              <a:gd name="connsiteY3" fmla="*/ 252830 h 1116664"/>
              <a:gd name="connsiteX4" fmla="*/ 1108236 w 1163015"/>
              <a:gd name="connsiteY4" fmla="*/ 353961 h 1116664"/>
              <a:gd name="connsiteX5" fmla="*/ 1163015 w 1163015"/>
              <a:gd name="connsiteY5" fmla="*/ 467735 h 1116664"/>
              <a:gd name="connsiteX6" fmla="*/ 1091380 w 1163015"/>
              <a:gd name="connsiteY6" fmla="*/ 539370 h 1116664"/>
              <a:gd name="connsiteX7" fmla="*/ 1104022 w 1163015"/>
              <a:gd name="connsiteY7" fmla="*/ 602577 h 1116664"/>
              <a:gd name="connsiteX8" fmla="*/ 1036601 w 1163015"/>
              <a:gd name="connsiteY8" fmla="*/ 636288 h 1116664"/>
              <a:gd name="connsiteX9" fmla="*/ 1019745 w 1163015"/>
              <a:gd name="connsiteY9" fmla="*/ 678426 h 1116664"/>
              <a:gd name="connsiteX10" fmla="*/ 973393 w 1163015"/>
              <a:gd name="connsiteY10" fmla="*/ 682640 h 1116664"/>
              <a:gd name="connsiteX11" fmla="*/ 981821 w 1163015"/>
              <a:gd name="connsiteY11" fmla="*/ 758489 h 1116664"/>
              <a:gd name="connsiteX12" fmla="*/ 1031394 w 1163015"/>
              <a:gd name="connsiteY12" fmla="*/ 778822 h 1116664"/>
              <a:gd name="connsiteX13" fmla="*/ 935469 w 1163015"/>
              <a:gd name="connsiteY13" fmla="*/ 889117 h 1116664"/>
              <a:gd name="connsiteX14" fmla="*/ 943896 w 1163015"/>
              <a:gd name="connsiteY14" fmla="*/ 969180 h 1116664"/>
              <a:gd name="connsiteX15" fmla="*/ 922827 w 1163015"/>
              <a:gd name="connsiteY15" fmla="*/ 1032387 h 1116664"/>
              <a:gd name="connsiteX16" fmla="*/ 905972 w 1163015"/>
              <a:gd name="connsiteY16" fmla="*/ 1066098 h 1116664"/>
              <a:gd name="connsiteX17" fmla="*/ 830123 w 1163015"/>
              <a:gd name="connsiteY17" fmla="*/ 1116664 h 1116664"/>
              <a:gd name="connsiteX18" fmla="*/ 669998 w 1163015"/>
              <a:gd name="connsiteY18" fmla="*/ 1091381 h 1116664"/>
              <a:gd name="connsiteX19" fmla="*/ 606790 w 1163015"/>
              <a:gd name="connsiteY19" fmla="*/ 1015532 h 1116664"/>
              <a:gd name="connsiteX20" fmla="*/ 488803 w 1163015"/>
              <a:gd name="connsiteY20" fmla="*/ 960752 h 1116664"/>
              <a:gd name="connsiteX21" fmla="*/ 408741 w 1163015"/>
              <a:gd name="connsiteY21" fmla="*/ 998677 h 1116664"/>
              <a:gd name="connsiteX22" fmla="*/ 345533 w 1163015"/>
              <a:gd name="connsiteY22" fmla="*/ 939683 h 1116664"/>
              <a:gd name="connsiteX23" fmla="*/ 286540 w 1163015"/>
              <a:gd name="connsiteY23" fmla="*/ 939683 h 1116664"/>
              <a:gd name="connsiteX24" fmla="*/ 240188 w 1163015"/>
              <a:gd name="connsiteY24" fmla="*/ 868048 h 1116664"/>
              <a:gd name="connsiteX25" fmla="*/ 168553 w 1163015"/>
              <a:gd name="connsiteY25" fmla="*/ 884903 h 1116664"/>
              <a:gd name="connsiteX26" fmla="*/ 147484 w 1163015"/>
              <a:gd name="connsiteY26" fmla="*/ 830124 h 1116664"/>
              <a:gd name="connsiteX27" fmla="*/ 75849 w 1163015"/>
              <a:gd name="connsiteY27" fmla="*/ 821696 h 1116664"/>
              <a:gd name="connsiteX28" fmla="*/ 42138 w 1163015"/>
              <a:gd name="connsiteY28" fmla="*/ 766916 h 1116664"/>
              <a:gd name="connsiteX29" fmla="*/ 96918 w 1163015"/>
              <a:gd name="connsiteY29" fmla="*/ 695281 h 1116664"/>
              <a:gd name="connsiteX30" fmla="*/ 0 w 1163015"/>
              <a:gd name="connsiteY30" fmla="*/ 585722 h 1116664"/>
              <a:gd name="connsiteX31" fmla="*/ 12641 w 1163015"/>
              <a:gd name="connsiteY31" fmla="*/ 412955 h 1116664"/>
              <a:gd name="connsiteX32" fmla="*/ 58993 w 1163015"/>
              <a:gd name="connsiteY32" fmla="*/ 370817 h 1116664"/>
              <a:gd name="connsiteX33" fmla="*/ 4213 w 1163015"/>
              <a:gd name="connsiteY33" fmla="*/ 265471 h 1116664"/>
              <a:gd name="connsiteX34" fmla="*/ 42138 w 1163015"/>
              <a:gd name="connsiteY34" fmla="*/ 223333 h 1116664"/>
              <a:gd name="connsiteX35" fmla="*/ 21069 w 1163015"/>
              <a:gd name="connsiteY35" fmla="*/ 172767 h 1116664"/>
              <a:gd name="connsiteX36" fmla="*/ 75849 w 1163015"/>
              <a:gd name="connsiteY36" fmla="*/ 92704 h 1116664"/>
              <a:gd name="connsiteX37" fmla="*/ 181194 w 1163015"/>
              <a:gd name="connsiteY37" fmla="*/ 117987 h 1116664"/>
              <a:gd name="connsiteX38" fmla="*/ 248615 w 1163015"/>
              <a:gd name="connsiteY38" fmla="*/ 16855 h 1116664"/>
              <a:gd name="connsiteX39" fmla="*/ 320250 w 1163015"/>
              <a:gd name="connsiteY39" fmla="*/ 29497 h 1116664"/>
              <a:gd name="connsiteX40" fmla="*/ 417168 w 1163015"/>
              <a:gd name="connsiteY40" fmla="*/ 0 h 1116664"/>
              <a:gd name="connsiteX41" fmla="*/ 480376 w 1163015"/>
              <a:gd name="connsiteY41" fmla="*/ 37925 h 1116664"/>
              <a:gd name="connsiteX42" fmla="*/ 616211 w 1163015"/>
              <a:gd name="connsiteY42" fmla="*/ 44623 h 1116664"/>
              <a:gd name="connsiteX43" fmla="*/ 737419 w 1163015"/>
              <a:gd name="connsiteY43" fmla="*/ 122201 h 1116664"/>
              <a:gd name="connsiteX44" fmla="*/ 813268 w 1163015"/>
              <a:gd name="connsiteY44" fmla="*/ 134843 h 1116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63015" h="1116664">
                <a:moveTo>
                  <a:pt x="813268" y="134843"/>
                </a:moveTo>
                <a:lnTo>
                  <a:pt x="813268" y="134843"/>
                </a:lnTo>
                <a:lnTo>
                  <a:pt x="889117" y="164339"/>
                </a:lnTo>
                <a:lnTo>
                  <a:pt x="905972" y="252830"/>
                </a:lnTo>
                <a:lnTo>
                  <a:pt x="1108236" y="353961"/>
                </a:lnTo>
                <a:lnTo>
                  <a:pt x="1163015" y="467735"/>
                </a:lnTo>
                <a:lnTo>
                  <a:pt x="1091380" y="539370"/>
                </a:lnTo>
                <a:lnTo>
                  <a:pt x="1104022" y="602577"/>
                </a:lnTo>
                <a:lnTo>
                  <a:pt x="1036601" y="636288"/>
                </a:lnTo>
                <a:lnTo>
                  <a:pt x="1019745" y="678426"/>
                </a:lnTo>
                <a:lnTo>
                  <a:pt x="973393" y="682640"/>
                </a:lnTo>
                <a:lnTo>
                  <a:pt x="981821" y="758489"/>
                </a:lnTo>
                <a:lnTo>
                  <a:pt x="1031394" y="778822"/>
                </a:lnTo>
                <a:lnTo>
                  <a:pt x="935469" y="889117"/>
                </a:lnTo>
                <a:lnTo>
                  <a:pt x="943896" y="969180"/>
                </a:lnTo>
                <a:lnTo>
                  <a:pt x="922827" y="1032387"/>
                </a:lnTo>
                <a:lnTo>
                  <a:pt x="905972" y="1066098"/>
                </a:lnTo>
                <a:lnTo>
                  <a:pt x="830123" y="1116664"/>
                </a:lnTo>
                <a:lnTo>
                  <a:pt x="669998" y="1091381"/>
                </a:lnTo>
                <a:lnTo>
                  <a:pt x="606790" y="1015532"/>
                </a:lnTo>
                <a:lnTo>
                  <a:pt x="488803" y="960752"/>
                </a:lnTo>
                <a:lnTo>
                  <a:pt x="408741" y="998677"/>
                </a:lnTo>
                <a:lnTo>
                  <a:pt x="345533" y="939683"/>
                </a:lnTo>
                <a:lnTo>
                  <a:pt x="286540" y="939683"/>
                </a:lnTo>
                <a:lnTo>
                  <a:pt x="240188" y="868048"/>
                </a:lnTo>
                <a:lnTo>
                  <a:pt x="168553" y="884903"/>
                </a:lnTo>
                <a:lnTo>
                  <a:pt x="147484" y="830124"/>
                </a:lnTo>
                <a:lnTo>
                  <a:pt x="75849" y="821696"/>
                </a:lnTo>
                <a:lnTo>
                  <a:pt x="42138" y="766916"/>
                </a:lnTo>
                <a:lnTo>
                  <a:pt x="96918" y="695281"/>
                </a:lnTo>
                <a:lnTo>
                  <a:pt x="0" y="585722"/>
                </a:lnTo>
                <a:lnTo>
                  <a:pt x="12641" y="412955"/>
                </a:lnTo>
                <a:lnTo>
                  <a:pt x="58993" y="370817"/>
                </a:lnTo>
                <a:lnTo>
                  <a:pt x="4213" y="265471"/>
                </a:lnTo>
                <a:lnTo>
                  <a:pt x="42138" y="223333"/>
                </a:lnTo>
                <a:lnTo>
                  <a:pt x="21069" y="172767"/>
                </a:lnTo>
                <a:lnTo>
                  <a:pt x="75849" y="92704"/>
                </a:lnTo>
                <a:lnTo>
                  <a:pt x="181194" y="117987"/>
                </a:lnTo>
                <a:lnTo>
                  <a:pt x="248615" y="16855"/>
                </a:lnTo>
                <a:lnTo>
                  <a:pt x="320250" y="29497"/>
                </a:lnTo>
                <a:lnTo>
                  <a:pt x="417168" y="0"/>
                </a:lnTo>
                <a:lnTo>
                  <a:pt x="480376" y="37925"/>
                </a:lnTo>
                <a:lnTo>
                  <a:pt x="616211" y="44623"/>
                </a:lnTo>
                <a:lnTo>
                  <a:pt x="737419" y="122201"/>
                </a:lnTo>
                <a:lnTo>
                  <a:pt x="813268" y="1348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976813" y="2297113"/>
            <a:ext cx="1849437" cy="1882775"/>
          </a:xfrm>
          <a:custGeom>
            <a:avLst/>
            <a:gdLst>
              <a:gd name="connsiteX0" fmla="*/ 252830 w 1849869"/>
              <a:gd name="connsiteY0" fmla="*/ 219118 h 1883579"/>
              <a:gd name="connsiteX1" fmla="*/ 471949 w 1849869"/>
              <a:gd name="connsiteY1" fmla="*/ 252829 h 1883579"/>
              <a:gd name="connsiteX2" fmla="*/ 568867 w 1849869"/>
              <a:gd name="connsiteY2" fmla="*/ 143270 h 1883579"/>
              <a:gd name="connsiteX3" fmla="*/ 653143 w 1849869"/>
              <a:gd name="connsiteY3" fmla="*/ 147483 h 1883579"/>
              <a:gd name="connsiteX4" fmla="*/ 712137 w 1849869"/>
              <a:gd name="connsiteY4" fmla="*/ 88490 h 1883579"/>
              <a:gd name="connsiteX5" fmla="*/ 809055 w 1849869"/>
              <a:gd name="connsiteY5" fmla="*/ 71635 h 1883579"/>
              <a:gd name="connsiteX6" fmla="*/ 842765 w 1849869"/>
              <a:gd name="connsiteY6" fmla="*/ 50565 h 1883579"/>
              <a:gd name="connsiteX7" fmla="*/ 977608 w 1849869"/>
              <a:gd name="connsiteY7" fmla="*/ 4213 h 1883579"/>
              <a:gd name="connsiteX8" fmla="*/ 1112450 w 1849869"/>
              <a:gd name="connsiteY8" fmla="*/ 0 h 1883579"/>
              <a:gd name="connsiteX9" fmla="*/ 1116664 w 1849869"/>
              <a:gd name="connsiteY9" fmla="*/ 219118 h 1883579"/>
              <a:gd name="connsiteX10" fmla="*/ 1222009 w 1849869"/>
              <a:gd name="connsiteY10" fmla="*/ 286540 h 1883579"/>
              <a:gd name="connsiteX11" fmla="*/ 1234651 w 1849869"/>
              <a:gd name="connsiteY11" fmla="*/ 391885 h 1883579"/>
              <a:gd name="connsiteX12" fmla="*/ 1390562 w 1849869"/>
              <a:gd name="connsiteY12" fmla="*/ 488803 h 1883579"/>
              <a:gd name="connsiteX13" fmla="*/ 1500122 w 1849869"/>
              <a:gd name="connsiteY13" fmla="*/ 509872 h 1883579"/>
              <a:gd name="connsiteX14" fmla="*/ 1563329 w 1849869"/>
              <a:gd name="connsiteY14" fmla="*/ 619432 h 1883579"/>
              <a:gd name="connsiteX15" fmla="*/ 1525405 w 1849869"/>
              <a:gd name="connsiteY15" fmla="*/ 699494 h 1883579"/>
              <a:gd name="connsiteX16" fmla="*/ 1584398 w 1849869"/>
              <a:gd name="connsiteY16" fmla="*/ 762702 h 1883579"/>
              <a:gd name="connsiteX17" fmla="*/ 1626537 w 1849869"/>
              <a:gd name="connsiteY17" fmla="*/ 796412 h 1883579"/>
              <a:gd name="connsiteX18" fmla="*/ 1731882 w 1849869"/>
              <a:gd name="connsiteY18" fmla="*/ 817482 h 1883579"/>
              <a:gd name="connsiteX19" fmla="*/ 1837228 w 1849869"/>
              <a:gd name="connsiteY19" fmla="*/ 846978 h 1883579"/>
              <a:gd name="connsiteX20" fmla="*/ 1849869 w 1849869"/>
              <a:gd name="connsiteY20" fmla="*/ 889117 h 1883579"/>
              <a:gd name="connsiteX21" fmla="*/ 1702385 w 1849869"/>
              <a:gd name="connsiteY21" fmla="*/ 1040814 h 1883579"/>
              <a:gd name="connsiteX22" fmla="*/ 1660247 w 1849869"/>
              <a:gd name="connsiteY22" fmla="*/ 1011318 h 1883579"/>
              <a:gd name="connsiteX23" fmla="*/ 1605467 w 1849869"/>
              <a:gd name="connsiteY23" fmla="*/ 1011318 h 1883579"/>
              <a:gd name="connsiteX24" fmla="*/ 1588612 w 1849869"/>
              <a:gd name="connsiteY24" fmla="*/ 1053456 h 1883579"/>
              <a:gd name="connsiteX25" fmla="*/ 1521191 w 1849869"/>
              <a:gd name="connsiteY25" fmla="*/ 1057670 h 1883579"/>
              <a:gd name="connsiteX26" fmla="*/ 1483267 w 1849869"/>
              <a:gd name="connsiteY26" fmla="*/ 1082953 h 1883579"/>
              <a:gd name="connsiteX27" fmla="*/ 1268361 w 1849869"/>
              <a:gd name="connsiteY27" fmla="*/ 1116663 h 1883579"/>
              <a:gd name="connsiteX28" fmla="*/ 1310500 w 1849869"/>
              <a:gd name="connsiteY28" fmla="*/ 1179871 h 1883579"/>
              <a:gd name="connsiteX29" fmla="*/ 1251506 w 1849869"/>
              <a:gd name="connsiteY29" fmla="*/ 1373706 h 1883579"/>
              <a:gd name="connsiteX30" fmla="*/ 1171444 w 1849869"/>
              <a:gd name="connsiteY30" fmla="*/ 1390562 h 1883579"/>
              <a:gd name="connsiteX31" fmla="*/ 1163016 w 1849869"/>
              <a:gd name="connsiteY31" fmla="*/ 1445341 h 1883579"/>
              <a:gd name="connsiteX32" fmla="*/ 1238865 w 1849869"/>
              <a:gd name="connsiteY32" fmla="*/ 1495907 h 1883579"/>
              <a:gd name="connsiteX33" fmla="*/ 1276789 w 1849869"/>
              <a:gd name="connsiteY33" fmla="*/ 1668674 h 1883579"/>
              <a:gd name="connsiteX34" fmla="*/ 1234651 w 1849869"/>
              <a:gd name="connsiteY34" fmla="*/ 1824586 h 1883579"/>
              <a:gd name="connsiteX35" fmla="*/ 1087167 w 1849869"/>
              <a:gd name="connsiteY35" fmla="*/ 1883579 h 1883579"/>
              <a:gd name="connsiteX36" fmla="*/ 922828 w 1849869"/>
              <a:gd name="connsiteY36" fmla="*/ 1816158 h 1883579"/>
              <a:gd name="connsiteX37" fmla="*/ 927042 w 1849869"/>
              <a:gd name="connsiteY37" fmla="*/ 1774020 h 1883579"/>
              <a:gd name="connsiteX38" fmla="*/ 766916 w 1849869"/>
              <a:gd name="connsiteY38" fmla="*/ 1774020 h 1883579"/>
              <a:gd name="connsiteX39" fmla="*/ 674212 w 1849869"/>
              <a:gd name="connsiteY39" fmla="*/ 1715026 h 1883579"/>
              <a:gd name="connsiteX40" fmla="*/ 648929 w 1849869"/>
              <a:gd name="connsiteY40" fmla="*/ 1660247 h 1883579"/>
              <a:gd name="connsiteX41" fmla="*/ 602577 w 1849869"/>
              <a:gd name="connsiteY41" fmla="*/ 1634964 h 1883579"/>
              <a:gd name="connsiteX42" fmla="*/ 657357 w 1849869"/>
              <a:gd name="connsiteY42" fmla="*/ 1546473 h 1883579"/>
              <a:gd name="connsiteX43" fmla="*/ 585722 w 1849869"/>
              <a:gd name="connsiteY43" fmla="*/ 1390562 h 1883579"/>
              <a:gd name="connsiteX44" fmla="*/ 669998 w 1849869"/>
              <a:gd name="connsiteY44" fmla="*/ 1361065 h 1883579"/>
              <a:gd name="connsiteX45" fmla="*/ 724778 w 1849869"/>
              <a:gd name="connsiteY45" fmla="*/ 1285216 h 1883579"/>
              <a:gd name="connsiteX46" fmla="*/ 682640 w 1849869"/>
              <a:gd name="connsiteY46" fmla="*/ 1171443 h 1883579"/>
              <a:gd name="connsiteX47" fmla="*/ 476162 w 1849869"/>
              <a:gd name="connsiteY47" fmla="*/ 1179871 h 1883579"/>
              <a:gd name="connsiteX48" fmla="*/ 484590 w 1849869"/>
              <a:gd name="connsiteY48" fmla="*/ 1032387 h 1883579"/>
              <a:gd name="connsiteX49" fmla="*/ 366603 w 1849869"/>
              <a:gd name="connsiteY49" fmla="*/ 986035 h 1883579"/>
              <a:gd name="connsiteX50" fmla="*/ 366603 w 1849869"/>
              <a:gd name="connsiteY50" fmla="*/ 905972 h 1883579"/>
              <a:gd name="connsiteX51" fmla="*/ 75849 w 1849869"/>
              <a:gd name="connsiteY51" fmla="*/ 901758 h 1883579"/>
              <a:gd name="connsiteX52" fmla="*/ 0 w 1849869"/>
              <a:gd name="connsiteY52" fmla="*/ 842765 h 1883579"/>
              <a:gd name="connsiteX53" fmla="*/ 33711 w 1849869"/>
              <a:gd name="connsiteY53" fmla="*/ 758488 h 1883579"/>
              <a:gd name="connsiteX54" fmla="*/ 37925 w 1849869"/>
              <a:gd name="connsiteY54" fmla="*/ 653142 h 1883579"/>
              <a:gd name="connsiteX55" fmla="*/ 130629 w 1849869"/>
              <a:gd name="connsiteY55" fmla="*/ 543583 h 1883579"/>
              <a:gd name="connsiteX56" fmla="*/ 88491 w 1849869"/>
              <a:gd name="connsiteY56" fmla="*/ 522514 h 1883579"/>
              <a:gd name="connsiteX57" fmla="*/ 63208 w 1849869"/>
              <a:gd name="connsiteY57" fmla="*/ 455093 h 1883579"/>
              <a:gd name="connsiteX58" fmla="*/ 117987 w 1849869"/>
              <a:gd name="connsiteY58" fmla="*/ 442451 h 1883579"/>
              <a:gd name="connsiteX59" fmla="*/ 160126 w 1849869"/>
              <a:gd name="connsiteY59" fmla="*/ 391885 h 1883579"/>
              <a:gd name="connsiteX60" fmla="*/ 193836 w 1849869"/>
              <a:gd name="connsiteY60" fmla="*/ 370816 h 1883579"/>
              <a:gd name="connsiteX61" fmla="*/ 185408 w 1849869"/>
              <a:gd name="connsiteY61" fmla="*/ 303395 h 1883579"/>
              <a:gd name="connsiteX62" fmla="*/ 252830 w 1849869"/>
              <a:gd name="connsiteY62" fmla="*/ 219118 h 188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849869" h="1883579">
                <a:moveTo>
                  <a:pt x="252830" y="219118"/>
                </a:moveTo>
                <a:lnTo>
                  <a:pt x="471949" y="252829"/>
                </a:lnTo>
                <a:lnTo>
                  <a:pt x="568867" y="143270"/>
                </a:lnTo>
                <a:lnTo>
                  <a:pt x="653143" y="147483"/>
                </a:lnTo>
                <a:lnTo>
                  <a:pt x="712137" y="88490"/>
                </a:lnTo>
                <a:lnTo>
                  <a:pt x="809055" y="71635"/>
                </a:lnTo>
                <a:lnTo>
                  <a:pt x="842765" y="50565"/>
                </a:lnTo>
                <a:lnTo>
                  <a:pt x="977608" y="4213"/>
                </a:lnTo>
                <a:lnTo>
                  <a:pt x="1112450" y="0"/>
                </a:lnTo>
                <a:cubicBezTo>
                  <a:pt x="1113855" y="73039"/>
                  <a:pt x="1115259" y="146079"/>
                  <a:pt x="1116664" y="219118"/>
                </a:cubicBezTo>
                <a:lnTo>
                  <a:pt x="1222009" y="286540"/>
                </a:lnTo>
                <a:lnTo>
                  <a:pt x="1234651" y="391885"/>
                </a:lnTo>
                <a:lnTo>
                  <a:pt x="1390562" y="488803"/>
                </a:lnTo>
                <a:lnTo>
                  <a:pt x="1500122" y="509872"/>
                </a:lnTo>
                <a:lnTo>
                  <a:pt x="1563329" y="619432"/>
                </a:lnTo>
                <a:lnTo>
                  <a:pt x="1525405" y="699494"/>
                </a:lnTo>
                <a:lnTo>
                  <a:pt x="1584398" y="762702"/>
                </a:lnTo>
                <a:lnTo>
                  <a:pt x="1626537" y="796412"/>
                </a:lnTo>
                <a:lnTo>
                  <a:pt x="1731882" y="817482"/>
                </a:lnTo>
                <a:lnTo>
                  <a:pt x="1837228" y="846978"/>
                </a:lnTo>
                <a:lnTo>
                  <a:pt x="1849869" y="889117"/>
                </a:lnTo>
                <a:lnTo>
                  <a:pt x="1702385" y="1040814"/>
                </a:lnTo>
                <a:lnTo>
                  <a:pt x="1660247" y="1011318"/>
                </a:lnTo>
                <a:lnTo>
                  <a:pt x="1605467" y="1011318"/>
                </a:lnTo>
                <a:lnTo>
                  <a:pt x="1588612" y="1053456"/>
                </a:lnTo>
                <a:lnTo>
                  <a:pt x="1521191" y="1057670"/>
                </a:lnTo>
                <a:lnTo>
                  <a:pt x="1483267" y="1082953"/>
                </a:lnTo>
                <a:lnTo>
                  <a:pt x="1268361" y="1116663"/>
                </a:lnTo>
                <a:lnTo>
                  <a:pt x="1310500" y="1179871"/>
                </a:lnTo>
                <a:lnTo>
                  <a:pt x="1251506" y="1373706"/>
                </a:lnTo>
                <a:lnTo>
                  <a:pt x="1171444" y="1390562"/>
                </a:lnTo>
                <a:lnTo>
                  <a:pt x="1163016" y="1445341"/>
                </a:lnTo>
                <a:lnTo>
                  <a:pt x="1238865" y="1495907"/>
                </a:lnTo>
                <a:lnTo>
                  <a:pt x="1276789" y="1668674"/>
                </a:lnTo>
                <a:lnTo>
                  <a:pt x="1234651" y="1824586"/>
                </a:lnTo>
                <a:lnTo>
                  <a:pt x="1087167" y="1883579"/>
                </a:lnTo>
                <a:lnTo>
                  <a:pt x="922828" y="1816158"/>
                </a:lnTo>
                <a:lnTo>
                  <a:pt x="927042" y="1774020"/>
                </a:lnTo>
                <a:lnTo>
                  <a:pt x="766916" y="1774020"/>
                </a:lnTo>
                <a:lnTo>
                  <a:pt x="674212" y="1715026"/>
                </a:lnTo>
                <a:lnTo>
                  <a:pt x="648929" y="1660247"/>
                </a:lnTo>
                <a:lnTo>
                  <a:pt x="602577" y="1634964"/>
                </a:lnTo>
                <a:lnTo>
                  <a:pt x="657357" y="1546473"/>
                </a:lnTo>
                <a:lnTo>
                  <a:pt x="585722" y="1390562"/>
                </a:lnTo>
                <a:lnTo>
                  <a:pt x="669998" y="1361065"/>
                </a:lnTo>
                <a:lnTo>
                  <a:pt x="724778" y="1285216"/>
                </a:lnTo>
                <a:lnTo>
                  <a:pt x="682640" y="1171443"/>
                </a:lnTo>
                <a:lnTo>
                  <a:pt x="476162" y="1179871"/>
                </a:lnTo>
                <a:lnTo>
                  <a:pt x="484590" y="1032387"/>
                </a:lnTo>
                <a:lnTo>
                  <a:pt x="366603" y="986035"/>
                </a:lnTo>
                <a:lnTo>
                  <a:pt x="366603" y="905972"/>
                </a:lnTo>
                <a:lnTo>
                  <a:pt x="75849" y="901758"/>
                </a:lnTo>
                <a:lnTo>
                  <a:pt x="0" y="842765"/>
                </a:lnTo>
                <a:lnTo>
                  <a:pt x="33711" y="758488"/>
                </a:lnTo>
                <a:lnTo>
                  <a:pt x="37925" y="653142"/>
                </a:lnTo>
                <a:lnTo>
                  <a:pt x="130629" y="543583"/>
                </a:lnTo>
                <a:lnTo>
                  <a:pt x="88491" y="522514"/>
                </a:lnTo>
                <a:lnTo>
                  <a:pt x="63208" y="455093"/>
                </a:lnTo>
                <a:lnTo>
                  <a:pt x="117987" y="442451"/>
                </a:lnTo>
                <a:lnTo>
                  <a:pt x="160126" y="391885"/>
                </a:lnTo>
                <a:lnTo>
                  <a:pt x="193836" y="370816"/>
                </a:lnTo>
                <a:lnTo>
                  <a:pt x="185408" y="303395"/>
                </a:lnTo>
                <a:lnTo>
                  <a:pt x="252830" y="21911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879975" y="1566863"/>
            <a:ext cx="1693863" cy="974725"/>
          </a:xfrm>
          <a:custGeom>
            <a:avLst/>
            <a:gdLst>
              <a:gd name="connsiteX0" fmla="*/ 117987 w 1693958"/>
              <a:gd name="connsiteY0" fmla="*/ 67421 h 973393"/>
              <a:gd name="connsiteX1" fmla="*/ 193836 w 1693958"/>
              <a:gd name="connsiteY1" fmla="*/ 75849 h 973393"/>
              <a:gd name="connsiteX2" fmla="*/ 294968 w 1693958"/>
              <a:gd name="connsiteY2" fmla="*/ 29497 h 973393"/>
              <a:gd name="connsiteX3" fmla="*/ 303396 w 1693958"/>
              <a:gd name="connsiteY3" fmla="*/ 0 h 973393"/>
              <a:gd name="connsiteX4" fmla="*/ 956538 w 1693958"/>
              <a:gd name="connsiteY4" fmla="*/ 63207 h 973393"/>
              <a:gd name="connsiteX5" fmla="*/ 1681316 w 1693958"/>
              <a:gd name="connsiteY5" fmla="*/ 16855 h 973393"/>
              <a:gd name="connsiteX6" fmla="*/ 1575971 w 1693958"/>
              <a:gd name="connsiteY6" fmla="*/ 134842 h 973393"/>
              <a:gd name="connsiteX7" fmla="*/ 1639178 w 1693958"/>
              <a:gd name="connsiteY7" fmla="*/ 223333 h 973393"/>
              <a:gd name="connsiteX8" fmla="*/ 1639178 w 1693958"/>
              <a:gd name="connsiteY8" fmla="*/ 286540 h 973393"/>
              <a:gd name="connsiteX9" fmla="*/ 1693958 w 1693958"/>
              <a:gd name="connsiteY9" fmla="*/ 345533 h 973393"/>
              <a:gd name="connsiteX10" fmla="*/ 1592826 w 1693958"/>
              <a:gd name="connsiteY10" fmla="*/ 497231 h 973393"/>
              <a:gd name="connsiteX11" fmla="*/ 1529619 w 1693958"/>
              <a:gd name="connsiteY11" fmla="*/ 514086 h 973393"/>
              <a:gd name="connsiteX12" fmla="*/ 1394776 w 1693958"/>
              <a:gd name="connsiteY12" fmla="*/ 627860 h 973393"/>
              <a:gd name="connsiteX13" fmla="*/ 1184085 w 1693958"/>
              <a:gd name="connsiteY13" fmla="*/ 724778 h 973393"/>
              <a:gd name="connsiteX14" fmla="*/ 1036601 w 1693958"/>
              <a:gd name="connsiteY14" fmla="*/ 737419 h 973393"/>
              <a:gd name="connsiteX15" fmla="*/ 918614 w 1693958"/>
              <a:gd name="connsiteY15" fmla="*/ 796413 h 973393"/>
              <a:gd name="connsiteX16" fmla="*/ 821696 w 1693958"/>
              <a:gd name="connsiteY16" fmla="*/ 804840 h 973393"/>
              <a:gd name="connsiteX17" fmla="*/ 741633 w 1693958"/>
              <a:gd name="connsiteY17" fmla="*/ 880689 h 973393"/>
              <a:gd name="connsiteX18" fmla="*/ 669998 w 1693958"/>
              <a:gd name="connsiteY18" fmla="*/ 880689 h 973393"/>
              <a:gd name="connsiteX19" fmla="*/ 568867 w 1693958"/>
              <a:gd name="connsiteY19" fmla="*/ 973393 h 973393"/>
              <a:gd name="connsiteX20" fmla="*/ 324465 w 1693958"/>
              <a:gd name="connsiteY20" fmla="*/ 943897 h 973393"/>
              <a:gd name="connsiteX21" fmla="*/ 290754 w 1693958"/>
              <a:gd name="connsiteY21" fmla="*/ 842765 h 973393"/>
              <a:gd name="connsiteX22" fmla="*/ 92704 w 1693958"/>
              <a:gd name="connsiteY22" fmla="*/ 745847 h 973393"/>
              <a:gd name="connsiteX23" fmla="*/ 71635 w 1693958"/>
              <a:gd name="connsiteY23" fmla="*/ 640501 h 973393"/>
              <a:gd name="connsiteX24" fmla="*/ 0 w 1693958"/>
              <a:gd name="connsiteY24" fmla="*/ 623646 h 973393"/>
              <a:gd name="connsiteX25" fmla="*/ 16856 w 1693958"/>
              <a:gd name="connsiteY25" fmla="*/ 564652 h 973393"/>
              <a:gd name="connsiteX26" fmla="*/ 223333 w 1693958"/>
              <a:gd name="connsiteY26" fmla="*/ 358175 h 973393"/>
              <a:gd name="connsiteX27" fmla="*/ 130629 w 1693958"/>
              <a:gd name="connsiteY27" fmla="*/ 320251 h 973393"/>
              <a:gd name="connsiteX28" fmla="*/ 80063 w 1693958"/>
              <a:gd name="connsiteY28" fmla="*/ 214905 h 973393"/>
              <a:gd name="connsiteX29" fmla="*/ 117987 w 1693958"/>
              <a:gd name="connsiteY29" fmla="*/ 67421 h 973393"/>
              <a:gd name="connsiteX0" fmla="*/ 103119 w 1693958"/>
              <a:gd name="connsiteY0" fmla="*/ 78572 h 973393"/>
              <a:gd name="connsiteX1" fmla="*/ 193836 w 1693958"/>
              <a:gd name="connsiteY1" fmla="*/ 75849 h 973393"/>
              <a:gd name="connsiteX2" fmla="*/ 294968 w 1693958"/>
              <a:gd name="connsiteY2" fmla="*/ 29497 h 973393"/>
              <a:gd name="connsiteX3" fmla="*/ 303396 w 1693958"/>
              <a:gd name="connsiteY3" fmla="*/ 0 h 973393"/>
              <a:gd name="connsiteX4" fmla="*/ 956538 w 1693958"/>
              <a:gd name="connsiteY4" fmla="*/ 63207 h 973393"/>
              <a:gd name="connsiteX5" fmla="*/ 1681316 w 1693958"/>
              <a:gd name="connsiteY5" fmla="*/ 16855 h 973393"/>
              <a:gd name="connsiteX6" fmla="*/ 1575971 w 1693958"/>
              <a:gd name="connsiteY6" fmla="*/ 134842 h 973393"/>
              <a:gd name="connsiteX7" fmla="*/ 1639178 w 1693958"/>
              <a:gd name="connsiteY7" fmla="*/ 223333 h 973393"/>
              <a:gd name="connsiteX8" fmla="*/ 1639178 w 1693958"/>
              <a:gd name="connsiteY8" fmla="*/ 286540 h 973393"/>
              <a:gd name="connsiteX9" fmla="*/ 1693958 w 1693958"/>
              <a:gd name="connsiteY9" fmla="*/ 345533 h 973393"/>
              <a:gd name="connsiteX10" fmla="*/ 1592826 w 1693958"/>
              <a:gd name="connsiteY10" fmla="*/ 497231 h 973393"/>
              <a:gd name="connsiteX11" fmla="*/ 1529619 w 1693958"/>
              <a:gd name="connsiteY11" fmla="*/ 514086 h 973393"/>
              <a:gd name="connsiteX12" fmla="*/ 1394776 w 1693958"/>
              <a:gd name="connsiteY12" fmla="*/ 627860 h 973393"/>
              <a:gd name="connsiteX13" fmla="*/ 1184085 w 1693958"/>
              <a:gd name="connsiteY13" fmla="*/ 724778 h 973393"/>
              <a:gd name="connsiteX14" fmla="*/ 1036601 w 1693958"/>
              <a:gd name="connsiteY14" fmla="*/ 737419 h 973393"/>
              <a:gd name="connsiteX15" fmla="*/ 918614 w 1693958"/>
              <a:gd name="connsiteY15" fmla="*/ 796413 h 973393"/>
              <a:gd name="connsiteX16" fmla="*/ 821696 w 1693958"/>
              <a:gd name="connsiteY16" fmla="*/ 804840 h 973393"/>
              <a:gd name="connsiteX17" fmla="*/ 741633 w 1693958"/>
              <a:gd name="connsiteY17" fmla="*/ 880689 h 973393"/>
              <a:gd name="connsiteX18" fmla="*/ 669998 w 1693958"/>
              <a:gd name="connsiteY18" fmla="*/ 880689 h 973393"/>
              <a:gd name="connsiteX19" fmla="*/ 568867 w 1693958"/>
              <a:gd name="connsiteY19" fmla="*/ 973393 h 973393"/>
              <a:gd name="connsiteX20" fmla="*/ 324465 w 1693958"/>
              <a:gd name="connsiteY20" fmla="*/ 943897 h 973393"/>
              <a:gd name="connsiteX21" fmla="*/ 290754 w 1693958"/>
              <a:gd name="connsiteY21" fmla="*/ 842765 h 973393"/>
              <a:gd name="connsiteX22" fmla="*/ 92704 w 1693958"/>
              <a:gd name="connsiteY22" fmla="*/ 745847 h 973393"/>
              <a:gd name="connsiteX23" fmla="*/ 71635 w 1693958"/>
              <a:gd name="connsiteY23" fmla="*/ 640501 h 973393"/>
              <a:gd name="connsiteX24" fmla="*/ 0 w 1693958"/>
              <a:gd name="connsiteY24" fmla="*/ 623646 h 973393"/>
              <a:gd name="connsiteX25" fmla="*/ 16856 w 1693958"/>
              <a:gd name="connsiteY25" fmla="*/ 564652 h 973393"/>
              <a:gd name="connsiteX26" fmla="*/ 223333 w 1693958"/>
              <a:gd name="connsiteY26" fmla="*/ 358175 h 973393"/>
              <a:gd name="connsiteX27" fmla="*/ 130629 w 1693958"/>
              <a:gd name="connsiteY27" fmla="*/ 320251 h 973393"/>
              <a:gd name="connsiteX28" fmla="*/ 80063 w 1693958"/>
              <a:gd name="connsiteY28" fmla="*/ 214905 h 973393"/>
              <a:gd name="connsiteX29" fmla="*/ 103119 w 1693958"/>
              <a:gd name="connsiteY29" fmla="*/ 78572 h 97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93958" h="973393">
                <a:moveTo>
                  <a:pt x="103119" y="78572"/>
                </a:moveTo>
                <a:lnTo>
                  <a:pt x="193836" y="75849"/>
                </a:lnTo>
                <a:lnTo>
                  <a:pt x="294968" y="29497"/>
                </a:lnTo>
                <a:lnTo>
                  <a:pt x="303396" y="0"/>
                </a:lnTo>
                <a:lnTo>
                  <a:pt x="956538" y="63207"/>
                </a:lnTo>
                <a:lnTo>
                  <a:pt x="1681316" y="16855"/>
                </a:lnTo>
                <a:lnTo>
                  <a:pt x="1575971" y="134842"/>
                </a:lnTo>
                <a:lnTo>
                  <a:pt x="1639178" y="223333"/>
                </a:lnTo>
                <a:lnTo>
                  <a:pt x="1639178" y="286540"/>
                </a:lnTo>
                <a:lnTo>
                  <a:pt x="1693958" y="345533"/>
                </a:lnTo>
                <a:lnTo>
                  <a:pt x="1592826" y="497231"/>
                </a:lnTo>
                <a:lnTo>
                  <a:pt x="1529619" y="514086"/>
                </a:lnTo>
                <a:lnTo>
                  <a:pt x="1394776" y="627860"/>
                </a:lnTo>
                <a:lnTo>
                  <a:pt x="1184085" y="724778"/>
                </a:lnTo>
                <a:lnTo>
                  <a:pt x="1036601" y="737419"/>
                </a:lnTo>
                <a:lnTo>
                  <a:pt x="918614" y="796413"/>
                </a:lnTo>
                <a:lnTo>
                  <a:pt x="821696" y="804840"/>
                </a:lnTo>
                <a:lnTo>
                  <a:pt x="741633" y="880689"/>
                </a:lnTo>
                <a:lnTo>
                  <a:pt x="669998" y="880689"/>
                </a:lnTo>
                <a:lnTo>
                  <a:pt x="568867" y="973393"/>
                </a:lnTo>
                <a:lnTo>
                  <a:pt x="324465" y="943897"/>
                </a:lnTo>
                <a:lnTo>
                  <a:pt x="290754" y="842765"/>
                </a:lnTo>
                <a:lnTo>
                  <a:pt x="92704" y="745847"/>
                </a:lnTo>
                <a:lnTo>
                  <a:pt x="71635" y="640501"/>
                </a:lnTo>
                <a:lnTo>
                  <a:pt x="0" y="623646"/>
                </a:lnTo>
                <a:lnTo>
                  <a:pt x="16856" y="564652"/>
                </a:lnTo>
                <a:lnTo>
                  <a:pt x="223333" y="358175"/>
                </a:lnTo>
                <a:lnTo>
                  <a:pt x="130629" y="320251"/>
                </a:lnTo>
                <a:lnTo>
                  <a:pt x="80063" y="214905"/>
                </a:lnTo>
                <a:lnTo>
                  <a:pt x="103119" y="785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089650" y="1554163"/>
            <a:ext cx="1057275" cy="1589087"/>
          </a:xfrm>
          <a:custGeom>
            <a:avLst/>
            <a:gdLst>
              <a:gd name="connsiteX0" fmla="*/ 467735 w 1057670"/>
              <a:gd name="connsiteY0" fmla="*/ 25283 h 1588612"/>
              <a:gd name="connsiteX1" fmla="*/ 526728 w 1057670"/>
              <a:gd name="connsiteY1" fmla="*/ 0 h 1588612"/>
              <a:gd name="connsiteX2" fmla="*/ 699495 w 1057670"/>
              <a:gd name="connsiteY2" fmla="*/ 113774 h 1588612"/>
              <a:gd name="connsiteX3" fmla="*/ 737419 w 1057670"/>
              <a:gd name="connsiteY3" fmla="*/ 113774 h 1588612"/>
              <a:gd name="connsiteX4" fmla="*/ 817482 w 1057670"/>
              <a:gd name="connsiteY4" fmla="*/ 244402 h 1588612"/>
              <a:gd name="connsiteX5" fmla="*/ 800627 w 1057670"/>
              <a:gd name="connsiteY5" fmla="*/ 337106 h 1588612"/>
              <a:gd name="connsiteX6" fmla="*/ 834337 w 1057670"/>
              <a:gd name="connsiteY6" fmla="*/ 358175 h 1588612"/>
              <a:gd name="connsiteX7" fmla="*/ 838551 w 1057670"/>
              <a:gd name="connsiteY7" fmla="*/ 505659 h 1588612"/>
              <a:gd name="connsiteX8" fmla="*/ 960752 w 1057670"/>
              <a:gd name="connsiteY8" fmla="*/ 775344 h 1588612"/>
              <a:gd name="connsiteX9" fmla="*/ 948111 w 1057670"/>
              <a:gd name="connsiteY9" fmla="*/ 821696 h 1588612"/>
              <a:gd name="connsiteX10" fmla="*/ 1057670 w 1057670"/>
              <a:gd name="connsiteY10" fmla="*/ 1234651 h 1588612"/>
              <a:gd name="connsiteX11" fmla="*/ 1032387 w 1057670"/>
              <a:gd name="connsiteY11" fmla="*/ 1289431 h 1588612"/>
              <a:gd name="connsiteX12" fmla="*/ 884903 w 1057670"/>
              <a:gd name="connsiteY12" fmla="*/ 1365280 h 1588612"/>
              <a:gd name="connsiteX13" fmla="*/ 720564 w 1057670"/>
              <a:gd name="connsiteY13" fmla="*/ 1588612 h 1588612"/>
              <a:gd name="connsiteX14" fmla="*/ 518300 w 1057670"/>
              <a:gd name="connsiteY14" fmla="*/ 1542260 h 1588612"/>
              <a:gd name="connsiteX15" fmla="*/ 408741 w 1057670"/>
              <a:gd name="connsiteY15" fmla="*/ 1441128 h 1588612"/>
              <a:gd name="connsiteX16" fmla="*/ 450879 w 1057670"/>
              <a:gd name="connsiteY16" fmla="*/ 1365280 h 1588612"/>
              <a:gd name="connsiteX17" fmla="*/ 379244 w 1057670"/>
              <a:gd name="connsiteY17" fmla="*/ 1243079 h 1588612"/>
              <a:gd name="connsiteX18" fmla="*/ 282326 w 1057670"/>
              <a:gd name="connsiteY18" fmla="*/ 1234651 h 1588612"/>
              <a:gd name="connsiteX19" fmla="*/ 117987 w 1057670"/>
              <a:gd name="connsiteY19" fmla="*/ 1137733 h 1588612"/>
              <a:gd name="connsiteX20" fmla="*/ 92704 w 1057670"/>
              <a:gd name="connsiteY20" fmla="*/ 1011318 h 1588612"/>
              <a:gd name="connsiteX21" fmla="*/ 0 w 1057670"/>
              <a:gd name="connsiteY21" fmla="*/ 943897 h 1588612"/>
              <a:gd name="connsiteX22" fmla="*/ 16855 w 1057670"/>
              <a:gd name="connsiteY22" fmla="*/ 724778 h 1588612"/>
              <a:gd name="connsiteX23" fmla="*/ 210691 w 1057670"/>
              <a:gd name="connsiteY23" fmla="*/ 636288 h 1588612"/>
              <a:gd name="connsiteX24" fmla="*/ 311823 w 1057670"/>
              <a:gd name="connsiteY24" fmla="*/ 535156 h 1588612"/>
              <a:gd name="connsiteX25" fmla="*/ 379244 w 1057670"/>
              <a:gd name="connsiteY25" fmla="*/ 526728 h 1588612"/>
              <a:gd name="connsiteX26" fmla="*/ 488804 w 1057670"/>
              <a:gd name="connsiteY26" fmla="*/ 366603 h 1588612"/>
              <a:gd name="connsiteX27" fmla="*/ 442452 w 1057670"/>
              <a:gd name="connsiteY27" fmla="*/ 307610 h 1588612"/>
              <a:gd name="connsiteX28" fmla="*/ 425596 w 1057670"/>
              <a:gd name="connsiteY28" fmla="*/ 235975 h 1588612"/>
              <a:gd name="connsiteX29" fmla="*/ 375030 w 1057670"/>
              <a:gd name="connsiteY29" fmla="*/ 151698 h 1588612"/>
              <a:gd name="connsiteX30" fmla="*/ 467735 w 1057670"/>
              <a:gd name="connsiteY30" fmla="*/ 25283 h 1588612"/>
              <a:gd name="connsiteX0" fmla="*/ 467735 w 1057670"/>
              <a:gd name="connsiteY0" fmla="*/ 25283 h 1588612"/>
              <a:gd name="connsiteX1" fmla="*/ 526728 w 1057670"/>
              <a:gd name="connsiteY1" fmla="*/ 0 h 1588612"/>
              <a:gd name="connsiteX2" fmla="*/ 699495 w 1057670"/>
              <a:gd name="connsiteY2" fmla="*/ 113774 h 1588612"/>
              <a:gd name="connsiteX3" fmla="*/ 737419 w 1057670"/>
              <a:gd name="connsiteY3" fmla="*/ 113774 h 1588612"/>
              <a:gd name="connsiteX4" fmla="*/ 817482 w 1057670"/>
              <a:gd name="connsiteY4" fmla="*/ 244402 h 1588612"/>
              <a:gd name="connsiteX5" fmla="*/ 800627 w 1057670"/>
              <a:gd name="connsiteY5" fmla="*/ 337106 h 1588612"/>
              <a:gd name="connsiteX6" fmla="*/ 834337 w 1057670"/>
              <a:gd name="connsiteY6" fmla="*/ 358175 h 1588612"/>
              <a:gd name="connsiteX7" fmla="*/ 838551 w 1057670"/>
              <a:gd name="connsiteY7" fmla="*/ 505659 h 1588612"/>
              <a:gd name="connsiteX8" fmla="*/ 960752 w 1057670"/>
              <a:gd name="connsiteY8" fmla="*/ 775344 h 1588612"/>
              <a:gd name="connsiteX9" fmla="*/ 948111 w 1057670"/>
              <a:gd name="connsiteY9" fmla="*/ 821696 h 1588612"/>
              <a:gd name="connsiteX10" fmla="*/ 1057670 w 1057670"/>
              <a:gd name="connsiteY10" fmla="*/ 1234651 h 1588612"/>
              <a:gd name="connsiteX11" fmla="*/ 1032387 w 1057670"/>
              <a:gd name="connsiteY11" fmla="*/ 1289431 h 1588612"/>
              <a:gd name="connsiteX12" fmla="*/ 884903 w 1057670"/>
              <a:gd name="connsiteY12" fmla="*/ 1365280 h 1588612"/>
              <a:gd name="connsiteX13" fmla="*/ 720564 w 1057670"/>
              <a:gd name="connsiteY13" fmla="*/ 1588612 h 1588612"/>
              <a:gd name="connsiteX14" fmla="*/ 518300 w 1057670"/>
              <a:gd name="connsiteY14" fmla="*/ 1542260 h 1588612"/>
              <a:gd name="connsiteX15" fmla="*/ 408741 w 1057670"/>
              <a:gd name="connsiteY15" fmla="*/ 1441128 h 1588612"/>
              <a:gd name="connsiteX16" fmla="*/ 450879 w 1057670"/>
              <a:gd name="connsiteY16" fmla="*/ 1365280 h 1588612"/>
              <a:gd name="connsiteX17" fmla="*/ 379244 w 1057670"/>
              <a:gd name="connsiteY17" fmla="*/ 1243079 h 1588612"/>
              <a:gd name="connsiteX18" fmla="*/ 282326 w 1057670"/>
              <a:gd name="connsiteY18" fmla="*/ 1234651 h 1588612"/>
              <a:gd name="connsiteX19" fmla="*/ 117987 w 1057670"/>
              <a:gd name="connsiteY19" fmla="*/ 1137733 h 1588612"/>
              <a:gd name="connsiteX20" fmla="*/ 92704 w 1057670"/>
              <a:gd name="connsiteY20" fmla="*/ 1011318 h 1588612"/>
              <a:gd name="connsiteX21" fmla="*/ 0 w 1057670"/>
              <a:gd name="connsiteY21" fmla="*/ 943897 h 1588612"/>
              <a:gd name="connsiteX22" fmla="*/ 5704 w 1057670"/>
              <a:gd name="connsiteY22" fmla="*/ 735929 h 1588612"/>
              <a:gd name="connsiteX23" fmla="*/ 210691 w 1057670"/>
              <a:gd name="connsiteY23" fmla="*/ 636288 h 1588612"/>
              <a:gd name="connsiteX24" fmla="*/ 311823 w 1057670"/>
              <a:gd name="connsiteY24" fmla="*/ 535156 h 1588612"/>
              <a:gd name="connsiteX25" fmla="*/ 379244 w 1057670"/>
              <a:gd name="connsiteY25" fmla="*/ 526728 h 1588612"/>
              <a:gd name="connsiteX26" fmla="*/ 488804 w 1057670"/>
              <a:gd name="connsiteY26" fmla="*/ 366603 h 1588612"/>
              <a:gd name="connsiteX27" fmla="*/ 442452 w 1057670"/>
              <a:gd name="connsiteY27" fmla="*/ 307610 h 1588612"/>
              <a:gd name="connsiteX28" fmla="*/ 425596 w 1057670"/>
              <a:gd name="connsiteY28" fmla="*/ 235975 h 1588612"/>
              <a:gd name="connsiteX29" fmla="*/ 375030 w 1057670"/>
              <a:gd name="connsiteY29" fmla="*/ 151698 h 1588612"/>
              <a:gd name="connsiteX30" fmla="*/ 467735 w 1057670"/>
              <a:gd name="connsiteY30" fmla="*/ 25283 h 158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57670" h="1588612">
                <a:moveTo>
                  <a:pt x="467735" y="25283"/>
                </a:moveTo>
                <a:lnTo>
                  <a:pt x="526728" y="0"/>
                </a:lnTo>
                <a:lnTo>
                  <a:pt x="699495" y="113774"/>
                </a:lnTo>
                <a:lnTo>
                  <a:pt x="737419" y="113774"/>
                </a:lnTo>
                <a:lnTo>
                  <a:pt x="817482" y="244402"/>
                </a:lnTo>
                <a:lnTo>
                  <a:pt x="800627" y="337106"/>
                </a:lnTo>
                <a:lnTo>
                  <a:pt x="834337" y="358175"/>
                </a:lnTo>
                <a:lnTo>
                  <a:pt x="838551" y="505659"/>
                </a:lnTo>
                <a:lnTo>
                  <a:pt x="960752" y="775344"/>
                </a:lnTo>
                <a:lnTo>
                  <a:pt x="948111" y="821696"/>
                </a:lnTo>
                <a:lnTo>
                  <a:pt x="1057670" y="1234651"/>
                </a:lnTo>
                <a:lnTo>
                  <a:pt x="1032387" y="1289431"/>
                </a:lnTo>
                <a:lnTo>
                  <a:pt x="884903" y="1365280"/>
                </a:lnTo>
                <a:lnTo>
                  <a:pt x="720564" y="1588612"/>
                </a:lnTo>
                <a:lnTo>
                  <a:pt x="518300" y="1542260"/>
                </a:lnTo>
                <a:lnTo>
                  <a:pt x="408741" y="1441128"/>
                </a:lnTo>
                <a:lnTo>
                  <a:pt x="450879" y="1365280"/>
                </a:lnTo>
                <a:lnTo>
                  <a:pt x="379244" y="1243079"/>
                </a:lnTo>
                <a:lnTo>
                  <a:pt x="282326" y="1234651"/>
                </a:lnTo>
                <a:lnTo>
                  <a:pt x="117987" y="1137733"/>
                </a:lnTo>
                <a:lnTo>
                  <a:pt x="92704" y="1011318"/>
                </a:lnTo>
                <a:lnTo>
                  <a:pt x="0" y="943897"/>
                </a:lnTo>
                <a:lnTo>
                  <a:pt x="5704" y="735929"/>
                </a:lnTo>
                <a:lnTo>
                  <a:pt x="210691" y="636288"/>
                </a:lnTo>
                <a:lnTo>
                  <a:pt x="311823" y="535156"/>
                </a:lnTo>
                <a:lnTo>
                  <a:pt x="379244" y="526728"/>
                </a:lnTo>
                <a:lnTo>
                  <a:pt x="488804" y="366603"/>
                </a:lnTo>
                <a:lnTo>
                  <a:pt x="442452" y="307610"/>
                </a:lnTo>
                <a:lnTo>
                  <a:pt x="425596" y="235975"/>
                </a:lnTo>
                <a:lnTo>
                  <a:pt x="375030" y="151698"/>
                </a:lnTo>
                <a:lnTo>
                  <a:pt x="467735" y="2528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148388" y="3186113"/>
            <a:ext cx="1166812" cy="1550987"/>
          </a:xfrm>
          <a:custGeom>
            <a:avLst/>
            <a:gdLst>
              <a:gd name="connsiteX0" fmla="*/ 678425 w 1167229"/>
              <a:gd name="connsiteY0" fmla="*/ 0 h 1550687"/>
              <a:gd name="connsiteX1" fmla="*/ 901758 w 1167229"/>
              <a:gd name="connsiteY1" fmla="*/ 122201 h 1550687"/>
              <a:gd name="connsiteX2" fmla="*/ 901758 w 1167229"/>
              <a:gd name="connsiteY2" fmla="*/ 370816 h 1550687"/>
              <a:gd name="connsiteX3" fmla="*/ 880689 w 1167229"/>
              <a:gd name="connsiteY3" fmla="*/ 396099 h 1550687"/>
              <a:gd name="connsiteX4" fmla="*/ 880689 w 1167229"/>
              <a:gd name="connsiteY4" fmla="*/ 505659 h 1550687"/>
              <a:gd name="connsiteX5" fmla="*/ 952324 w 1167229"/>
              <a:gd name="connsiteY5" fmla="*/ 581507 h 1550687"/>
              <a:gd name="connsiteX6" fmla="*/ 931255 w 1167229"/>
              <a:gd name="connsiteY6" fmla="*/ 707922 h 1550687"/>
              <a:gd name="connsiteX7" fmla="*/ 1108235 w 1167229"/>
              <a:gd name="connsiteY7" fmla="*/ 939683 h 1550687"/>
              <a:gd name="connsiteX8" fmla="*/ 1099808 w 1167229"/>
              <a:gd name="connsiteY8" fmla="*/ 977607 h 1550687"/>
              <a:gd name="connsiteX9" fmla="*/ 1158801 w 1167229"/>
              <a:gd name="connsiteY9" fmla="*/ 1045028 h 1550687"/>
              <a:gd name="connsiteX10" fmla="*/ 1108235 w 1167229"/>
              <a:gd name="connsiteY10" fmla="*/ 1108236 h 1550687"/>
              <a:gd name="connsiteX11" fmla="*/ 1167229 w 1167229"/>
              <a:gd name="connsiteY11" fmla="*/ 1226223 h 1550687"/>
              <a:gd name="connsiteX12" fmla="*/ 1129305 w 1167229"/>
              <a:gd name="connsiteY12" fmla="*/ 1373707 h 1550687"/>
              <a:gd name="connsiteX13" fmla="*/ 1053456 w 1167229"/>
              <a:gd name="connsiteY13" fmla="*/ 1386348 h 1550687"/>
              <a:gd name="connsiteX14" fmla="*/ 905972 w 1167229"/>
              <a:gd name="connsiteY14" fmla="*/ 1529618 h 1550687"/>
              <a:gd name="connsiteX15" fmla="*/ 868047 w 1167229"/>
              <a:gd name="connsiteY15" fmla="*/ 1466411 h 1550687"/>
              <a:gd name="connsiteX16" fmla="*/ 750060 w 1167229"/>
              <a:gd name="connsiteY16" fmla="*/ 1441128 h 1550687"/>
              <a:gd name="connsiteX17" fmla="*/ 648929 w 1167229"/>
              <a:gd name="connsiteY17" fmla="*/ 1550687 h 1550687"/>
              <a:gd name="connsiteX18" fmla="*/ 379244 w 1167229"/>
              <a:gd name="connsiteY18" fmla="*/ 1470624 h 1550687"/>
              <a:gd name="connsiteX19" fmla="*/ 366602 w 1167229"/>
              <a:gd name="connsiteY19" fmla="*/ 1403203 h 1550687"/>
              <a:gd name="connsiteX20" fmla="*/ 446665 w 1167229"/>
              <a:gd name="connsiteY20" fmla="*/ 1356851 h 1550687"/>
              <a:gd name="connsiteX21" fmla="*/ 446665 w 1167229"/>
              <a:gd name="connsiteY21" fmla="*/ 1302072 h 1550687"/>
              <a:gd name="connsiteX22" fmla="*/ 303395 w 1167229"/>
              <a:gd name="connsiteY22" fmla="*/ 1238864 h 1550687"/>
              <a:gd name="connsiteX23" fmla="*/ 248615 w 1167229"/>
              <a:gd name="connsiteY23" fmla="*/ 1133519 h 1550687"/>
              <a:gd name="connsiteX24" fmla="*/ 101131 w 1167229"/>
              <a:gd name="connsiteY24" fmla="*/ 1158801 h 1550687"/>
              <a:gd name="connsiteX25" fmla="*/ 63207 w 1167229"/>
              <a:gd name="connsiteY25" fmla="*/ 939683 h 1550687"/>
              <a:gd name="connsiteX26" fmla="*/ 113773 w 1167229"/>
              <a:gd name="connsiteY26" fmla="*/ 771130 h 1550687"/>
              <a:gd name="connsiteX27" fmla="*/ 67421 w 1167229"/>
              <a:gd name="connsiteY27" fmla="*/ 594149 h 1550687"/>
              <a:gd name="connsiteX28" fmla="*/ 0 w 1167229"/>
              <a:gd name="connsiteY28" fmla="*/ 552011 h 1550687"/>
              <a:gd name="connsiteX29" fmla="*/ 0 w 1167229"/>
              <a:gd name="connsiteY29" fmla="*/ 493017 h 1550687"/>
              <a:gd name="connsiteX30" fmla="*/ 80062 w 1167229"/>
              <a:gd name="connsiteY30" fmla="*/ 484589 h 1550687"/>
              <a:gd name="connsiteX31" fmla="*/ 122200 w 1167229"/>
              <a:gd name="connsiteY31" fmla="*/ 290754 h 1550687"/>
              <a:gd name="connsiteX32" fmla="*/ 105345 w 1167229"/>
              <a:gd name="connsiteY32" fmla="*/ 227546 h 1550687"/>
              <a:gd name="connsiteX33" fmla="*/ 307609 w 1167229"/>
              <a:gd name="connsiteY33" fmla="*/ 206477 h 1550687"/>
              <a:gd name="connsiteX34" fmla="*/ 353961 w 1167229"/>
              <a:gd name="connsiteY34" fmla="*/ 164339 h 1550687"/>
              <a:gd name="connsiteX35" fmla="*/ 408741 w 1167229"/>
              <a:gd name="connsiteY35" fmla="*/ 160125 h 1550687"/>
              <a:gd name="connsiteX36" fmla="*/ 434023 w 1167229"/>
              <a:gd name="connsiteY36" fmla="*/ 117987 h 1550687"/>
              <a:gd name="connsiteX37" fmla="*/ 480376 w 1167229"/>
              <a:gd name="connsiteY37" fmla="*/ 117987 h 1550687"/>
              <a:gd name="connsiteX38" fmla="*/ 530941 w 1167229"/>
              <a:gd name="connsiteY38" fmla="*/ 151697 h 1550687"/>
              <a:gd name="connsiteX39" fmla="*/ 678425 w 1167229"/>
              <a:gd name="connsiteY39" fmla="*/ 0 h 155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67229" h="1550687">
                <a:moveTo>
                  <a:pt x="678425" y="0"/>
                </a:moveTo>
                <a:lnTo>
                  <a:pt x="901758" y="122201"/>
                </a:lnTo>
                <a:lnTo>
                  <a:pt x="901758" y="370816"/>
                </a:lnTo>
                <a:lnTo>
                  <a:pt x="880689" y="396099"/>
                </a:lnTo>
                <a:lnTo>
                  <a:pt x="880689" y="505659"/>
                </a:lnTo>
                <a:lnTo>
                  <a:pt x="952324" y="581507"/>
                </a:lnTo>
                <a:lnTo>
                  <a:pt x="931255" y="707922"/>
                </a:lnTo>
                <a:lnTo>
                  <a:pt x="1108235" y="939683"/>
                </a:lnTo>
                <a:lnTo>
                  <a:pt x="1099808" y="977607"/>
                </a:lnTo>
                <a:lnTo>
                  <a:pt x="1158801" y="1045028"/>
                </a:lnTo>
                <a:lnTo>
                  <a:pt x="1108235" y="1108236"/>
                </a:lnTo>
                <a:lnTo>
                  <a:pt x="1167229" y="1226223"/>
                </a:lnTo>
                <a:lnTo>
                  <a:pt x="1129305" y="1373707"/>
                </a:lnTo>
                <a:lnTo>
                  <a:pt x="1053456" y="1386348"/>
                </a:lnTo>
                <a:lnTo>
                  <a:pt x="905972" y="1529618"/>
                </a:lnTo>
                <a:lnTo>
                  <a:pt x="868047" y="1466411"/>
                </a:lnTo>
                <a:lnTo>
                  <a:pt x="750060" y="1441128"/>
                </a:lnTo>
                <a:lnTo>
                  <a:pt x="648929" y="1550687"/>
                </a:lnTo>
                <a:lnTo>
                  <a:pt x="379244" y="1470624"/>
                </a:lnTo>
                <a:lnTo>
                  <a:pt x="366602" y="1403203"/>
                </a:lnTo>
                <a:lnTo>
                  <a:pt x="446665" y="1356851"/>
                </a:lnTo>
                <a:lnTo>
                  <a:pt x="446665" y="1302072"/>
                </a:lnTo>
                <a:lnTo>
                  <a:pt x="303395" y="1238864"/>
                </a:lnTo>
                <a:lnTo>
                  <a:pt x="248615" y="1133519"/>
                </a:lnTo>
                <a:lnTo>
                  <a:pt x="101131" y="1158801"/>
                </a:lnTo>
                <a:lnTo>
                  <a:pt x="63207" y="939683"/>
                </a:lnTo>
                <a:lnTo>
                  <a:pt x="113773" y="771130"/>
                </a:lnTo>
                <a:lnTo>
                  <a:pt x="67421" y="594149"/>
                </a:lnTo>
                <a:lnTo>
                  <a:pt x="0" y="552011"/>
                </a:lnTo>
                <a:lnTo>
                  <a:pt x="0" y="493017"/>
                </a:lnTo>
                <a:lnTo>
                  <a:pt x="80062" y="484589"/>
                </a:lnTo>
                <a:lnTo>
                  <a:pt x="122200" y="290754"/>
                </a:lnTo>
                <a:lnTo>
                  <a:pt x="105345" y="227546"/>
                </a:lnTo>
                <a:lnTo>
                  <a:pt x="307609" y="206477"/>
                </a:lnTo>
                <a:lnTo>
                  <a:pt x="353961" y="164339"/>
                </a:lnTo>
                <a:lnTo>
                  <a:pt x="408741" y="160125"/>
                </a:lnTo>
                <a:lnTo>
                  <a:pt x="434023" y="117987"/>
                </a:lnTo>
                <a:lnTo>
                  <a:pt x="480376" y="117987"/>
                </a:lnTo>
                <a:lnTo>
                  <a:pt x="530941" y="151697"/>
                </a:lnTo>
                <a:lnTo>
                  <a:pt x="67842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pic>
        <p:nvPicPr>
          <p:cNvPr id="10259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24907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0" name="Rectangle 12"/>
          <p:cNvSpPr>
            <a:spLocks noChangeArrowheads="1"/>
          </p:cNvSpPr>
          <p:nvPr/>
        </p:nvSpPr>
        <p:spPr bwMode="auto">
          <a:xfrm>
            <a:off x="6370638" y="2713038"/>
            <a:ext cx="2486025" cy="5762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WARSAW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182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33</cp:revision>
  <dcterms:created xsi:type="dcterms:W3CDTF">2011-07-11T11:56:50Z</dcterms:created>
  <dcterms:modified xsi:type="dcterms:W3CDTF">2015-02-22T11:23:42Z</dcterms:modified>
</cp:coreProperties>
</file>