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varScale="1">
        <p:scale>
          <a:sx n="62" d="100"/>
          <a:sy n="62" d="100"/>
        </p:scale>
        <p:origin x="1320" y="7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B3AE661-9CCB-4C93-8320-BE038B9D6204}" type="slidenum">
              <a:rPr lang="en-US" altLang="en-US"/>
              <a:pPr>
                <a:defRPr/>
              </a:pPr>
              <a:t>‹#›</a:t>
            </a:fld>
            <a:endParaRPr lang="en-US" altLang="en-US"/>
          </a:p>
        </p:txBody>
      </p:sp>
    </p:spTree>
    <p:extLst>
      <p:ext uri="{BB962C8B-B14F-4D97-AF65-F5344CB8AC3E}">
        <p14:creationId xmlns:p14="http://schemas.microsoft.com/office/powerpoint/2010/main" val="1701189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C804242-63CF-436F-BCCC-1DD98707AD69}" type="slidenum">
              <a:rPr lang="en-US" altLang="en-US"/>
              <a:pPr>
                <a:defRPr/>
              </a:pPr>
              <a:t>‹#›</a:t>
            </a:fld>
            <a:endParaRPr lang="en-US" altLang="en-US"/>
          </a:p>
        </p:txBody>
      </p:sp>
    </p:spTree>
    <p:extLst>
      <p:ext uri="{BB962C8B-B14F-4D97-AF65-F5344CB8AC3E}">
        <p14:creationId xmlns:p14="http://schemas.microsoft.com/office/powerpoint/2010/main" val="17797387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844716-077B-42DA-9850-3FEAD6E3AF28}" type="slidenum">
              <a:rPr lang="en-US" altLang="en-US" smtClean="0"/>
              <a:pPr>
                <a:spcBef>
                  <a:spcPct val="0"/>
                </a:spcBef>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2020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BEBF367-BD10-423F-88E4-BE87010B8650}" type="slidenum">
              <a:rPr lang="en-US" altLang="en-US" smtClean="0"/>
              <a:pPr>
                <a:spcBef>
                  <a:spcPct val="0"/>
                </a:spcBef>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30707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D7616C-5731-4A9B-9A9E-9F7F0847A8ED}" type="slidenum">
              <a:rPr lang="en-US" altLang="en-US" smtClean="0"/>
              <a:pPr>
                <a:spcBef>
                  <a:spcPct val="0"/>
                </a:spcBef>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3131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F0029F-B329-4B9E-BAA6-8D470DE84DDD}" type="slidenum">
              <a:rPr lang="en-US" altLang="en-US" smtClean="0"/>
              <a:pPr>
                <a:spcBef>
                  <a:spcPct val="0"/>
                </a:spcBef>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00627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7912B5-F299-47F2-9CED-1C0A7DCF5856}" type="slidenum">
              <a:rPr lang="en-US" altLang="en-US" smtClean="0"/>
              <a:pPr>
                <a:spcBef>
                  <a:spcPct val="0"/>
                </a:spcBef>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69605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96091967-F5CB-423E-A4AF-93C741B3B7AD}" type="slidenum">
              <a:rPr lang="en-US" altLang="en-US"/>
              <a:pPr>
                <a:defRPr/>
              </a:pPr>
              <a:t>‹#›</a:t>
            </a:fld>
            <a:endParaRPr lang="en-US" altLang="en-US"/>
          </a:p>
        </p:txBody>
      </p:sp>
    </p:spTree>
    <p:extLst>
      <p:ext uri="{BB962C8B-B14F-4D97-AF65-F5344CB8AC3E}">
        <p14:creationId xmlns:p14="http://schemas.microsoft.com/office/powerpoint/2010/main" val="2594394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2776DF-69F7-4C38-9C8D-A3AE614FF10B}" type="slidenum">
              <a:rPr lang="en-US" altLang="en-US"/>
              <a:pPr>
                <a:defRPr/>
              </a:pPr>
              <a:t>‹#›</a:t>
            </a:fld>
            <a:endParaRPr lang="en-US" altLang="en-US"/>
          </a:p>
        </p:txBody>
      </p:sp>
    </p:spTree>
    <p:extLst>
      <p:ext uri="{BB962C8B-B14F-4D97-AF65-F5344CB8AC3E}">
        <p14:creationId xmlns:p14="http://schemas.microsoft.com/office/powerpoint/2010/main" val="273810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228F48-7185-4D45-9237-36D01A17EB8A}" type="slidenum">
              <a:rPr lang="en-US" altLang="en-US"/>
              <a:pPr>
                <a:defRPr/>
              </a:pPr>
              <a:t>‹#›</a:t>
            </a:fld>
            <a:endParaRPr lang="en-US" altLang="en-US"/>
          </a:p>
        </p:txBody>
      </p:sp>
    </p:spTree>
    <p:extLst>
      <p:ext uri="{BB962C8B-B14F-4D97-AF65-F5344CB8AC3E}">
        <p14:creationId xmlns:p14="http://schemas.microsoft.com/office/powerpoint/2010/main" val="1295981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E3B8E6-BA23-4B14-BA63-3806CEAD310E}" type="slidenum">
              <a:rPr lang="en-US" altLang="en-US"/>
              <a:pPr>
                <a:defRPr/>
              </a:pPr>
              <a:t>‹#›</a:t>
            </a:fld>
            <a:endParaRPr lang="en-US" altLang="en-US"/>
          </a:p>
        </p:txBody>
      </p:sp>
    </p:spTree>
    <p:extLst>
      <p:ext uri="{BB962C8B-B14F-4D97-AF65-F5344CB8AC3E}">
        <p14:creationId xmlns:p14="http://schemas.microsoft.com/office/powerpoint/2010/main" val="2385630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547361-6DBA-410A-9732-801CF3C27FDD}" type="slidenum">
              <a:rPr lang="en-US" altLang="en-US"/>
              <a:pPr>
                <a:defRPr/>
              </a:pPr>
              <a:t>‹#›</a:t>
            </a:fld>
            <a:endParaRPr lang="en-US" altLang="en-US"/>
          </a:p>
        </p:txBody>
      </p:sp>
    </p:spTree>
    <p:extLst>
      <p:ext uri="{BB962C8B-B14F-4D97-AF65-F5344CB8AC3E}">
        <p14:creationId xmlns:p14="http://schemas.microsoft.com/office/powerpoint/2010/main" val="42440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FBEA1A-469D-4231-88EA-E58720FC87E6}" type="slidenum">
              <a:rPr lang="en-US" altLang="en-US"/>
              <a:pPr>
                <a:defRPr/>
              </a:pPr>
              <a:t>‹#›</a:t>
            </a:fld>
            <a:endParaRPr lang="en-US" altLang="en-US"/>
          </a:p>
        </p:txBody>
      </p:sp>
    </p:spTree>
    <p:extLst>
      <p:ext uri="{BB962C8B-B14F-4D97-AF65-F5344CB8AC3E}">
        <p14:creationId xmlns:p14="http://schemas.microsoft.com/office/powerpoint/2010/main" val="659374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A9B553-5753-43EE-A219-06A05B1C388A}" type="slidenum">
              <a:rPr lang="en-US" altLang="en-US"/>
              <a:pPr>
                <a:defRPr/>
              </a:pPr>
              <a:t>‹#›</a:t>
            </a:fld>
            <a:endParaRPr lang="en-US" altLang="en-US"/>
          </a:p>
        </p:txBody>
      </p:sp>
    </p:spTree>
    <p:extLst>
      <p:ext uri="{BB962C8B-B14F-4D97-AF65-F5344CB8AC3E}">
        <p14:creationId xmlns:p14="http://schemas.microsoft.com/office/powerpoint/2010/main" val="124867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5DDA8C-C020-4D62-BBF7-92319E5C3A58}" type="slidenum">
              <a:rPr lang="en-US" altLang="en-US"/>
              <a:pPr>
                <a:defRPr/>
              </a:pPr>
              <a:t>‹#›</a:t>
            </a:fld>
            <a:endParaRPr lang="en-US" altLang="en-US"/>
          </a:p>
        </p:txBody>
      </p:sp>
    </p:spTree>
    <p:extLst>
      <p:ext uri="{BB962C8B-B14F-4D97-AF65-F5344CB8AC3E}">
        <p14:creationId xmlns:p14="http://schemas.microsoft.com/office/powerpoint/2010/main" val="346596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6DEBF19-8F30-4B83-8847-74436BD12FDA}" type="slidenum">
              <a:rPr lang="en-US" altLang="en-US"/>
              <a:pPr>
                <a:defRPr/>
              </a:pPr>
              <a:t>‹#›</a:t>
            </a:fld>
            <a:endParaRPr lang="en-US" altLang="en-US"/>
          </a:p>
        </p:txBody>
      </p:sp>
    </p:spTree>
    <p:extLst>
      <p:ext uri="{BB962C8B-B14F-4D97-AF65-F5344CB8AC3E}">
        <p14:creationId xmlns:p14="http://schemas.microsoft.com/office/powerpoint/2010/main" val="380152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F8D6692-E566-4CBE-8973-5D114B9471B8}" type="slidenum">
              <a:rPr lang="en-US" altLang="en-US"/>
              <a:pPr>
                <a:defRPr/>
              </a:pPr>
              <a:t>‹#›</a:t>
            </a:fld>
            <a:endParaRPr lang="en-US" altLang="en-US"/>
          </a:p>
        </p:txBody>
      </p:sp>
    </p:spTree>
    <p:extLst>
      <p:ext uri="{BB962C8B-B14F-4D97-AF65-F5344CB8AC3E}">
        <p14:creationId xmlns:p14="http://schemas.microsoft.com/office/powerpoint/2010/main" val="3944030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79251A0-70A4-46B1-BB68-8641C4ABB8CD}" type="slidenum">
              <a:rPr lang="en-US" altLang="en-US"/>
              <a:pPr>
                <a:defRPr/>
              </a:pPr>
              <a:t>‹#›</a:t>
            </a:fld>
            <a:endParaRPr lang="en-US" altLang="en-US"/>
          </a:p>
        </p:txBody>
      </p:sp>
    </p:spTree>
    <p:extLst>
      <p:ext uri="{BB962C8B-B14F-4D97-AF65-F5344CB8AC3E}">
        <p14:creationId xmlns:p14="http://schemas.microsoft.com/office/powerpoint/2010/main" val="149772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7007AF-7FB8-4F5D-B468-31DC75C2A9CB}" type="slidenum">
              <a:rPr lang="en-US" altLang="en-US"/>
              <a:pPr>
                <a:defRPr/>
              </a:pPr>
              <a:t>‹#›</a:t>
            </a:fld>
            <a:endParaRPr lang="en-US" altLang="en-US"/>
          </a:p>
        </p:txBody>
      </p:sp>
    </p:spTree>
    <p:extLst>
      <p:ext uri="{BB962C8B-B14F-4D97-AF65-F5344CB8AC3E}">
        <p14:creationId xmlns:p14="http://schemas.microsoft.com/office/powerpoint/2010/main" val="94982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1C4B46-EC7F-4576-8848-83DE47DC77F7}" type="slidenum">
              <a:rPr lang="en-US" altLang="en-US"/>
              <a:pPr>
                <a:defRPr/>
              </a:pPr>
              <a:t>‹#›</a:t>
            </a:fld>
            <a:endParaRPr lang="en-US" altLang="en-US"/>
          </a:p>
        </p:txBody>
      </p:sp>
    </p:spTree>
    <p:extLst>
      <p:ext uri="{BB962C8B-B14F-4D97-AF65-F5344CB8AC3E}">
        <p14:creationId xmlns:p14="http://schemas.microsoft.com/office/powerpoint/2010/main" val="415511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userDrawn="1"/>
        </p:nvPicPr>
        <p:blipFill>
          <a:blip r:embed="rId15">
            <a:extLst>
              <a:ext uri="{28A0092B-C50C-407E-A947-70E740481C1C}">
                <a14:useLocalDpi xmlns:a14="http://schemas.microsoft.com/office/drawing/2010/main" val="0"/>
              </a:ext>
            </a:extLst>
          </a:blip>
          <a:srcRect l="15012" t="-127" r="66927" b="127"/>
          <a:stretch>
            <a:fillRect/>
          </a:stretch>
        </p:blipFill>
        <p:spPr bwMode="auto">
          <a:xfrm>
            <a:off x="1588" y="-4763"/>
            <a:ext cx="1651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25B2D9B-99BC-4560-BEB7-12A775891EE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3"/>
          <p:cNvSpPr>
            <a:spLocks noChangeArrowheads="1"/>
          </p:cNvSpPr>
          <p:nvPr/>
        </p:nvSpPr>
        <p:spPr bwMode="auto">
          <a:xfrm>
            <a:off x="395288" y="5445125"/>
            <a:ext cx="83534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solidFill>
                  <a:schemeClr val="bg1"/>
                </a:solidFill>
                <a:latin typeface="Calibri" panose="020F0502020204030204" pitchFamily="34" charset="0"/>
                <a:cs typeface="Arial" panose="020B0604020202020204" pitchFamily="34" charset="0"/>
              </a:rPr>
              <a:t>The National Flag of</a:t>
            </a:r>
            <a:br>
              <a:rPr lang="en-GB" altLang="en-US" sz="1800">
                <a:solidFill>
                  <a:schemeClr val="bg1"/>
                </a:solidFill>
                <a:latin typeface="Calibri" panose="020F0502020204030204" pitchFamily="34" charset="0"/>
                <a:cs typeface="Arial" panose="020B0604020202020204" pitchFamily="34" charset="0"/>
              </a:rPr>
            </a:br>
            <a:r>
              <a:rPr lang="en-GB" altLang="en-US" sz="4800">
                <a:solidFill>
                  <a:schemeClr val="bg1"/>
                </a:solidFill>
                <a:latin typeface="Calibri" panose="020F0502020204030204" pitchFamily="34" charset="0"/>
                <a:cs typeface="Arial" panose="020B0604020202020204" pitchFamily="34" charset="0"/>
              </a:rPr>
              <a:t>THE EUROPEAN UNION</a:t>
            </a:r>
            <a:endParaRPr lang="en-GB" altLang="en-US" sz="1800">
              <a:latin typeface="Calibri" panose="020F050202020403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1932</TotalTime>
  <Words>207</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89</cp:revision>
  <dcterms:modified xsi:type="dcterms:W3CDTF">2015-02-22T11:23:40Z</dcterms:modified>
</cp:coreProperties>
</file>