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97" r:id="rId3"/>
    <p:sldId id="266" r:id="rId4"/>
    <p:sldId id="298"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227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79" autoAdjust="0"/>
    <p:restoredTop sz="92998" autoAdjust="0"/>
  </p:normalViewPr>
  <p:slideViewPr>
    <p:cSldViewPr snapToGrid="0" snapToObjects="1">
      <p:cViewPr>
        <p:scale>
          <a:sx n="76" d="100"/>
          <a:sy n="76" d="100"/>
        </p:scale>
        <p:origin x="1404" y="0"/>
      </p:cViewPr>
      <p:guideLst>
        <p:guide orient="horz" pos="348"/>
        <p:guide orient="horz" pos="1320"/>
        <p:guide orient="horz" pos="3276"/>
        <p:guide orient="horz" pos="227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DD0ED55-B5F1-485B-8D4A-FB85C74B3FA3}" type="slidenum">
              <a:rPr lang="en-US" altLang="en-US"/>
              <a:pPr>
                <a:defRPr/>
              </a:pPr>
              <a:t>‹#›</a:t>
            </a:fld>
            <a:endParaRPr lang="en-US" altLang="en-US"/>
          </a:p>
        </p:txBody>
      </p:sp>
    </p:spTree>
    <p:extLst>
      <p:ext uri="{BB962C8B-B14F-4D97-AF65-F5344CB8AC3E}">
        <p14:creationId xmlns:p14="http://schemas.microsoft.com/office/powerpoint/2010/main" val="41105978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721B1A-5F8C-4C75-8770-228B57BB3062}" type="slidenum">
              <a:rPr lang="en-US" altLang="en-US" smtClean="0"/>
              <a:pPr>
                <a:spcBef>
                  <a:spcPct val="0"/>
                </a:spcBef>
              </a:pPr>
              <a:t>3</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51564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386D97-1B64-44E4-B89E-5997BE23CC2F}" type="slidenum">
              <a:rPr lang="en-US" altLang="en-US" smtClean="0"/>
              <a:pPr>
                <a:spcBef>
                  <a:spcPct val="0"/>
                </a:spcBef>
              </a:pPr>
              <a:t>5</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95219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14D01C-CD1F-46AD-A477-EB8CB12C3382}" type="slidenum">
              <a:rPr lang="en-US" altLang="en-US"/>
              <a:pPr>
                <a:defRPr/>
              </a:pPr>
              <a:t>‹#›</a:t>
            </a:fld>
            <a:endParaRPr lang="en-US" altLang="en-US"/>
          </a:p>
        </p:txBody>
      </p:sp>
    </p:spTree>
    <p:extLst>
      <p:ext uri="{BB962C8B-B14F-4D97-AF65-F5344CB8AC3E}">
        <p14:creationId xmlns:p14="http://schemas.microsoft.com/office/powerpoint/2010/main" val="246480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F4652F-7840-4C66-88F7-0D1F06A48C1F}" type="slidenum">
              <a:rPr lang="en-US" altLang="en-US"/>
              <a:pPr>
                <a:defRPr/>
              </a:pPr>
              <a:t>‹#›</a:t>
            </a:fld>
            <a:endParaRPr lang="en-US" altLang="en-US"/>
          </a:p>
        </p:txBody>
      </p:sp>
    </p:spTree>
    <p:extLst>
      <p:ext uri="{BB962C8B-B14F-4D97-AF65-F5344CB8AC3E}">
        <p14:creationId xmlns:p14="http://schemas.microsoft.com/office/powerpoint/2010/main" val="327740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E786CD-BD6D-4E30-8919-2C195DAC76A2}" type="slidenum">
              <a:rPr lang="en-US" altLang="en-US"/>
              <a:pPr>
                <a:defRPr/>
              </a:pPr>
              <a:t>‹#›</a:t>
            </a:fld>
            <a:endParaRPr lang="en-US" altLang="en-US"/>
          </a:p>
        </p:txBody>
      </p:sp>
    </p:spTree>
    <p:extLst>
      <p:ext uri="{BB962C8B-B14F-4D97-AF65-F5344CB8AC3E}">
        <p14:creationId xmlns:p14="http://schemas.microsoft.com/office/powerpoint/2010/main" val="331992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699AA0-CF46-4156-9D2E-79A47E9FC95C}" type="slidenum">
              <a:rPr lang="en-US" altLang="en-US"/>
              <a:pPr>
                <a:defRPr/>
              </a:pPr>
              <a:t>‹#›</a:t>
            </a:fld>
            <a:endParaRPr lang="en-US" altLang="en-US"/>
          </a:p>
        </p:txBody>
      </p:sp>
    </p:spTree>
    <p:extLst>
      <p:ext uri="{BB962C8B-B14F-4D97-AF65-F5344CB8AC3E}">
        <p14:creationId xmlns:p14="http://schemas.microsoft.com/office/powerpoint/2010/main" val="88088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0BB343-F492-4480-904F-94A9BC06F601}" type="slidenum">
              <a:rPr lang="en-US" altLang="en-US"/>
              <a:pPr>
                <a:defRPr/>
              </a:pPr>
              <a:t>‹#›</a:t>
            </a:fld>
            <a:endParaRPr lang="en-US" altLang="en-US"/>
          </a:p>
        </p:txBody>
      </p:sp>
    </p:spTree>
    <p:extLst>
      <p:ext uri="{BB962C8B-B14F-4D97-AF65-F5344CB8AC3E}">
        <p14:creationId xmlns:p14="http://schemas.microsoft.com/office/powerpoint/2010/main" val="152756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A79182-B7DC-41FF-BA55-952734E60C2E}" type="slidenum">
              <a:rPr lang="en-US" altLang="en-US"/>
              <a:pPr>
                <a:defRPr/>
              </a:pPr>
              <a:t>‹#›</a:t>
            </a:fld>
            <a:endParaRPr lang="en-US" altLang="en-US"/>
          </a:p>
        </p:txBody>
      </p:sp>
    </p:spTree>
    <p:extLst>
      <p:ext uri="{BB962C8B-B14F-4D97-AF65-F5344CB8AC3E}">
        <p14:creationId xmlns:p14="http://schemas.microsoft.com/office/powerpoint/2010/main" val="340880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5CAFD1-B68F-4D94-BDD9-A2DED07C56CF}" type="slidenum">
              <a:rPr lang="en-US" altLang="en-US"/>
              <a:pPr>
                <a:defRPr/>
              </a:pPr>
              <a:t>‹#›</a:t>
            </a:fld>
            <a:endParaRPr lang="en-US" altLang="en-US"/>
          </a:p>
        </p:txBody>
      </p:sp>
    </p:spTree>
    <p:extLst>
      <p:ext uri="{BB962C8B-B14F-4D97-AF65-F5344CB8AC3E}">
        <p14:creationId xmlns:p14="http://schemas.microsoft.com/office/powerpoint/2010/main" val="201608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E30B43-0429-48A8-9079-990EB7D5CEEC}" type="slidenum">
              <a:rPr lang="en-US" altLang="en-US"/>
              <a:pPr>
                <a:defRPr/>
              </a:pPr>
              <a:t>‹#›</a:t>
            </a:fld>
            <a:endParaRPr lang="en-US" altLang="en-US"/>
          </a:p>
        </p:txBody>
      </p:sp>
    </p:spTree>
    <p:extLst>
      <p:ext uri="{BB962C8B-B14F-4D97-AF65-F5344CB8AC3E}">
        <p14:creationId xmlns:p14="http://schemas.microsoft.com/office/powerpoint/2010/main" val="38294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1B9407-1F24-4AC5-B4B5-573AB33B0D2D}" type="slidenum">
              <a:rPr lang="en-US" altLang="en-US"/>
              <a:pPr>
                <a:defRPr/>
              </a:pPr>
              <a:t>‹#›</a:t>
            </a:fld>
            <a:endParaRPr lang="en-US" altLang="en-US"/>
          </a:p>
        </p:txBody>
      </p:sp>
    </p:spTree>
    <p:extLst>
      <p:ext uri="{BB962C8B-B14F-4D97-AF65-F5344CB8AC3E}">
        <p14:creationId xmlns:p14="http://schemas.microsoft.com/office/powerpoint/2010/main" val="241764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CBF9FC-C9FA-4A06-A99A-4E2F1E9AAAFE}" type="slidenum">
              <a:rPr lang="en-US" altLang="en-US"/>
              <a:pPr>
                <a:defRPr/>
              </a:pPr>
              <a:t>‹#›</a:t>
            </a:fld>
            <a:endParaRPr lang="en-US" altLang="en-US"/>
          </a:p>
        </p:txBody>
      </p:sp>
    </p:spTree>
    <p:extLst>
      <p:ext uri="{BB962C8B-B14F-4D97-AF65-F5344CB8AC3E}">
        <p14:creationId xmlns:p14="http://schemas.microsoft.com/office/powerpoint/2010/main" val="387090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3C71FD-B698-4D44-9EC3-5384463D11F9}" type="slidenum">
              <a:rPr lang="en-US" altLang="en-US"/>
              <a:pPr>
                <a:defRPr/>
              </a:pPr>
              <a:t>‹#›</a:t>
            </a:fld>
            <a:endParaRPr lang="en-US" altLang="en-US"/>
          </a:p>
        </p:txBody>
      </p:sp>
    </p:spTree>
    <p:extLst>
      <p:ext uri="{BB962C8B-B14F-4D97-AF65-F5344CB8AC3E}">
        <p14:creationId xmlns:p14="http://schemas.microsoft.com/office/powerpoint/2010/main" val="169575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DE4AFBD-C94B-41B0-972F-6CBFB8C751DB}" type="slidenum">
              <a:rPr lang="en-US" altLang="en-US"/>
              <a:pPr>
                <a:defRPr/>
              </a:pPr>
              <a:t>‹#›</a:t>
            </a:fld>
            <a:endParaRPr lang="en-US" altLang="en-US"/>
          </a:p>
        </p:txBody>
      </p:sp>
      <p:sp>
        <p:nvSpPr>
          <p:cNvPr id="1031" name="Text Box 7"/>
          <p:cNvSpPr txBox="1">
            <a:spLocks noChangeArrowheads="1"/>
          </p:cNvSpPr>
          <p:nvPr userDrawn="1"/>
        </p:nvSpPr>
        <p:spPr bwMode="auto">
          <a:xfrm>
            <a:off x="7186613" y="6624638"/>
            <a:ext cx="201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40665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75" name="Rectangle 3"/>
          <p:cNvSpPr>
            <a:spLocks noChangeArrowheads="1"/>
          </p:cNvSpPr>
          <p:nvPr/>
        </p:nvSpPr>
        <p:spPr bwMode="auto">
          <a:xfrm>
            <a:off x="206216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76" name="Rectangle 4"/>
          <p:cNvSpPr>
            <a:spLocks noChangeArrowheads="1"/>
          </p:cNvSpPr>
          <p:nvPr/>
        </p:nvSpPr>
        <p:spPr bwMode="auto">
          <a:xfrm>
            <a:off x="171767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077" name="Rectangle 5"/>
          <p:cNvSpPr>
            <a:spLocks noChangeArrowheads="1"/>
          </p:cNvSpPr>
          <p:nvPr/>
        </p:nvSpPr>
        <p:spPr bwMode="auto">
          <a:xfrm>
            <a:off x="1373188"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78" name="Rectangle 6"/>
          <p:cNvSpPr>
            <a:spLocks noChangeArrowheads="1"/>
          </p:cNvSpPr>
          <p:nvPr/>
        </p:nvSpPr>
        <p:spPr bwMode="auto">
          <a:xfrm>
            <a:off x="102870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079" name="Rectangle 7"/>
          <p:cNvSpPr>
            <a:spLocks noChangeArrowheads="1"/>
          </p:cNvSpPr>
          <p:nvPr/>
        </p:nvSpPr>
        <p:spPr bwMode="auto">
          <a:xfrm>
            <a:off x="68421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80" name="Rectangle 8"/>
          <p:cNvSpPr>
            <a:spLocks noChangeArrowheads="1"/>
          </p:cNvSpPr>
          <p:nvPr/>
        </p:nvSpPr>
        <p:spPr bwMode="auto">
          <a:xfrm>
            <a:off x="33972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081" name="Rectangle 9"/>
          <p:cNvSpPr>
            <a:spLocks noChangeArrowheads="1"/>
          </p:cNvSpPr>
          <p:nvPr/>
        </p:nvSpPr>
        <p:spPr bwMode="auto">
          <a:xfrm>
            <a:off x="339725" y="185738"/>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2017</a:t>
            </a:r>
          </a:p>
          <a:p>
            <a:pPr algn="ctr" eaLnBrk="1" fontAlgn="b" hangingPunct="1">
              <a:spcBef>
                <a:spcPct val="0"/>
              </a:spcBef>
              <a:buFontTx/>
              <a:buNone/>
            </a:pPr>
            <a:endParaRPr lang="en-US" altLang="en-US" sz="1000" b="1"/>
          </a:p>
        </p:txBody>
      </p:sp>
      <p:sp>
        <p:nvSpPr>
          <p:cNvPr id="3082" name="Rectangle 13"/>
          <p:cNvSpPr>
            <a:spLocks noChangeArrowheads="1"/>
          </p:cNvSpPr>
          <p:nvPr/>
        </p:nvSpPr>
        <p:spPr bwMode="auto">
          <a:xfrm>
            <a:off x="1314450" y="45402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083" name="Rectangle 14"/>
          <p:cNvSpPr>
            <a:spLocks noChangeArrowheads="1"/>
          </p:cNvSpPr>
          <p:nvPr/>
        </p:nvSpPr>
        <p:spPr bwMode="auto">
          <a:xfrm>
            <a:off x="1027113" y="447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084" name="Rectangle 15"/>
          <p:cNvSpPr>
            <a:spLocks noChangeArrowheads="1"/>
          </p:cNvSpPr>
          <p:nvPr/>
        </p:nvSpPr>
        <p:spPr bwMode="auto">
          <a:xfrm>
            <a:off x="714375" y="15875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085" name="Rectangle 16"/>
          <p:cNvSpPr>
            <a:spLocks noChangeArrowheads="1"/>
          </p:cNvSpPr>
          <p:nvPr/>
        </p:nvSpPr>
        <p:spPr bwMode="auto">
          <a:xfrm>
            <a:off x="369888" y="15875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086" name="Rectangle 18"/>
          <p:cNvSpPr>
            <a:spLocks noChangeArrowheads="1"/>
          </p:cNvSpPr>
          <p:nvPr/>
        </p:nvSpPr>
        <p:spPr bwMode="auto">
          <a:xfrm>
            <a:off x="2009775" y="13509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087" name="Rectangle 19"/>
          <p:cNvSpPr>
            <a:spLocks noChangeArrowheads="1"/>
          </p:cNvSpPr>
          <p:nvPr/>
        </p:nvSpPr>
        <p:spPr bwMode="auto">
          <a:xfrm>
            <a:off x="1665288" y="13509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088" name="Rectangle 20"/>
          <p:cNvSpPr>
            <a:spLocks noChangeArrowheads="1"/>
          </p:cNvSpPr>
          <p:nvPr/>
        </p:nvSpPr>
        <p:spPr bwMode="auto">
          <a:xfrm>
            <a:off x="1320800" y="1352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089" name="Rectangle 21"/>
          <p:cNvSpPr>
            <a:spLocks noChangeArrowheads="1"/>
          </p:cNvSpPr>
          <p:nvPr/>
        </p:nvSpPr>
        <p:spPr bwMode="auto">
          <a:xfrm>
            <a:off x="1027113" y="13573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090" name="Rectangle 22"/>
          <p:cNvSpPr>
            <a:spLocks noChangeArrowheads="1"/>
          </p:cNvSpPr>
          <p:nvPr/>
        </p:nvSpPr>
        <p:spPr bwMode="auto">
          <a:xfrm>
            <a:off x="714375" y="13604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091" name="Rectangle 23"/>
          <p:cNvSpPr>
            <a:spLocks noChangeArrowheads="1"/>
          </p:cNvSpPr>
          <p:nvPr/>
        </p:nvSpPr>
        <p:spPr bwMode="auto">
          <a:xfrm>
            <a:off x="369888" y="13604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092" name="Rectangle 25"/>
          <p:cNvSpPr>
            <a:spLocks noChangeArrowheads="1"/>
          </p:cNvSpPr>
          <p:nvPr/>
        </p:nvSpPr>
        <p:spPr bwMode="auto">
          <a:xfrm>
            <a:off x="2009775" y="11239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093" name="Rectangle 26"/>
          <p:cNvSpPr>
            <a:spLocks noChangeArrowheads="1"/>
          </p:cNvSpPr>
          <p:nvPr/>
        </p:nvSpPr>
        <p:spPr bwMode="auto">
          <a:xfrm>
            <a:off x="1665288" y="11271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094" name="Rectangle 27"/>
          <p:cNvSpPr>
            <a:spLocks noChangeArrowheads="1"/>
          </p:cNvSpPr>
          <p:nvPr/>
        </p:nvSpPr>
        <p:spPr bwMode="auto">
          <a:xfrm>
            <a:off x="1320800" y="112553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095" name="Rectangle 28"/>
          <p:cNvSpPr>
            <a:spLocks noChangeArrowheads="1"/>
          </p:cNvSpPr>
          <p:nvPr/>
        </p:nvSpPr>
        <p:spPr bwMode="auto">
          <a:xfrm>
            <a:off x="1027113" y="1128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096" name="Rectangle 29"/>
          <p:cNvSpPr>
            <a:spLocks noChangeArrowheads="1"/>
          </p:cNvSpPr>
          <p:nvPr/>
        </p:nvSpPr>
        <p:spPr bwMode="auto">
          <a:xfrm>
            <a:off x="714375" y="11318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097" name="Rectangle 30"/>
          <p:cNvSpPr>
            <a:spLocks noChangeArrowheads="1"/>
          </p:cNvSpPr>
          <p:nvPr/>
        </p:nvSpPr>
        <p:spPr bwMode="auto">
          <a:xfrm>
            <a:off x="369888" y="11318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098" name="Rectangle 32"/>
          <p:cNvSpPr>
            <a:spLocks noChangeArrowheads="1"/>
          </p:cNvSpPr>
          <p:nvPr/>
        </p:nvSpPr>
        <p:spPr bwMode="auto">
          <a:xfrm>
            <a:off x="2009775" y="895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099" name="Rectangle 33"/>
          <p:cNvSpPr>
            <a:spLocks noChangeArrowheads="1"/>
          </p:cNvSpPr>
          <p:nvPr/>
        </p:nvSpPr>
        <p:spPr bwMode="auto">
          <a:xfrm>
            <a:off x="1665288" y="8985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00" name="Rectangle 34"/>
          <p:cNvSpPr>
            <a:spLocks noChangeArrowheads="1"/>
          </p:cNvSpPr>
          <p:nvPr/>
        </p:nvSpPr>
        <p:spPr bwMode="auto">
          <a:xfrm>
            <a:off x="1320800" y="8969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01" name="Rectangle 35"/>
          <p:cNvSpPr>
            <a:spLocks noChangeArrowheads="1"/>
          </p:cNvSpPr>
          <p:nvPr/>
        </p:nvSpPr>
        <p:spPr bwMode="auto">
          <a:xfrm>
            <a:off x="1027113" y="9017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02" name="Rectangle 36"/>
          <p:cNvSpPr>
            <a:spLocks noChangeArrowheads="1"/>
          </p:cNvSpPr>
          <p:nvPr/>
        </p:nvSpPr>
        <p:spPr bwMode="auto">
          <a:xfrm>
            <a:off x="714375" y="9032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03" name="Rectangle 37"/>
          <p:cNvSpPr>
            <a:spLocks noChangeArrowheads="1"/>
          </p:cNvSpPr>
          <p:nvPr/>
        </p:nvSpPr>
        <p:spPr bwMode="auto">
          <a:xfrm>
            <a:off x="369888" y="9032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04" name="Rectangle 39"/>
          <p:cNvSpPr>
            <a:spLocks noChangeArrowheads="1"/>
          </p:cNvSpPr>
          <p:nvPr/>
        </p:nvSpPr>
        <p:spPr bwMode="auto">
          <a:xfrm>
            <a:off x="2009775" y="6667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05" name="Rectangle 40"/>
          <p:cNvSpPr>
            <a:spLocks noChangeArrowheads="1"/>
          </p:cNvSpPr>
          <p:nvPr/>
        </p:nvSpPr>
        <p:spPr bwMode="auto">
          <a:xfrm>
            <a:off x="1665288" y="6699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06" name="Rectangle 41"/>
          <p:cNvSpPr>
            <a:spLocks noChangeArrowheads="1"/>
          </p:cNvSpPr>
          <p:nvPr/>
        </p:nvSpPr>
        <p:spPr bwMode="auto">
          <a:xfrm>
            <a:off x="1320800" y="671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07" name="Rectangle 42"/>
          <p:cNvSpPr>
            <a:spLocks noChangeArrowheads="1"/>
          </p:cNvSpPr>
          <p:nvPr/>
        </p:nvSpPr>
        <p:spPr bwMode="auto">
          <a:xfrm>
            <a:off x="1027113" y="6762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08" name="Rectangle 43"/>
          <p:cNvSpPr>
            <a:spLocks noChangeArrowheads="1"/>
          </p:cNvSpPr>
          <p:nvPr/>
        </p:nvSpPr>
        <p:spPr bwMode="auto">
          <a:xfrm>
            <a:off x="714375" y="6794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09" name="Rectangle 44"/>
          <p:cNvSpPr>
            <a:spLocks noChangeArrowheads="1"/>
          </p:cNvSpPr>
          <p:nvPr/>
        </p:nvSpPr>
        <p:spPr bwMode="auto">
          <a:xfrm>
            <a:off x="369888" y="6794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10" name="Rectangle 46"/>
          <p:cNvSpPr>
            <a:spLocks noChangeArrowheads="1"/>
          </p:cNvSpPr>
          <p:nvPr/>
        </p:nvSpPr>
        <p:spPr bwMode="auto">
          <a:xfrm>
            <a:off x="2009775" y="4429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111" name="Rectangle 47"/>
          <p:cNvSpPr>
            <a:spLocks noChangeArrowheads="1"/>
          </p:cNvSpPr>
          <p:nvPr/>
        </p:nvSpPr>
        <p:spPr bwMode="auto">
          <a:xfrm>
            <a:off x="1665288" y="4429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12" name="Rectangle 17"/>
          <p:cNvSpPr>
            <a:spLocks noChangeArrowheads="1"/>
          </p:cNvSpPr>
          <p:nvPr/>
        </p:nvSpPr>
        <p:spPr bwMode="auto">
          <a:xfrm>
            <a:off x="2354263" y="13509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13" name="Rectangle 24"/>
          <p:cNvSpPr>
            <a:spLocks noChangeArrowheads="1"/>
          </p:cNvSpPr>
          <p:nvPr/>
        </p:nvSpPr>
        <p:spPr bwMode="auto">
          <a:xfrm>
            <a:off x="2354263" y="11239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14" name="Rectangle 31"/>
          <p:cNvSpPr>
            <a:spLocks noChangeArrowheads="1"/>
          </p:cNvSpPr>
          <p:nvPr/>
        </p:nvSpPr>
        <p:spPr bwMode="auto">
          <a:xfrm>
            <a:off x="2354263" y="8953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15" name="Rectangle 38"/>
          <p:cNvSpPr>
            <a:spLocks noChangeArrowheads="1"/>
          </p:cNvSpPr>
          <p:nvPr/>
        </p:nvSpPr>
        <p:spPr bwMode="auto">
          <a:xfrm>
            <a:off x="2354263" y="6667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16" name="Rectangle 45"/>
          <p:cNvSpPr>
            <a:spLocks noChangeArrowheads="1"/>
          </p:cNvSpPr>
          <p:nvPr/>
        </p:nvSpPr>
        <p:spPr bwMode="auto">
          <a:xfrm>
            <a:off x="2354263" y="4429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nvGrpSpPr>
          <p:cNvPr id="3117" name="Group 8"/>
          <p:cNvGrpSpPr>
            <a:grpSpLocks/>
          </p:cNvGrpSpPr>
          <p:nvPr/>
        </p:nvGrpSpPr>
        <p:grpSpPr bwMode="auto">
          <a:xfrm>
            <a:off x="5867400" y="3598863"/>
            <a:ext cx="2425700" cy="1395412"/>
            <a:chOff x="5867400" y="3598863"/>
            <a:chExt cx="2425701" cy="1395412"/>
          </a:xfrm>
        </p:grpSpPr>
        <p:sp>
          <p:nvSpPr>
            <p:cNvPr id="3586" name="Rectangle 2"/>
            <p:cNvSpPr>
              <a:spLocks noChangeArrowheads="1"/>
            </p:cNvSpPr>
            <p:nvPr/>
          </p:nvSpPr>
          <p:spPr bwMode="auto">
            <a:xfrm>
              <a:off x="7933945"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7" name="Rectangle 3"/>
            <p:cNvSpPr>
              <a:spLocks noChangeArrowheads="1"/>
            </p:cNvSpPr>
            <p:nvPr/>
          </p:nvSpPr>
          <p:spPr bwMode="auto">
            <a:xfrm>
              <a:off x="7589521"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8" name="Rectangle 4"/>
            <p:cNvSpPr>
              <a:spLocks noChangeArrowheads="1"/>
            </p:cNvSpPr>
            <p:nvPr/>
          </p:nvSpPr>
          <p:spPr bwMode="auto">
            <a:xfrm>
              <a:off x="7245097"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89" name="Rectangle 5"/>
            <p:cNvSpPr>
              <a:spLocks noChangeArrowheads="1"/>
            </p:cNvSpPr>
            <p:nvPr/>
          </p:nvSpPr>
          <p:spPr bwMode="auto">
            <a:xfrm>
              <a:off x="6900673"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90" name="Rectangle 6"/>
            <p:cNvSpPr>
              <a:spLocks noChangeArrowheads="1"/>
            </p:cNvSpPr>
            <p:nvPr/>
          </p:nvSpPr>
          <p:spPr bwMode="auto">
            <a:xfrm>
              <a:off x="6556248"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91" name="Rectangle 7"/>
            <p:cNvSpPr>
              <a:spLocks noChangeArrowheads="1"/>
            </p:cNvSpPr>
            <p:nvPr/>
          </p:nvSpPr>
          <p:spPr bwMode="auto">
            <a:xfrm>
              <a:off x="6211825"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92" name="Rectangle 8"/>
            <p:cNvSpPr>
              <a:spLocks noChangeArrowheads="1"/>
            </p:cNvSpPr>
            <p:nvPr/>
          </p:nvSpPr>
          <p:spPr bwMode="auto">
            <a:xfrm>
              <a:off x="5867400"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93" name="Rectangle 9"/>
            <p:cNvSpPr>
              <a:spLocks noChangeArrowheads="1"/>
            </p:cNvSpPr>
            <p:nvPr/>
          </p:nvSpPr>
          <p:spPr bwMode="auto">
            <a:xfrm>
              <a:off x="5867400" y="3598863"/>
              <a:ext cx="2410970"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2017</a:t>
              </a:r>
            </a:p>
            <a:p>
              <a:pPr algn="ctr" eaLnBrk="1" fontAlgn="b" hangingPunct="1">
                <a:spcBef>
                  <a:spcPct val="0"/>
                </a:spcBef>
                <a:buFontTx/>
                <a:buNone/>
              </a:pPr>
              <a:endParaRPr lang="en-US" altLang="en-US" sz="1000" b="1"/>
            </a:p>
          </p:txBody>
        </p:sp>
        <p:sp>
          <p:nvSpPr>
            <p:cNvPr id="3594" name="Rectangle 113"/>
            <p:cNvSpPr>
              <a:spLocks noChangeArrowheads="1"/>
            </p:cNvSpPr>
            <p:nvPr/>
          </p:nvSpPr>
          <p:spPr bwMode="auto">
            <a:xfrm>
              <a:off x="7604251" y="4767679"/>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95" name="Rectangle 112"/>
            <p:cNvSpPr>
              <a:spLocks noChangeArrowheads="1"/>
            </p:cNvSpPr>
            <p:nvPr/>
          </p:nvSpPr>
          <p:spPr bwMode="auto">
            <a:xfrm>
              <a:off x="7261732" y="4767622"/>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96" name="Rectangle 111"/>
            <p:cNvSpPr>
              <a:spLocks noChangeArrowheads="1"/>
            </p:cNvSpPr>
            <p:nvPr/>
          </p:nvSpPr>
          <p:spPr bwMode="auto">
            <a:xfrm>
              <a:off x="6925097" y="477208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97" name="Rectangle 110"/>
            <p:cNvSpPr>
              <a:spLocks noChangeArrowheads="1"/>
            </p:cNvSpPr>
            <p:nvPr/>
          </p:nvSpPr>
          <p:spPr bwMode="auto">
            <a:xfrm>
              <a:off x="6621716" y="4763527"/>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98" name="Rectangle 109"/>
            <p:cNvSpPr>
              <a:spLocks noChangeArrowheads="1"/>
            </p:cNvSpPr>
            <p:nvPr/>
          </p:nvSpPr>
          <p:spPr bwMode="auto">
            <a:xfrm>
              <a:off x="6277292" y="4763527"/>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99" name="Rectangle 108"/>
            <p:cNvSpPr>
              <a:spLocks noChangeArrowheads="1"/>
            </p:cNvSpPr>
            <p:nvPr/>
          </p:nvSpPr>
          <p:spPr bwMode="auto">
            <a:xfrm>
              <a:off x="5934500" y="4762636"/>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600" name="Rectangle 107"/>
            <p:cNvSpPr>
              <a:spLocks noChangeArrowheads="1"/>
            </p:cNvSpPr>
            <p:nvPr/>
          </p:nvSpPr>
          <p:spPr bwMode="auto">
            <a:xfrm>
              <a:off x="7948676" y="4545486"/>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601" name="Rectangle 106"/>
            <p:cNvSpPr>
              <a:spLocks noChangeArrowheads="1"/>
            </p:cNvSpPr>
            <p:nvPr/>
          </p:nvSpPr>
          <p:spPr bwMode="auto">
            <a:xfrm>
              <a:off x="7604251" y="4545486"/>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602" name="Rectangle 105"/>
            <p:cNvSpPr>
              <a:spLocks noChangeArrowheads="1"/>
            </p:cNvSpPr>
            <p:nvPr/>
          </p:nvSpPr>
          <p:spPr bwMode="auto">
            <a:xfrm>
              <a:off x="7261732" y="4545430"/>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603" name="Rectangle 104"/>
            <p:cNvSpPr>
              <a:spLocks noChangeArrowheads="1"/>
            </p:cNvSpPr>
            <p:nvPr/>
          </p:nvSpPr>
          <p:spPr bwMode="auto">
            <a:xfrm>
              <a:off x="6925097" y="4549891"/>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604" name="Rectangle 103"/>
            <p:cNvSpPr>
              <a:spLocks noChangeArrowheads="1"/>
            </p:cNvSpPr>
            <p:nvPr/>
          </p:nvSpPr>
          <p:spPr bwMode="auto">
            <a:xfrm>
              <a:off x="6621716" y="4541335"/>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605" name="Rectangle 102"/>
            <p:cNvSpPr>
              <a:spLocks noChangeArrowheads="1"/>
            </p:cNvSpPr>
            <p:nvPr/>
          </p:nvSpPr>
          <p:spPr bwMode="auto">
            <a:xfrm>
              <a:off x="6277292" y="4541335"/>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606" name="Rectangle 101"/>
            <p:cNvSpPr>
              <a:spLocks noChangeArrowheads="1"/>
            </p:cNvSpPr>
            <p:nvPr/>
          </p:nvSpPr>
          <p:spPr bwMode="auto">
            <a:xfrm>
              <a:off x="5934500" y="454044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607" name="Rectangle 100"/>
            <p:cNvSpPr>
              <a:spLocks noChangeArrowheads="1"/>
            </p:cNvSpPr>
            <p:nvPr/>
          </p:nvSpPr>
          <p:spPr bwMode="auto">
            <a:xfrm>
              <a:off x="7948676" y="432329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608" name="Rectangle 99"/>
            <p:cNvSpPr>
              <a:spLocks noChangeArrowheads="1"/>
            </p:cNvSpPr>
            <p:nvPr/>
          </p:nvSpPr>
          <p:spPr bwMode="auto">
            <a:xfrm>
              <a:off x="7604251" y="432329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609" name="Rectangle 98"/>
            <p:cNvSpPr>
              <a:spLocks noChangeArrowheads="1"/>
            </p:cNvSpPr>
            <p:nvPr/>
          </p:nvSpPr>
          <p:spPr bwMode="auto">
            <a:xfrm>
              <a:off x="7261732" y="4323238"/>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610" name="Rectangle 97"/>
            <p:cNvSpPr>
              <a:spLocks noChangeArrowheads="1"/>
            </p:cNvSpPr>
            <p:nvPr/>
          </p:nvSpPr>
          <p:spPr bwMode="auto">
            <a:xfrm>
              <a:off x="6925097" y="4327700"/>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611" name="Rectangle 96"/>
            <p:cNvSpPr>
              <a:spLocks noChangeArrowheads="1"/>
            </p:cNvSpPr>
            <p:nvPr/>
          </p:nvSpPr>
          <p:spPr bwMode="auto">
            <a:xfrm>
              <a:off x="6621716" y="431914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612" name="Rectangle 95"/>
            <p:cNvSpPr>
              <a:spLocks noChangeArrowheads="1"/>
            </p:cNvSpPr>
            <p:nvPr/>
          </p:nvSpPr>
          <p:spPr bwMode="auto">
            <a:xfrm>
              <a:off x="6277292" y="431914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613" name="Rectangle 94"/>
            <p:cNvSpPr>
              <a:spLocks noChangeArrowheads="1"/>
            </p:cNvSpPr>
            <p:nvPr/>
          </p:nvSpPr>
          <p:spPr bwMode="auto">
            <a:xfrm>
              <a:off x="5934500" y="4318253"/>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614" name="Rectangle 93"/>
            <p:cNvSpPr>
              <a:spLocks noChangeArrowheads="1"/>
            </p:cNvSpPr>
            <p:nvPr/>
          </p:nvSpPr>
          <p:spPr bwMode="auto">
            <a:xfrm>
              <a:off x="7948676" y="410110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615" name="Rectangle 92"/>
            <p:cNvSpPr>
              <a:spLocks noChangeArrowheads="1"/>
            </p:cNvSpPr>
            <p:nvPr/>
          </p:nvSpPr>
          <p:spPr bwMode="auto">
            <a:xfrm>
              <a:off x="7604251" y="410110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616" name="Rectangle 91"/>
            <p:cNvSpPr>
              <a:spLocks noChangeArrowheads="1"/>
            </p:cNvSpPr>
            <p:nvPr/>
          </p:nvSpPr>
          <p:spPr bwMode="auto">
            <a:xfrm>
              <a:off x="7261732" y="4101046"/>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617" name="Rectangle 90"/>
            <p:cNvSpPr>
              <a:spLocks noChangeArrowheads="1"/>
            </p:cNvSpPr>
            <p:nvPr/>
          </p:nvSpPr>
          <p:spPr bwMode="auto">
            <a:xfrm>
              <a:off x="6925097" y="4105508"/>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618" name="Rectangle 89"/>
            <p:cNvSpPr>
              <a:spLocks noChangeArrowheads="1"/>
            </p:cNvSpPr>
            <p:nvPr/>
          </p:nvSpPr>
          <p:spPr bwMode="auto">
            <a:xfrm>
              <a:off x="6621716" y="4096952"/>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619" name="Rectangle 88"/>
            <p:cNvSpPr>
              <a:spLocks noChangeArrowheads="1"/>
            </p:cNvSpPr>
            <p:nvPr/>
          </p:nvSpPr>
          <p:spPr bwMode="auto">
            <a:xfrm>
              <a:off x="6277292" y="4096952"/>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620" name="Rectangle 87"/>
            <p:cNvSpPr>
              <a:spLocks noChangeArrowheads="1"/>
            </p:cNvSpPr>
            <p:nvPr/>
          </p:nvSpPr>
          <p:spPr bwMode="auto">
            <a:xfrm>
              <a:off x="5934500" y="4096061"/>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621" name="Rectangle 86"/>
            <p:cNvSpPr>
              <a:spLocks noChangeArrowheads="1"/>
            </p:cNvSpPr>
            <p:nvPr/>
          </p:nvSpPr>
          <p:spPr bwMode="auto">
            <a:xfrm>
              <a:off x="7948676" y="3878911"/>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622" name="Rectangle 85"/>
            <p:cNvSpPr>
              <a:spLocks noChangeArrowheads="1"/>
            </p:cNvSpPr>
            <p:nvPr/>
          </p:nvSpPr>
          <p:spPr bwMode="auto">
            <a:xfrm>
              <a:off x="7604251" y="3878910"/>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623" name="Rectangle 84"/>
            <p:cNvSpPr>
              <a:spLocks noChangeArrowheads="1"/>
            </p:cNvSpPr>
            <p:nvPr/>
          </p:nvSpPr>
          <p:spPr bwMode="auto">
            <a:xfrm>
              <a:off x="7261732" y="387885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624" name="Rectangle 115"/>
            <p:cNvSpPr>
              <a:spLocks noChangeArrowheads="1"/>
            </p:cNvSpPr>
            <p:nvPr/>
          </p:nvSpPr>
          <p:spPr bwMode="auto">
            <a:xfrm>
              <a:off x="5934500" y="3880669"/>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625" name="Rectangle 114"/>
            <p:cNvSpPr>
              <a:spLocks noChangeArrowheads="1"/>
            </p:cNvSpPr>
            <p:nvPr/>
          </p:nvSpPr>
          <p:spPr bwMode="auto">
            <a:xfrm>
              <a:off x="7948676" y="476776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626" name="Rectangle 83"/>
            <p:cNvSpPr>
              <a:spLocks noChangeArrowheads="1"/>
            </p:cNvSpPr>
            <p:nvPr/>
          </p:nvSpPr>
          <p:spPr bwMode="auto">
            <a:xfrm>
              <a:off x="6925097" y="3880669"/>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627" name="Rectangle 82"/>
            <p:cNvSpPr>
              <a:spLocks noChangeArrowheads="1"/>
            </p:cNvSpPr>
            <p:nvPr/>
          </p:nvSpPr>
          <p:spPr bwMode="auto">
            <a:xfrm>
              <a:off x="6614432" y="3878473"/>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628" name="Rectangle 81"/>
            <p:cNvSpPr>
              <a:spLocks noChangeArrowheads="1"/>
            </p:cNvSpPr>
            <p:nvPr/>
          </p:nvSpPr>
          <p:spPr bwMode="auto">
            <a:xfrm>
              <a:off x="6270008" y="387847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grpSp>
      <p:grpSp>
        <p:nvGrpSpPr>
          <p:cNvPr id="3118" name="Group 11"/>
          <p:cNvGrpSpPr>
            <a:grpSpLocks/>
          </p:cNvGrpSpPr>
          <p:nvPr/>
        </p:nvGrpSpPr>
        <p:grpSpPr bwMode="auto">
          <a:xfrm>
            <a:off x="5892800" y="5214938"/>
            <a:ext cx="2435225" cy="1289050"/>
            <a:chOff x="5892800" y="5214938"/>
            <a:chExt cx="2435206" cy="1288500"/>
          </a:xfrm>
        </p:grpSpPr>
        <p:sp>
          <p:nvSpPr>
            <p:cNvPr id="3543" name="Rectangle 2"/>
            <p:cNvSpPr>
              <a:spLocks noChangeArrowheads="1"/>
            </p:cNvSpPr>
            <p:nvPr/>
          </p:nvSpPr>
          <p:spPr bwMode="auto">
            <a:xfrm>
              <a:off x="7960013"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44" name="Rectangle 3"/>
            <p:cNvSpPr>
              <a:spLocks noChangeArrowheads="1"/>
            </p:cNvSpPr>
            <p:nvPr/>
          </p:nvSpPr>
          <p:spPr bwMode="auto">
            <a:xfrm>
              <a:off x="7615478"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45" name="Rectangle 4"/>
            <p:cNvSpPr>
              <a:spLocks noChangeArrowheads="1"/>
            </p:cNvSpPr>
            <p:nvPr/>
          </p:nvSpPr>
          <p:spPr bwMode="auto">
            <a:xfrm>
              <a:off x="7270942"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46" name="Rectangle 5"/>
            <p:cNvSpPr>
              <a:spLocks noChangeArrowheads="1"/>
            </p:cNvSpPr>
            <p:nvPr/>
          </p:nvSpPr>
          <p:spPr bwMode="auto">
            <a:xfrm>
              <a:off x="6926407"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7" name="Rectangle 6"/>
            <p:cNvSpPr>
              <a:spLocks noChangeArrowheads="1"/>
            </p:cNvSpPr>
            <p:nvPr/>
          </p:nvSpPr>
          <p:spPr bwMode="auto">
            <a:xfrm>
              <a:off x="6581871"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48" name="Rectangle 7"/>
            <p:cNvSpPr>
              <a:spLocks noChangeArrowheads="1"/>
            </p:cNvSpPr>
            <p:nvPr/>
          </p:nvSpPr>
          <p:spPr bwMode="auto">
            <a:xfrm>
              <a:off x="6237336"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9" name="Rectangle 8"/>
            <p:cNvSpPr>
              <a:spLocks noChangeArrowheads="1"/>
            </p:cNvSpPr>
            <p:nvPr/>
          </p:nvSpPr>
          <p:spPr bwMode="auto">
            <a:xfrm>
              <a:off x="5892800"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50" name="Rectangle 9"/>
            <p:cNvSpPr>
              <a:spLocks noChangeArrowheads="1"/>
            </p:cNvSpPr>
            <p:nvPr/>
          </p:nvSpPr>
          <p:spPr bwMode="auto">
            <a:xfrm>
              <a:off x="5892800" y="5214938"/>
              <a:ext cx="2411749" cy="10788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2017</a:t>
              </a:r>
            </a:p>
            <a:p>
              <a:pPr algn="ctr" eaLnBrk="1" fontAlgn="b" hangingPunct="1">
                <a:spcBef>
                  <a:spcPct val="0"/>
                </a:spcBef>
                <a:buFontTx/>
                <a:buNone/>
              </a:pPr>
              <a:endParaRPr lang="en-US" altLang="en-US" sz="1000" b="1"/>
            </a:p>
          </p:txBody>
        </p:sp>
        <p:sp>
          <p:nvSpPr>
            <p:cNvPr id="3551" name="Rectangle 115"/>
            <p:cNvSpPr>
              <a:spLocks noChangeArrowheads="1"/>
            </p:cNvSpPr>
            <p:nvPr/>
          </p:nvSpPr>
          <p:spPr bwMode="auto">
            <a:xfrm>
              <a:off x="5944116"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552" name="Rectangle 114"/>
            <p:cNvSpPr>
              <a:spLocks noChangeArrowheads="1"/>
            </p:cNvSpPr>
            <p:nvPr/>
          </p:nvSpPr>
          <p:spPr bwMode="auto">
            <a:xfrm>
              <a:off x="7983470" y="6305124"/>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53" name="Rectangle 113"/>
            <p:cNvSpPr>
              <a:spLocks noChangeArrowheads="1"/>
            </p:cNvSpPr>
            <p:nvPr/>
          </p:nvSpPr>
          <p:spPr bwMode="auto">
            <a:xfrm>
              <a:off x="7638935" y="6305124"/>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54" name="Rectangle 112"/>
            <p:cNvSpPr>
              <a:spLocks noChangeArrowheads="1"/>
            </p:cNvSpPr>
            <p:nvPr/>
          </p:nvSpPr>
          <p:spPr bwMode="auto">
            <a:xfrm>
              <a:off x="7294399"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55" name="Rectangle 111"/>
            <p:cNvSpPr>
              <a:spLocks noChangeArrowheads="1"/>
            </p:cNvSpPr>
            <p:nvPr/>
          </p:nvSpPr>
          <p:spPr bwMode="auto">
            <a:xfrm>
              <a:off x="6975174"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56" name="Rectangle 110"/>
            <p:cNvSpPr>
              <a:spLocks noChangeArrowheads="1"/>
            </p:cNvSpPr>
            <p:nvPr/>
          </p:nvSpPr>
          <p:spPr bwMode="auto">
            <a:xfrm>
              <a:off x="6648930" y="6306711"/>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57" name="Rectangle 109"/>
            <p:cNvSpPr>
              <a:spLocks noChangeArrowheads="1"/>
            </p:cNvSpPr>
            <p:nvPr/>
          </p:nvSpPr>
          <p:spPr bwMode="auto">
            <a:xfrm>
              <a:off x="6304395"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58" name="Rectangle 108"/>
            <p:cNvSpPr>
              <a:spLocks noChangeArrowheads="1"/>
            </p:cNvSpPr>
            <p:nvPr/>
          </p:nvSpPr>
          <p:spPr bwMode="auto">
            <a:xfrm>
              <a:off x="5944749" y="6306711"/>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59" name="Rectangle 107"/>
            <p:cNvSpPr>
              <a:spLocks noChangeArrowheads="1"/>
            </p:cNvSpPr>
            <p:nvPr/>
          </p:nvSpPr>
          <p:spPr bwMode="auto">
            <a:xfrm>
              <a:off x="7983470" y="6089143"/>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60" name="Rectangle 106"/>
            <p:cNvSpPr>
              <a:spLocks noChangeArrowheads="1"/>
            </p:cNvSpPr>
            <p:nvPr/>
          </p:nvSpPr>
          <p:spPr bwMode="auto">
            <a:xfrm>
              <a:off x="7638935" y="6089143"/>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61" name="Rectangle 105"/>
            <p:cNvSpPr>
              <a:spLocks noChangeArrowheads="1"/>
            </p:cNvSpPr>
            <p:nvPr/>
          </p:nvSpPr>
          <p:spPr bwMode="auto">
            <a:xfrm>
              <a:off x="7294399" y="6089143"/>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62" name="Rectangle 104"/>
            <p:cNvSpPr>
              <a:spLocks noChangeArrowheads="1"/>
            </p:cNvSpPr>
            <p:nvPr/>
          </p:nvSpPr>
          <p:spPr bwMode="auto">
            <a:xfrm>
              <a:off x="6975174" y="6087557"/>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63" name="Rectangle 103"/>
            <p:cNvSpPr>
              <a:spLocks noChangeArrowheads="1"/>
            </p:cNvSpPr>
            <p:nvPr/>
          </p:nvSpPr>
          <p:spPr bwMode="auto">
            <a:xfrm>
              <a:off x="6648930" y="6095237"/>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64" name="Rectangle 102"/>
            <p:cNvSpPr>
              <a:spLocks noChangeArrowheads="1"/>
            </p:cNvSpPr>
            <p:nvPr/>
          </p:nvSpPr>
          <p:spPr bwMode="auto">
            <a:xfrm>
              <a:off x="6304395" y="6095237"/>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65" name="Rectangle 101"/>
            <p:cNvSpPr>
              <a:spLocks noChangeArrowheads="1"/>
            </p:cNvSpPr>
            <p:nvPr/>
          </p:nvSpPr>
          <p:spPr bwMode="auto">
            <a:xfrm>
              <a:off x="5944749" y="6108398"/>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66" name="Rectangle 100"/>
            <p:cNvSpPr>
              <a:spLocks noChangeArrowheads="1"/>
            </p:cNvSpPr>
            <p:nvPr/>
          </p:nvSpPr>
          <p:spPr bwMode="auto">
            <a:xfrm>
              <a:off x="7983470" y="5890830"/>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67" name="Rectangle 99"/>
            <p:cNvSpPr>
              <a:spLocks noChangeArrowheads="1"/>
            </p:cNvSpPr>
            <p:nvPr/>
          </p:nvSpPr>
          <p:spPr bwMode="auto">
            <a:xfrm>
              <a:off x="7638935" y="5890830"/>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68" name="Rectangle 98"/>
            <p:cNvSpPr>
              <a:spLocks noChangeArrowheads="1"/>
            </p:cNvSpPr>
            <p:nvPr/>
          </p:nvSpPr>
          <p:spPr bwMode="auto">
            <a:xfrm>
              <a:off x="7294399" y="5892416"/>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69" name="Rectangle 97"/>
            <p:cNvSpPr>
              <a:spLocks noChangeArrowheads="1"/>
            </p:cNvSpPr>
            <p:nvPr/>
          </p:nvSpPr>
          <p:spPr bwMode="auto">
            <a:xfrm>
              <a:off x="6975174" y="5890830"/>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70" name="Rectangle 96"/>
            <p:cNvSpPr>
              <a:spLocks noChangeArrowheads="1"/>
            </p:cNvSpPr>
            <p:nvPr/>
          </p:nvSpPr>
          <p:spPr bwMode="auto">
            <a:xfrm>
              <a:off x="6648930" y="5898510"/>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71" name="Rectangle 95"/>
            <p:cNvSpPr>
              <a:spLocks noChangeArrowheads="1"/>
            </p:cNvSpPr>
            <p:nvPr/>
          </p:nvSpPr>
          <p:spPr bwMode="auto">
            <a:xfrm>
              <a:off x="6304395" y="5898510"/>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72" name="Rectangle 94"/>
            <p:cNvSpPr>
              <a:spLocks noChangeArrowheads="1"/>
            </p:cNvSpPr>
            <p:nvPr/>
          </p:nvSpPr>
          <p:spPr bwMode="auto">
            <a:xfrm>
              <a:off x="5944749" y="5911670"/>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73" name="Rectangle 93"/>
            <p:cNvSpPr>
              <a:spLocks noChangeArrowheads="1"/>
            </p:cNvSpPr>
            <p:nvPr/>
          </p:nvSpPr>
          <p:spPr bwMode="auto">
            <a:xfrm>
              <a:off x="7983470" y="5694102"/>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74" name="Rectangle 92"/>
            <p:cNvSpPr>
              <a:spLocks noChangeArrowheads="1"/>
            </p:cNvSpPr>
            <p:nvPr/>
          </p:nvSpPr>
          <p:spPr bwMode="auto">
            <a:xfrm>
              <a:off x="7638935" y="5694102"/>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75" name="Rectangle 91"/>
            <p:cNvSpPr>
              <a:spLocks noChangeArrowheads="1"/>
            </p:cNvSpPr>
            <p:nvPr/>
          </p:nvSpPr>
          <p:spPr bwMode="auto">
            <a:xfrm>
              <a:off x="7294399" y="5694102"/>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76" name="Rectangle 90"/>
            <p:cNvSpPr>
              <a:spLocks noChangeArrowheads="1"/>
            </p:cNvSpPr>
            <p:nvPr/>
          </p:nvSpPr>
          <p:spPr bwMode="auto">
            <a:xfrm>
              <a:off x="6975174" y="5692515"/>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77" name="Rectangle 89"/>
            <p:cNvSpPr>
              <a:spLocks noChangeArrowheads="1"/>
            </p:cNvSpPr>
            <p:nvPr/>
          </p:nvSpPr>
          <p:spPr bwMode="auto">
            <a:xfrm>
              <a:off x="6648930" y="5700196"/>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78" name="Rectangle 88"/>
            <p:cNvSpPr>
              <a:spLocks noChangeArrowheads="1"/>
            </p:cNvSpPr>
            <p:nvPr/>
          </p:nvSpPr>
          <p:spPr bwMode="auto">
            <a:xfrm>
              <a:off x="6304395" y="5700196"/>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79" name="Rectangle 87"/>
            <p:cNvSpPr>
              <a:spLocks noChangeArrowheads="1"/>
            </p:cNvSpPr>
            <p:nvPr/>
          </p:nvSpPr>
          <p:spPr bwMode="auto">
            <a:xfrm>
              <a:off x="5944749" y="5713356"/>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80" name="Rectangle 86"/>
            <p:cNvSpPr>
              <a:spLocks noChangeArrowheads="1"/>
            </p:cNvSpPr>
            <p:nvPr/>
          </p:nvSpPr>
          <p:spPr bwMode="auto">
            <a:xfrm>
              <a:off x="7983470"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81" name="Rectangle 85"/>
            <p:cNvSpPr>
              <a:spLocks noChangeArrowheads="1"/>
            </p:cNvSpPr>
            <p:nvPr/>
          </p:nvSpPr>
          <p:spPr bwMode="auto">
            <a:xfrm>
              <a:off x="7638935"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82" name="Rectangle 84"/>
            <p:cNvSpPr>
              <a:spLocks noChangeArrowheads="1"/>
            </p:cNvSpPr>
            <p:nvPr/>
          </p:nvSpPr>
          <p:spPr bwMode="auto">
            <a:xfrm>
              <a:off x="7294399" y="5495788"/>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83" name="Rectangle 81"/>
            <p:cNvSpPr>
              <a:spLocks noChangeArrowheads="1"/>
            </p:cNvSpPr>
            <p:nvPr/>
          </p:nvSpPr>
          <p:spPr bwMode="auto">
            <a:xfrm>
              <a:off x="6974665"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584" name="Rectangle 82"/>
            <p:cNvSpPr>
              <a:spLocks noChangeArrowheads="1"/>
            </p:cNvSpPr>
            <p:nvPr/>
          </p:nvSpPr>
          <p:spPr bwMode="auto">
            <a:xfrm>
              <a:off x="6633696"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85" name="Rectangle 81"/>
            <p:cNvSpPr>
              <a:spLocks noChangeArrowheads="1"/>
            </p:cNvSpPr>
            <p:nvPr/>
          </p:nvSpPr>
          <p:spPr bwMode="auto">
            <a:xfrm>
              <a:off x="6289160"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sp>
        <p:nvSpPr>
          <p:cNvPr id="3119" name="Line 838"/>
          <p:cNvSpPr>
            <a:spLocks noChangeShapeType="1"/>
          </p:cNvSpPr>
          <p:nvPr/>
        </p:nvSpPr>
        <p:spPr bwMode="auto">
          <a:xfrm flipV="1">
            <a:off x="627062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20" name="Group 3"/>
          <p:cNvGrpSpPr>
            <a:grpSpLocks/>
          </p:cNvGrpSpPr>
          <p:nvPr/>
        </p:nvGrpSpPr>
        <p:grpSpPr bwMode="auto">
          <a:xfrm>
            <a:off x="293688" y="1954213"/>
            <a:ext cx="2484437" cy="1438275"/>
            <a:chOff x="293869" y="1954213"/>
            <a:chExt cx="2484256" cy="1438601"/>
          </a:xfrm>
        </p:grpSpPr>
        <p:sp>
          <p:nvSpPr>
            <p:cNvPr id="3499" name="Rectangle 2"/>
            <p:cNvSpPr>
              <a:spLocks noChangeArrowheads="1"/>
            </p:cNvSpPr>
            <p:nvPr/>
          </p:nvSpPr>
          <p:spPr bwMode="auto">
            <a:xfrm>
              <a:off x="239395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00" name="Rectangle 3"/>
            <p:cNvSpPr>
              <a:spLocks noChangeArrowheads="1"/>
            </p:cNvSpPr>
            <p:nvPr/>
          </p:nvSpPr>
          <p:spPr bwMode="auto">
            <a:xfrm>
              <a:off x="204470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01" name="Rectangle 4"/>
            <p:cNvSpPr>
              <a:spLocks noChangeArrowheads="1"/>
            </p:cNvSpPr>
            <p:nvPr/>
          </p:nvSpPr>
          <p:spPr bwMode="auto">
            <a:xfrm>
              <a:off x="169545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02" name="Rectangle 5"/>
            <p:cNvSpPr>
              <a:spLocks noChangeArrowheads="1"/>
            </p:cNvSpPr>
            <p:nvPr/>
          </p:nvSpPr>
          <p:spPr bwMode="auto">
            <a:xfrm>
              <a:off x="1344613" y="2078074"/>
              <a:ext cx="350837"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3" name="Rectangle 6"/>
            <p:cNvSpPr>
              <a:spLocks noChangeArrowheads="1"/>
            </p:cNvSpPr>
            <p:nvPr/>
          </p:nvSpPr>
          <p:spPr bwMode="auto">
            <a:xfrm>
              <a:off x="99536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04" name="Rectangle 7"/>
            <p:cNvSpPr>
              <a:spLocks noChangeArrowheads="1"/>
            </p:cNvSpPr>
            <p:nvPr/>
          </p:nvSpPr>
          <p:spPr bwMode="auto">
            <a:xfrm>
              <a:off x="64611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5" name="Rectangle 8"/>
            <p:cNvSpPr>
              <a:spLocks noChangeArrowheads="1"/>
            </p:cNvSpPr>
            <p:nvPr/>
          </p:nvSpPr>
          <p:spPr bwMode="auto">
            <a:xfrm>
              <a:off x="29686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06" name="Rectangle 9"/>
            <p:cNvSpPr>
              <a:spLocks noChangeArrowheads="1"/>
            </p:cNvSpPr>
            <p:nvPr/>
          </p:nvSpPr>
          <p:spPr bwMode="auto">
            <a:xfrm>
              <a:off x="296863" y="1954213"/>
              <a:ext cx="2446337" cy="1238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2017</a:t>
              </a:r>
            </a:p>
            <a:p>
              <a:pPr algn="ctr" eaLnBrk="1" fontAlgn="b" hangingPunct="1">
                <a:spcBef>
                  <a:spcPct val="0"/>
                </a:spcBef>
                <a:buFontTx/>
                <a:buNone/>
              </a:pPr>
              <a:endParaRPr lang="en-US" altLang="en-US" sz="1000" b="1"/>
            </a:p>
          </p:txBody>
        </p:sp>
        <p:sp>
          <p:nvSpPr>
            <p:cNvPr id="3507" name="Rectangle 115"/>
            <p:cNvSpPr>
              <a:spLocks noChangeArrowheads="1"/>
            </p:cNvSpPr>
            <p:nvPr/>
          </p:nvSpPr>
          <p:spPr bwMode="auto">
            <a:xfrm>
              <a:off x="293869" y="2248669"/>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508" name="Rectangle 114"/>
            <p:cNvSpPr>
              <a:spLocks noChangeArrowheads="1"/>
            </p:cNvSpPr>
            <p:nvPr/>
          </p:nvSpPr>
          <p:spPr bwMode="auto">
            <a:xfrm>
              <a:off x="2366001" y="315733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09" name="Rectangle 113"/>
            <p:cNvSpPr>
              <a:spLocks noChangeArrowheads="1"/>
            </p:cNvSpPr>
            <p:nvPr/>
          </p:nvSpPr>
          <p:spPr bwMode="auto">
            <a:xfrm>
              <a:off x="2016751" y="315733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10" name="Rectangle 112"/>
            <p:cNvSpPr>
              <a:spLocks noChangeArrowheads="1"/>
            </p:cNvSpPr>
            <p:nvPr/>
          </p:nvSpPr>
          <p:spPr bwMode="auto">
            <a:xfrm>
              <a:off x="1670676" y="3155748"/>
              <a:ext cx="349250" cy="23184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11" name="Rectangle 111"/>
            <p:cNvSpPr>
              <a:spLocks noChangeArrowheads="1"/>
            </p:cNvSpPr>
            <p:nvPr/>
          </p:nvSpPr>
          <p:spPr bwMode="auto">
            <a:xfrm>
              <a:off x="1338910" y="3158923"/>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12" name="Rectangle 110"/>
            <p:cNvSpPr>
              <a:spLocks noChangeArrowheads="1"/>
            </p:cNvSpPr>
            <p:nvPr/>
          </p:nvSpPr>
          <p:spPr bwMode="auto">
            <a:xfrm>
              <a:off x="997332" y="3160646"/>
              <a:ext cx="350837"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13" name="Rectangle 109"/>
            <p:cNvSpPr>
              <a:spLocks noChangeArrowheads="1"/>
            </p:cNvSpPr>
            <p:nvPr/>
          </p:nvSpPr>
          <p:spPr bwMode="auto">
            <a:xfrm>
              <a:off x="648082" y="3160646"/>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14" name="Rectangle 108"/>
            <p:cNvSpPr>
              <a:spLocks noChangeArrowheads="1"/>
            </p:cNvSpPr>
            <p:nvPr/>
          </p:nvSpPr>
          <p:spPr bwMode="auto">
            <a:xfrm>
              <a:off x="293869" y="3162560"/>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15" name="Rectangle 107"/>
            <p:cNvSpPr>
              <a:spLocks noChangeArrowheads="1"/>
            </p:cNvSpPr>
            <p:nvPr/>
          </p:nvSpPr>
          <p:spPr bwMode="auto">
            <a:xfrm>
              <a:off x="2366001" y="292708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16" name="Rectangle 106"/>
            <p:cNvSpPr>
              <a:spLocks noChangeArrowheads="1"/>
            </p:cNvSpPr>
            <p:nvPr/>
          </p:nvSpPr>
          <p:spPr bwMode="auto">
            <a:xfrm>
              <a:off x="2016751" y="292708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17" name="Rectangle 105"/>
            <p:cNvSpPr>
              <a:spLocks noChangeArrowheads="1"/>
            </p:cNvSpPr>
            <p:nvPr/>
          </p:nvSpPr>
          <p:spPr bwMode="auto">
            <a:xfrm>
              <a:off x="1670676" y="2925493"/>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18" name="Rectangle 104"/>
            <p:cNvSpPr>
              <a:spLocks noChangeArrowheads="1"/>
            </p:cNvSpPr>
            <p:nvPr/>
          </p:nvSpPr>
          <p:spPr bwMode="auto">
            <a:xfrm>
              <a:off x="1338910" y="2928668"/>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19" name="Rectangle 103"/>
            <p:cNvSpPr>
              <a:spLocks noChangeArrowheads="1"/>
            </p:cNvSpPr>
            <p:nvPr/>
          </p:nvSpPr>
          <p:spPr bwMode="auto">
            <a:xfrm>
              <a:off x="997332" y="2930392"/>
              <a:ext cx="350837"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20" name="Rectangle 102"/>
            <p:cNvSpPr>
              <a:spLocks noChangeArrowheads="1"/>
            </p:cNvSpPr>
            <p:nvPr/>
          </p:nvSpPr>
          <p:spPr bwMode="auto">
            <a:xfrm>
              <a:off x="648082" y="2930392"/>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21" name="Rectangle 101"/>
            <p:cNvSpPr>
              <a:spLocks noChangeArrowheads="1"/>
            </p:cNvSpPr>
            <p:nvPr/>
          </p:nvSpPr>
          <p:spPr bwMode="auto">
            <a:xfrm>
              <a:off x="293869" y="293230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22" name="Rectangle 100"/>
            <p:cNvSpPr>
              <a:spLocks noChangeArrowheads="1"/>
            </p:cNvSpPr>
            <p:nvPr/>
          </p:nvSpPr>
          <p:spPr bwMode="auto">
            <a:xfrm>
              <a:off x="2366001" y="2696827"/>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23" name="Rectangle 99"/>
            <p:cNvSpPr>
              <a:spLocks noChangeArrowheads="1"/>
            </p:cNvSpPr>
            <p:nvPr/>
          </p:nvSpPr>
          <p:spPr bwMode="auto">
            <a:xfrm>
              <a:off x="2016751" y="2696827"/>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24" name="Rectangle 98"/>
            <p:cNvSpPr>
              <a:spLocks noChangeArrowheads="1"/>
            </p:cNvSpPr>
            <p:nvPr/>
          </p:nvSpPr>
          <p:spPr bwMode="auto">
            <a:xfrm>
              <a:off x="1670676" y="2695240"/>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25" name="Rectangle 97"/>
            <p:cNvSpPr>
              <a:spLocks noChangeArrowheads="1"/>
            </p:cNvSpPr>
            <p:nvPr/>
          </p:nvSpPr>
          <p:spPr bwMode="auto">
            <a:xfrm>
              <a:off x="1338910" y="2700002"/>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26" name="Rectangle 96"/>
            <p:cNvSpPr>
              <a:spLocks noChangeArrowheads="1"/>
            </p:cNvSpPr>
            <p:nvPr/>
          </p:nvSpPr>
          <p:spPr bwMode="auto">
            <a:xfrm>
              <a:off x="997332" y="2701725"/>
              <a:ext cx="350837"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27" name="Rectangle 95"/>
            <p:cNvSpPr>
              <a:spLocks noChangeArrowheads="1"/>
            </p:cNvSpPr>
            <p:nvPr/>
          </p:nvSpPr>
          <p:spPr bwMode="auto">
            <a:xfrm>
              <a:off x="648082" y="2701725"/>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28" name="Rectangle 94"/>
            <p:cNvSpPr>
              <a:spLocks noChangeArrowheads="1"/>
            </p:cNvSpPr>
            <p:nvPr/>
          </p:nvSpPr>
          <p:spPr bwMode="auto">
            <a:xfrm>
              <a:off x="293869" y="2703639"/>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29" name="Rectangle 93"/>
            <p:cNvSpPr>
              <a:spLocks noChangeArrowheads="1"/>
            </p:cNvSpPr>
            <p:nvPr/>
          </p:nvSpPr>
          <p:spPr bwMode="auto">
            <a:xfrm>
              <a:off x="2366001" y="2468161"/>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30" name="Rectangle 92"/>
            <p:cNvSpPr>
              <a:spLocks noChangeArrowheads="1"/>
            </p:cNvSpPr>
            <p:nvPr/>
          </p:nvSpPr>
          <p:spPr bwMode="auto">
            <a:xfrm>
              <a:off x="2016751" y="2468161"/>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31" name="Rectangle 91"/>
            <p:cNvSpPr>
              <a:spLocks noChangeArrowheads="1"/>
            </p:cNvSpPr>
            <p:nvPr/>
          </p:nvSpPr>
          <p:spPr bwMode="auto">
            <a:xfrm>
              <a:off x="1670676" y="2466573"/>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32" name="Rectangle 90"/>
            <p:cNvSpPr>
              <a:spLocks noChangeArrowheads="1"/>
            </p:cNvSpPr>
            <p:nvPr/>
          </p:nvSpPr>
          <p:spPr bwMode="auto">
            <a:xfrm>
              <a:off x="1338910" y="2469748"/>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33" name="Rectangle 89"/>
            <p:cNvSpPr>
              <a:spLocks noChangeArrowheads="1"/>
            </p:cNvSpPr>
            <p:nvPr/>
          </p:nvSpPr>
          <p:spPr bwMode="auto">
            <a:xfrm>
              <a:off x="997332" y="2471472"/>
              <a:ext cx="350837"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34" name="Rectangle 88"/>
            <p:cNvSpPr>
              <a:spLocks noChangeArrowheads="1"/>
            </p:cNvSpPr>
            <p:nvPr/>
          </p:nvSpPr>
          <p:spPr bwMode="auto">
            <a:xfrm>
              <a:off x="648082" y="247147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35" name="Rectangle 87"/>
            <p:cNvSpPr>
              <a:spLocks noChangeArrowheads="1"/>
            </p:cNvSpPr>
            <p:nvPr/>
          </p:nvSpPr>
          <p:spPr bwMode="auto">
            <a:xfrm>
              <a:off x="293869" y="2473385"/>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36" name="Rectangle 86"/>
            <p:cNvSpPr>
              <a:spLocks noChangeArrowheads="1"/>
            </p:cNvSpPr>
            <p:nvPr/>
          </p:nvSpPr>
          <p:spPr bwMode="auto">
            <a:xfrm>
              <a:off x="2366001"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37" name="Rectangle 85"/>
            <p:cNvSpPr>
              <a:spLocks noChangeArrowheads="1"/>
            </p:cNvSpPr>
            <p:nvPr/>
          </p:nvSpPr>
          <p:spPr bwMode="auto">
            <a:xfrm>
              <a:off x="2016751"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38" name="Rectangle 115"/>
            <p:cNvSpPr>
              <a:spLocks noChangeArrowheads="1"/>
            </p:cNvSpPr>
            <p:nvPr/>
          </p:nvSpPr>
          <p:spPr bwMode="auto">
            <a:xfrm>
              <a:off x="658813" y="2242670"/>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539" name="Rectangle 115"/>
            <p:cNvSpPr>
              <a:spLocks noChangeArrowheads="1"/>
            </p:cNvSpPr>
            <p:nvPr/>
          </p:nvSpPr>
          <p:spPr bwMode="auto">
            <a:xfrm>
              <a:off x="1008063" y="2242670"/>
              <a:ext cx="350837"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40" name="Rectangle 115"/>
            <p:cNvSpPr>
              <a:spLocks noChangeArrowheads="1"/>
            </p:cNvSpPr>
            <p:nvPr/>
          </p:nvSpPr>
          <p:spPr bwMode="auto">
            <a:xfrm>
              <a:off x="1338910" y="2243130"/>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541" name="Rectangle 115"/>
            <p:cNvSpPr>
              <a:spLocks noChangeArrowheads="1"/>
            </p:cNvSpPr>
            <p:nvPr/>
          </p:nvSpPr>
          <p:spPr bwMode="auto">
            <a:xfrm>
              <a:off x="1670676"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542" name="Line 838"/>
            <p:cNvSpPr>
              <a:spLocks noChangeShapeType="1"/>
            </p:cNvSpPr>
            <p:nvPr/>
          </p:nvSpPr>
          <p:spPr bwMode="auto">
            <a:xfrm flipV="1">
              <a:off x="382588" y="2062194"/>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21"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2017</a:t>
            </a:r>
            <a:endParaRPr lang="en-US" altLang="en-US" sz="2800" b="1" baseline="-25000"/>
          </a:p>
        </p:txBody>
      </p:sp>
      <p:grpSp>
        <p:nvGrpSpPr>
          <p:cNvPr id="3122" name="Group 2"/>
          <p:cNvGrpSpPr>
            <a:grpSpLocks/>
          </p:cNvGrpSpPr>
          <p:nvPr/>
        </p:nvGrpSpPr>
        <p:grpSpPr bwMode="auto">
          <a:xfrm>
            <a:off x="5892800" y="168275"/>
            <a:ext cx="2411413" cy="1479550"/>
            <a:chOff x="5892800" y="168275"/>
            <a:chExt cx="2411911" cy="1479887"/>
          </a:xfrm>
        </p:grpSpPr>
        <p:sp>
          <p:nvSpPr>
            <p:cNvPr id="3456" name="Rectangle 2"/>
            <p:cNvSpPr>
              <a:spLocks noChangeArrowheads="1"/>
            </p:cNvSpPr>
            <p:nvPr/>
          </p:nvSpPr>
          <p:spPr bwMode="auto">
            <a:xfrm>
              <a:off x="7960152"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7" name="Rectangle 3"/>
            <p:cNvSpPr>
              <a:spLocks noChangeArrowheads="1"/>
            </p:cNvSpPr>
            <p:nvPr/>
          </p:nvSpPr>
          <p:spPr bwMode="auto">
            <a:xfrm>
              <a:off x="7615594"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8" name="Rectangle 4"/>
            <p:cNvSpPr>
              <a:spLocks noChangeArrowheads="1"/>
            </p:cNvSpPr>
            <p:nvPr/>
          </p:nvSpPr>
          <p:spPr bwMode="auto">
            <a:xfrm>
              <a:off x="7271034"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59" name="Rectangle 5"/>
            <p:cNvSpPr>
              <a:spLocks noChangeArrowheads="1"/>
            </p:cNvSpPr>
            <p:nvPr/>
          </p:nvSpPr>
          <p:spPr bwMode="auto">
            <a:xfrm>
              <a:off x="6926476"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0" name="Rectangle 6"/>
            <p:cNvSpPr>
              <a:spLocks noChangeArrowheads="1"/>
            </p:cNvSpPr>
            <p:nvPr/>
          </p:nvSpPr>
          <p:spPr bwMode="auto">
            <a:xfrm>
              <a:off x="6581917"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61" name="Rectangle 7"/>
            <p:cNvSpPr>
              <a:spLocks noChangeArrowheads="1"/>
            </p:cNvSpPr>
            <p:nvPr/>
          </p:nvSpPr>
          <p:spPr bwMode="auto">
            <a:xfrm>
              <a:off x="6237359"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2" name="Rectangle 8"/>
            <p:cNvSpPr>
              <a:spLocks noChangeArrowheads="1"/>
            </p:cNvSpPr>
            <p:nvPr/>
          </p:nvSpPr>
          <p:spPr bwMode="auto">
            <a:xfrm>
              <a:off x="5892800"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63" name="Rectangle 9"/>
            <p:cNvSpPr>
              <a:spLocks noChangeArrowheads="1"/>
            </p:cNvSpPr>
            <p:nvPr/>
          </p:nvSpPr>
          <p:spPr bwMode="auto">
            <a:xfrm>
              <a:off x="5892800" y="168275"/>
              <a:ext cx="2411911" cy="12539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2017</a:t>
              </a:r>
            </a:p>
            <a:p>
              <a:pPr algn="ctr" eaLnBrk="1" fontAlgn="b" hangingPunct="1">
                <a:spcBef>
                  <a:spcPct val="0"/>
                </a:spcBef>
                <a:buFontTx/>
                <a:buNone/>
              </a:pPr>
              <a:endParaRPr lang="en-US" altLang="en-US" sz="1000" b="1"/>
            </a:p>
          </p:txBody>
        </p:sp>
        <p:sp>
          <p:nvSpPr>
            <p:cNvPr id="3464" name="Rectangle 112"/>
            <p:cNvSpPr>
              <a:spLocks noChangeArrowheads="1"/>
            </p:cNvSpPr>
            <p:nvPr/>
          </p:nvSpPr>
          <p:spPr bwMode="auto">
            <a:xfrm>
              <a:off x="7256984" y="1402254"/>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65" name="Rectangle 111"/>
            <p:cNvSpPr>
              <a:spLocks noChangeArrowheads="1"/>
            </p:cNvSpPr>
            <p:nvPr/>
          </p:nvSpPr>
          <p:spPr bwMode="auto">
            <a:xfrm>
              <a:off x="6933211" y="1400804"/>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66" name="Rectangle 110"/>
            <p:cNvSpPr>
              <a:spLocks noChangeArrowheads="1"/>
            </p:cNvSpPr>
            <p:nvPr/>
          </p:nvSpPr>
          <p:spPr bwMode="auto">
            <a:xfrm>
              <a:off x="6588653" y="1414062"/>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67" name="Rectangle 109"/>
            <p:cNvSpPr>
              <a:spLocks noChangeArrowheads="1"/>
            </p:cNvSpPr>
            <p:nvPr/>
          </p:nvSpPr>
          <p:spPr bwMode="auto">
            <a:xfrm>
              <a:off x="6244095" y="1414062"/>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68" name="Rectangle 108"/>
            <p:cNvSpPr>
              <a:spLocks noChangeArrowheads="1"/>
            </p:cNvSpPr>
            <p:nvPr/>
          </p:nvSpPr>
          <p:spPr bwMode="auto">
            <a:xfrm>
              <a:off x="5932869" y="1419599"/>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69" name="Rectangle 107"/>
            <p:cNvSpPr>
              <a:spLocks noChangeArrowheads="1"/>
            </p:cNvSpPr>
            <p:nvPr/>
          </p:nvSpPr>
          <p:spPr bwMode="auto">
            <a:xfrm>
              <a:off x="7947690" y="1175278"/>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70" name="Rectangle 106"/>
            <p:cNvSpPr>
              <a:spLocks noChangeArrowheads="1"/>
            </p:cNvSpPr>
            <p:nvPr/>
          </p:nvSpPr>
          <p:spPr bwMode="auto">
            <a:xfrm>
              <a:off x="7603131" y="1175278"/>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71" name="Rectangle 105"/>
            <p:cNvSpPr>
              <a:spLocks noChangeArrowheads="1"/>
            </p:cNvSpPr>
            <p:nvPr/>
          </p:nvSpPr>
          <p:spPr bwMode="auto">
            <a:xfrm>
              <a:off x="7256984" y="1173690"/>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72" name="Rectangle 104"/>
            <p:cNvSpPr>
              <a:spLocks noChangeArrowheads="1"/>
            </p:cNvSpPr>
            <p:nvPr/>
          </p:nvSpPr>
          <p:spPr bwMode="auto">
            <a:xfrm>
              <a:off x="6933211" y="1170653"/>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73" name="Rectangle 103"/>
            <p:cNvSpPr>
              <a:spLocks noChangeArrowheads="1"/>
            </p:cNvSpPr>
            <p:nvPr/>
          </p:nvSpPr>
          <p:spPr bwMode="auto">
            <a:xfrm>
              <a:off x="6588653" y="1183911"/>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74" name="Rectangle 102"/>
            <p:cNvSpPr>
              <a:spLocks noChangeArrowheads="1"/>
            </p:cNvSpPr>
            <p:nvPr/>
          </p:nvSpPr>
          <p:spPr bwMode="auto">
            <a:xfrm>
              <a:off x="6244095" y="1183911"/>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75" name="Rectangle 101"/>
            <p:cNvSpPr>
              <a:spLocks noChangeArrowheads="1"/>
            </p:cNvSpPr>
            <p:nvPr/>
          </p:nvSpPr>
          <p:spPr bwMode="auto">
            <a:xfrm>
              <a:off x="5932869" y="1189448"/>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76" name="Rectangle 100"/>
            <p:cNvSpPr>
              <a:spLocks noChangeArrowheads="1"/>
            </p:cNvSpPr>
            <p:nvPr/>
          </p:nvSpPr>
          <p:spPr bwMode="auto">
            <a:xfrm>
              <a:off x="7947690" y="945127"/>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77" name="Rectangle 99"/>
            <p:cNvSpPr>
              <a:spLocks noChangeArrowheads="1"/>
            </p:cNvSpPr>
            <p:nvPr/>
          </p:nvSpPr>
          <p:spPr bwMode="auto">
            <a:xfrm>
              <a:off x="7603131" y="945127"/>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78" name="Rectangle 98"/>
            <p:cNvSpPr>
              <a:spLocks noChangeArrowheads="1"/>
            </p:cNvSpPr>
            <p:nvPr/>
          </p:nvSpPr>
          <p:spPr bwMode="auto">
            <a:xfrm>
              <a:off x="7256984" y="943540"/>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79" name="Rectangle 97"/>
            <p:cNvSpPr>
              <a:spLocks noChangeArrowheads="1"/>
            </p:cNvSpPr>
            <p:nvPr/>
          </p:nvSpPr>
          <p:spPr bwMode="auto">
            <a:xfrm>
              <a:off x="6933211" y="940503"/>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80" name="Rectangle 96"/>
            <p:cNvSpPr>
              <a:spLocks noChangeArrowheads="1"/>
            </p:cNvSpPr>
            <p:nvPr/>
          </p:nvSpPr>
          <p:spPr bwMode="auto">
            <a:xfrm>
              <a:off x="6588653" y="953761"/>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81" name="Rectangle 95"/>
            <p:cNvSpPr>
              <a:spLocks noChangeArrowheads="1"/>
            </p:cNvSpPr>
            <p:nvPr/>
          </p:nvSpPr>
          <p:spPr bwMode="auto">
            <a:xfrm>
              <a:off x="6244095" y="953761"/>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82" name="Rectangle 94"/>
            <p:cNvSpPr>
              <a:spLocks noChangeArrowheads="1"/>
            </p:cNvSpPr>
            <p:nvPr/>
          </p:nvSpPr>
          <p:spPr bwMode="auto">
            <a:xfrm>
              <a:off x="5932869" y="959298"/>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83" name="Rectangle 93"/>
            <p:cNvSpPr>
              <a:spLocks noChangeArrowheads="1"/>
            </p:cNvSpPr>
            <p:nvPr/>
          </p:nvSpPr>
          <p:spPr bwMode="auto">
            <a:xfrm>
              <a:off x="7947690" y="714977"/>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84" name="Rectangle 92"/>
            <p:cNvSpPr>
              <a:spLocks noChangeArrowheads="1"/>
            </p:cNvSpPr>
            <p:nvPr/>
          </p:nvSpPr>
          <p:spPr bwMode="auto">
            <a:xfrm>
              <a:off x="7603131" y="714977"/>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85" name="Rectangle 91"/>
            <p:cNvSpPr>
              <a:spLocks noChangeArrowheads="1"/>
            </p:cNvSpPr>
            <p:nvPr/>
          </p:nvSpPr>
          <p:spPr bwMode="auto">
            <a:xfrm>
              <a:off x="7256984" y="713390"/>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86" name="Rectangle 90"/>
            <p:cNvSpPr>
              <a:spLocks noChangeArrowheads="1"/>
            </p:cNvSpPr>
            <p:nvPr/>
          </p:nvSpPr>
          <p:spPr bwMode="auto">
            <a:xfrm>
              <a:off x="6933211" y="710352"/>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87" name="Rectangle 89"/>
            <p:cNvSpPr>
              <a:spLocks noChangeArrowheads="1"/>
            </p:cNvSpPr>
            <p:nvPr/>
          </p:nvSpPr>
          <p:spPr bwMode="auto">
            <a:xfrm>
              <a:off x="6588653" y="723610"/>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88" name="Rectangle 88"/>
            <p:cNvSpPr>
              <a:spLocks noChangeArrowheads="1"/>
            </p:cNvSpPr>
            <p:nvPr/>
          </p:nvSpPr>
          <p:spPr bwMode="auto">
            <a:xfrm>
              <a:off x="6244095" y="723610"/>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89" name="Rectangle 87"/>
            <p:cNvSpPr>
              <a:spLocks noChangeArrowheads="1"/>
            </p:cNvSpPr>
            <p:nvPr/>
          </p:nvSpPr>
          <p:spPr bwMode="auto">
            <a:xfrm>
              <a:off x="5932869" y="729147"/>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90" name="Rectangle 86"/>
            <p:cNvSpPr>
              <a:spLocks noChangeArrowheads="1"/>
            </p:cNvSpPr>
            <p:nvPr/>
          </p:nvSpPr>
          <p:spPr bwMode="auto">
            <a:xfrm>
              <a:off x="7947690" y="484826"/>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91" name="Rectangle 85"/>
            <p:cNvSpPr>
              <a:spLocks noChangeArrowheads="1"/>
            </p:cNvSpPr>
            <p:nvPr/>
          </p:nvSpPr>
          <p:spPr bwMode="auto">
            <a:xfrm>
              <a:off x="7603131" y="484826"/>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92" name="Rectangle 84"/>
            <p:cNvSpPr>
              <a:spLocks noChangeArrowheads="1"/>
            </p:cNvSpPr>
            <p:nvPr/>
          </p:nvSpPr>
          <p:spPr bwMode="auto">
            <a:xfrm>
              <a:off x="7256984" y="483240"/>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93" name="Rectangle 83"/>
            <p:cNvSpPr>
              <a:spLocks noChangeArrowheads="1"/>
            </p:cNvSpPr>
            <p:nvPr/>
          </p:nvSpPr>
          <p:spPr bwMode="auto">
            <a:xfrm>
              <a:off x="6933211" y="481789"/>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94" name="Rectangle 82"/>
            <p:cNvSpPr>
              <a:spLocks noChangeArrowheads="1"/>
            </p:cNvSpPr>
            <p:nvPr/>
          </p:nvSpPr>
          <p:spPr bwMode="auto">
            <a:xfrm>
              <a:off x="6588653" y="495047"/>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95" name="Rectangle 81"/>
            <p:cNvSpPr>
              <a:spLocks noChangeArrowheads="1"/>
            </p:cNvSpPr>
            <p:nvPr/>
          </p:nvSpPr>
          <p:spPr bwMode="auto">
            <a:xfrm>
              <a:off x="6244095" y="495047"/>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496" name="Rectangle 114"/>
            <p:cNvSpPr>
              <a:spLocks noChangeArrowheads="1"/>
            </p:cNvSpPr>
            <p:nvPr/>
          </p:nvSpPr>
          <p:spPr bwMode="auto">
            <a:xfrm>
              <a:off x="5926066" y="496683"/>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497" name="Rectangle 113"/>
            <p:cNvSpPr>
              <a:spLocks noChangeArrowheads="1"/>
            </p:cNvSpPr>
            <p:nvPr/>
          </p:nvSpPr>
          <p:spPr bwMode="auto">
            <a:xfrm>
              <a:off x="7947690" y="1402254"/>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98" name="Rectangle 113"/>
            <p:cNvSpPr>
              <a:spLocks noChangeArrowheads="1"/>
            </p:cNvSpPr>
            <p:nvPr/>
          </p:nvSpPr>
          <p:spPr bwMode="auto">
            <a:xfrm>
              <a:off x="7601543" y="1402254"/>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123" name="Group 5"/>
          <p:cNvGrpSpPr>
            <a:grpSpLocks/>
          </p:cNvGrpSpPr>
          <p:nvPr/>
        </p:nvGrpSpPr>
        <p:grpSpPr bwMode="auto">
          <a:xfrm>
            <a:off x="5867400" y="1954213"/>
            <a:ext cx="2489200" cy="1397000"/>
            <a:chOff x="5867400" y="1954213"/>
            <a:chExt cx="2489200" cy="1396464"/>
          </a:xfrm>
        </p:grpSpPr>
        <p:sp>
          <p:nvSpPr>
            <p:cNvPr id="3412" name="Rectangle 2"/>
            <p:cNvSpPr>
              <a:spLocks noChangeArrowheads="1"/>
            </p:cNvSpPr>
            <p:nvPr/>
          </p:nvSpPr>
          <p:spPr bwMode="auto">
            <a:xfrm>
              <a:off x="7934325"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13" name="Rectangle 3"/>
            <p:cNvSpPr>
              <a:spLocks noChangeArrowheads="1"/>
            </p:cNvSpPr>
            <p:nvPr/>
          </p:nvSpPr>
          <p:spPr bwMode="auto">
            <a:xfrm>
              <a:off x="7589838"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14" name="Rectangle 4"/>
            <p:cNvSpPr>
              <a:spLocks noChangeArrowheads="1"/>
            </p:cNvSpPr>
            <p:nvPr/>
          </p:nvSpPr>
          <p:spPr bwMode="auto">
            <a:xfrm>
              <a:off x="7245350"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15" name="Rectangle 5"/>
            <p:cNvSpPr>
              <a:spLocks noChangeArrowheads="1"/>
            </p:cNvSpPr>
            <p:nvPr/>
          </p:nvSpPr>
          <p:spPr bwMode="auto">
            <a:xfrm>
              <a:off x="6900863"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6" name="Rectangle 6"/>
            <p:cNvSpPr>
              <a:spLocks noChangeArrowheads="1"/>
            </p:cNvSpPr>
            <p:nvPr/>
          </p:nvSpPr>
          <p:spPr bwMode="auto">
            <a:xfrm>
              <a:off x="6556375"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17" name="Rectangle 7"/>
            <p:cNvSpPr>
              <a:spLocks noChangeArrowheads="1"/>
            </p:cNvSpPr>
            <p:nvPr/>
          </p:nvSpPr>
          <p:spPr bwMode="auto">
            <a:xfrm>
              <a:off x="6211888"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8" name="Rectangle 8"/>
            <p:cNvSpPr>
              <a:spLocks noChangeArrowheads="1"/>
            </p:cNvSpPr>
            <p:nvPr/>
          </p:nvSpPr>
          <p:spPr bwMode="auto">
            <a:xfrm>
              <a:off x="5867400"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19" name="Rectangle 9"/>
            <p:cNvSpPr>
              <a:spLocks noChangeArrowheads="1"/>
            </p:cNvSpPr>
            <p:nvPr/>
          </p:nvSpPr>
          <p:spPr bwMode="auto">
            <a:xfrm>
              <a:off x="5867400" y="1954213"/>
              <a:ext cx="2411413" cy="12251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2017</a:t>
              </a:r>
            </a:p>
            <a:p>
              <a:pPr algn="ctr" eaLnBrk="1" fontAlgn="b" hangingPunct="1">
                <a:spcBef>
                  <a:spcPct val="0"/>
                </a:spcBef>
                <a:buFontTx/>
                <a:buNone/>
              </a:pPr>
              <a:endParaRPr lang="en-US" altLang="en-US" sz="1000" b="1"/>
            </a:p>
          </p:txBody>
        </p:sp>
        <p:sp>
          <p:nvSpPr>
            <p:cNvPr id="3420" name="Rectangle 112"/>
            <p:cNvSpPr>
              <a:spLocks noChangeArrowheads="1"/>
            </p:cNvSpPr>
            <p:nvPr/>
          </p:nvSpPr>
          <p:spPr bwMode="auto">
            <a:xfrm>
              <a:off x="7258672" y="3111261"/>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21" name="Rectangle 111"/>
            <p:cNvSpPr>
              <a:spLocks noChangeArrowheads="1"/>
            </p:cNvSpPr>
            <p:nvPr/>
          </p:nvSpPr>
          <p:spPr bwMode="auto">
            <a:xfrm>
              <a:off x="6899497" y="310925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22" name="Rectangle 110"/>
            <p:cNvSpPr>
              <a:spLocks noChangeArrowheads="1"/>
            </p:cNvSpPr>
            <p:nvPr/>
          </p:nvSpPr>
          <p:spPr bwMode="auto">
            <a:xfrm>
              <a:off x="6575870" y="3116322"/>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23" name="Rectangle 109"/>
            <p:cNvSpPr>
              <a:spLocks noChangeArrowheads="1"/>
            </p:cNvSpPr>
            <p:nvPr/>
          </p:nvSpPr>
          <p:spPr bwMode="auto">
            <a:xfrm>
              <a:off x="6231383" y="311632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24" name="Rectangle 108"/>
            <p:cNvSpPr>
              <a:spLocks noChangeArrowheads="1"/>
            </p:cNvSpPr>
            <p:nvPr/>
          </p:nvSpPr>
          <p:spPr bwMode="auto">
            <a:xfrm>
              <a:off x="5883848" y="3125129"/>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25" name="Rectangle 107"/>
            <p:cNvSpPr>
              <a:spLocks noChangeArrowheads="1"/>
            </p:cNvSpPr>
            <p:nvPr/>
          </p:nvSpPr>
          <p:spPr bwMode="auto">
            <a:xfrm>
              <a:off x="7947648" y="288483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26" name="Rectangle 106"/>
            <p:cNvSpPr>
              <a:spLocks noChangeArrowheads="1"/>
            </p:cNvSpPr>
            <p:nvPr/>
          </p:nvSpPr>
          <p:spPr bwMode="auto">
            <a:xfrm>
              <a:off x="7603160" y="2884919"/>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27" name="Rectangle 105"/>
            <p:cNvSpPr>
              <a:spLocks noChangeArrowheads="1"/>
            </p:cNvSpPr>
            <p:nvPr/>
          </p:nvSpPr>
          <p:spPr bwMode="auto">
            <a:xfrm>
              <a:off x="7258672" y="2885713"/>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28" name="Rectangle 104"/>
            <p:cNvSpPr>
              <a:spLocks noChangeArrowheads="1"/>
            </p:cNvSpPr>
            <p:nvPr/>
          </p:nvSpPr>
          <p:spPr bwMode="auto">
            <a:xfrm>
              <a:off x="6899497" y="2883710"/>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29" name="Rectangle 103"/>
            <p:cNvSpPr>
              <a:spLocks noChangeArrowheads="1"/>
            </p:cNvSpPr>
            <p:nvPr/>
          </p:nvSpPr>
          <p:spPr bwMode="auto">
            <a:xfrm>
              <a:off x="6575870" y="2890774"/>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30" name="Rectangle 102"/>
            <p:cNvSpPr>
              <a:spLocks noChangeArrowheads="1"/>
            </p:cNvSpPr>
            <p:nvPr/>
          </p:nvSpPr>
          <p:spPr bwMode="auto">
            <a:xfrm>
              <a:off x="6231383" y="289077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31" name="Rectangle 101"/>
            <p:cNvSpPr>
              <a:spLocks noChangeArrowheads="1"/>
            </p:cNvSpPr>
            <p:nvPr/>
          </p:nvSpPr>
          <p:spPr bwMode="auto">
            <a:xfrm>
              <a:off x="5883848" y="2899581"/>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32" name="Rectangle 100"/>
            <p:cNvSpPr>
              <a:spLocks noChangeArrowheads="1"/>
            </p:cNvSpPr>
            <p:nvPr/>
          </p:nvSpPr>
          <p:spPr bwMode="auto">
            <a:xfrm>
              <a:off x="7947648" y="265928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33" name="Rectangle 99"/>
            <p:cNvSpPr>
              <a:spLocks noChangeArrowheads="1"/>
            </p:cNvSpPr>
            <p:nvPr/>
          </p:nvSpPr>
          <p:spPr bwMode="auto">
            <a:xfrm>
              <a:off x="7603160" y="2659370"/>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34" name="Rectangle 98"/>
            <p:cNvSpPr>
              <a:spLocks noChangeArrowheads="1"/>
            </p:cNvSpPr>
            <p:nvPr/>
          </p:nvSpPr>
          <p:spPr bwMode="auto">
            <a:xfrm>
              <a:off x="7258672" y="2660165"/>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35" name="Rectangle 97"/>
            <p:cNvSpPr>
              <a:spLocks noChangeArrowheads="1"/>
            </p:cNvSpPr>
            <p:nvPr/>
          </p:nvSpPr>
          <p:spPr bwMode="auto">
            <a:xfrm>
              <a:off x="6899497" y="2658163"/>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36" name="Rectangle 96"/>
            <p:cNvSpPr>
              <a:spLocks noChangeArrowheads="1"/>
            </p:cNvSpPr>
            <p:nvPr/>
          </p:nvSpPr>
          <p:spPr bwMode="auto">
            <a:xfrm>
              <a:off x="6575870" y="2665227"/>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37" name="Rectangle 95"/>
            <p:cNvSpPr>
              <a:spLocks noChangeArrowheads="1"/>
            </p:cNvSpPr>
            <p:nvPr/>
          </p:nvSpPr>
          <p:spPr bwMode="auto">
            <a:xfrm>
              <a:off x="6231383" y="2665227"/>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38" name="Rectangle 94"/>
            <p:cNvSpPr>
              <a:spLocks noChangeArrowheads="1"/>
            </p:cNvSpPr>
            <p:nvPr/>
          </p:nvSpPr>
          <p:spPr bwMode="auto">
            <a:xfrm>
              <a:off x="5883848" y="2674033"/>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39" name="Rectangle 93"/>
            <p:cNvSpPr>
              <a:spLocks noChangeArrowheads="1"/>
            </p:cNvSpPr>
            <p:nvPr/>
          </p:nvSpPr>
          <p:spPr bwMode="auto">
            <a:xfrm>
              <a:off x="7947648" y="243373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40" name="Rectangle 92"/>
            <p:cNvSpPr>
              <a:spLocks noChangeArrowheads="1"/>
            </p:cNvSpPr>
            <p:nvPr/>
          </p:nvSpPr>
          <p:spPr bwMode="auto">
            <a:xfrm>
              <a:off x="7603160" y="243382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41" name="Rectangle 91"/>
            <p:cNvSpPr>
              <a:spLocks noChangeArrowheads="1"/>
            </p:cNvSpPr>
            <p:nvPr/>
          </p:nvSpPr>
          <p:spPr bwMode="auto">
            <a:xfrm>
              <a:off x="7258672" y="2434617"/>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42" name="Rectangle 90"/>
            <p:cNvSpPr>
              <a:spLocks noChangeArrowheads="1"/>
            </p:cNvSpPr>
            <p:nvPr/>
          </p:nvSpPr>
          <p:spPr bwMode="auto">
            <a:xfrm>
              <a:off x="6899497" y="243261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43" name="Rectangle 89"/>
            <p:cNvSpPr>
              <a:spLocks noChangeArrowheads="1"/>
            </p:cNvSpPr>
            <p:nvPr/>
          </p:nvSpPr>
          <p:spPr bwMode="auto">
            <a:xfrm>
              <a:off x="6575870" y="2439678"/>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44" name="Rectangle 88"/>
            <p:cNvSpPr>
              <a:spLocks noChangeArrowheads="1"/>
            </p:cNvSpPr>
            <p:nvPr/>
          </p:nvSpPr>
          <p:spPr bwMode="auto">
            <a:xfrm>
              <a:off x="6231383" y="243967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45" name="Rectangle 87"/>
            <p:cNvSpPr>
              <a:spLocks noChangeArrowheads="1"/>
            </p:cNvSpPr>
            <p:nvPr/>
          </p:nvSpPr>
          <p:spPr bwMode="auto">
            <a:xfrm>
              <a:off x="5883848" y="2448485"/>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46" name="Rectangle 86"/>
            <p:cNvSpPr>
              <a:spLocks noChangeArrowheads="1"/>
            </p:cNvSpPr>
            <p:nvPr/>
          </p:nvSpPr>
          <p:spPr bwMode="auto">
            <a:xfrm>
              <a:off x="7947648" y="220818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47" name="Rectangle 85"/>
            <p:cNvSpPr>
              <a:spLocks noChangeArrowheads="1"/>
            </p:cNvSpPr>
            <p:nvPr/>
          </p:nvSpPr>
          <p:spPr bwMode="auto">
            <a:xfrm>
              <a:off x="7603160" y="2207050"/>
              <a:ext cx="344488" cy="226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48" name="Rectangle 84"/>
            <p:cNvSpPr>
              <a:spLocks noChangeArrowheads="1"/>
            </p:cNvSpPr>
            <p:nvPr/>
          </p:nvSpPr>
          <p:spPr bwMode="auto">
            <a:xfrm>
              <a:off x="7258672" y="2209068"/>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49" name="Rectangle 83"/>
            <p:cNvSpPr>
              <a:spLocks noChangeArrowheads="1"/>
            </p:cNvSpPr>
            <p:nvPr/>
          </p:nvSpPr>
          <p:spPr bwMode="auto">
            <a:xfrm>
              <a:off x="6899497" y="220706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50" name="Line 838"/>
            <p:cNvSpPr>
              <a:spLocks noChangeShapeType="1"/>
            </p:cNvSpPr>
            <p:nvPr/>
          </p:nvSpPr>
          <p:spPr bwMode="auto">
            <a:xfrm flipV="1">
              <a:off x="5961063" y="2060116"/>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51" name="Rectangle 115"/>
            <p:cNvSpPr>
              <a:spLocks noChangeArrowheads="1"/>
            </p:cNvSpPr>
            <p:nvPr/>
          </p:nvSpPr>
          <p:spPr bwMode="auto">
            <a:xfrm>
              <a:off x="6223306" y="2214130"/>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52" name="Rectangle 114"/>
            <p:cNvSpPr>
              <a:spLocks noChangeArrowheads="1"/>
            </p:cNvSpPr>
            <p:nvPr/>
          </p:nvSpPr>
          <p:spPr bwMode="auto">
            <a:xfrm>
              <a:off x="5871927" y="222169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53" name="Rectangle 113"/>
            <p:cNvSpPr>
              <a:spLocks noChangeArrowheads="1"/>
            </p:cNvSpPr>
            <p:nvPr/>
          </p:nvSpPr>
          <p:spPr bwMode="auto">
            <a:xfrm>
              <a:off x="7949554" y="3109644"/>
              <a:ext cx="344488" cy="22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54" name="Rectangle 81"/>
            <p:cNvSpPr>
              <a:spLocks noChangeArrowheads="1"/>
            </p:cNvSpPr>
            <p:nvPr/>
          </p:nvSpPr>
          <p:spPr bwMode="auto">
            <a:xfrm>
              <a:off x="6567794" y="221499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55" name="Rectangle 113"/>
            <p:cNvSpPr>
              <a:spLocks noChangeArrowheads="1"/>
            </p:cNvSpPr>
            <p:nvPr/>
          </p:nvSpPr>
          <p:spPr bwMode="auto">
            <a:xfrm>
              <a:off x="7603161" y="3112585"/>
              <a:ext cx="344488" cy="22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124" name="Group 7"/>
          <p:cNvGrpSpPr>
            <a:grpSpLocks/>
          </p:cNvGrpSpPr>
          <p:nvPr/>
        </p:nvGrpSpPr>
        <p:grpSpPr bwMode="auto">
          <a:xfrm>
            <a:off x="2997200" y="3598863"/>
            <a:ext cx="2463800" cy="1323975"/>
            <a:chOff x="2997200" y="3598863"/>
            <a:chExt cx="2463800" cy="1324355"/>
          </a:xfrm>
        </p:grpSpPr>
        <p:sp>
          <p:nvSpPr>
            <p:cNvPr id="3368" name="Rectangle 2"/>
            <p:cNvSpPr>
              <a:spLocks noChangeArrowheads="1"/>
            </p:cNvSpPr>
            <p:nvPr/>
          </p:nvSpPr>
          <p:spPr bwMode="auto">
            <a:xfrm>
              <a:off x="5063753"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69" name="Rectangle 3"/>
            <p:cNvSpPr>
              <a:spLocks noChangeArrowheads="1"/>
            </p:cNvSpPr>
            <p:nvPr/>
          </p:nvSpPr>
          <p:spPr bwMode="auto">
            <a:xfrm>
              <a:off x="4719328"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0" name="Rectangle 4"/>
            <p:cNvSpPr>
              <a:spLocks noChangeArrowheads="1"/>
            </p:cNvSpPr>
            <p:nvPr/>
          </p:nvSpPr>
          <p:spPr bwMode="auto">
            <a:xfrm>
              <a:off x="4374902"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71" name="Rectangle 5"/>
            <p:cNvSpPr>
              <a:spLocks noChangeArrowheads="1"/>
            </p:cNvSpPr>
            <p:nvPr/>
          </p:nvSpPr>
          <p:spPr bwMode="auto">
            <a:xfrm>
              <a:off x="4030477"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2" name="Rectangle 6"/>
            <p:cNvSpPr>
              <a:spLocks noChangeArrowheads="1"/>
            </p:cNvSpPr>
            <p:nvPr/>
          </p:nvSpPr>
          <p:spPr bwMode="auto">
            <a:xfrm>
              <a:off x="3686051"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73" name="Rectangle 7"/>
            <p:cNvSpPr>
              <a:spLocks noChangeArrowheads="1"/>
            </p:cNvSpPr>
            <p:nvPr/>
          </p:nvSpPr>
          <p:spPr bwMode="auto">
            <a:xfrm>
              <a:off x="3341626"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4" name="Rectangle 8"/>
            <p:cNvSpPr>
              <a:spLocks noChangeArrowheads="1"/>
            </p:cNvSpPr>
            <p:nvPr/>
          </p:nvSpPr>
          <p:spPr bwMode="auto">
            <a:xfrm>
              <a:off x="2997200"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75" name="Rectangle 9"/>
            <p:cNvSpPr>
              <a:spLocks noChangeArrowheads="1"/>
            </p:cNvSpPr>
            <p:nvPr/>
          </p:nvSpPr>
          <p:spPr bwMode="auto">
            <a:xfrm>
              <a:off x="2997200" y="3598863"/>
              <a:ext cx="2410979" cy="12491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2017</a:t>
              </a:r>
            </a:p>
            <a:p>
              <a:pPr algn="ctr" eaLnBrk="1" fontAlgn="b" hangingPunct="1">
                <a:spcBef>
                  <a:spcPct val="0"/>
                </a:spcBef>
                <a:buFontTx/>
                <a:buNone/>
              </a:pPr>
              <a:endParaRPr lang="en-US" altLang="en-US" sz="1000" b="1"/>
            </a:p>
          </p:txBody>
        </p:sp>
        <p:sp>
          <p:nvSpPr>
            <p:cNvPr id="3376" name="Rectangle 118"/>
            <p:cNvSpPr>
              <a:spLocks noChangeArrowheads="1"/>
            </p:cNvSpPr>
            <p:nvPr/>
          </p:nvSpPr>
          <p:spPr bwMode="auto">
            <a:xfrm>
              <a:off x="4056694"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77" name="Rectangle 117"/>
            <p:cNvSpPr>
              <a:spLocks noChangeArrowheads="1"/>
            </p:cNvSpPr>
            <p:nvPr/>
          </p:nvSpPr>
          <p:spPr bwMode="auto">
            <a:xfrm>
              <a:off x="3744312"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78" name="Rectangle 116"/>
            <p:cNvSpPr>
              <a:spLocks noChangeArrowheads="1"/>
            </p:cNvSpPr>
            <p:nvPr/>
          </p:nvSpPr>
          <p:spPr bwMode="auto">
            <a:xfrm>
              <a:off x="3399886"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79" name="Rectangle 115"/>
            <p:cNvSpPr>
              <a:spLocks noChangeArrowheads="1"/>
            </p:cNvSpPr>
            <p:nvPr/>
          </p:nvSpPr>
          <p:spPr bwMode="auto">
            <a:xfrm>
              <a:off x="3045867"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80" name="Rectangle 114"/>
            <p:cNvSpPr>
              <a:spLocks noChangeArrowheads="1"/>
            </p:cNvSpPr>
            <p:nvPr/>
          </p:nvSpPr>
          <p:spPr bwMode="auto">
            <a:xfrm>
              <a:off x="5074389" y="4482724"/>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81" name="Rectangle 113"/>
            <p:cNvSpPr>
              <a:spLocks noChangeArrowheads="1"/>
            </p:cNvSpPr>
            <p:nvPr/>
          </p:nvSpPr>
          <p:spPr bwMode="auto">
            <a:xfrm>
              <a:off x="4729963" y="4482724"/>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82" name="Rectangle 112"/>
            <p:cNvSpPr>
              <a:spLocks noChangeArrowheads="1"/>
            </p:cNvSpPr>
            <p:nvPr/>
          </p:nvSpPr>
          <p:spPr bwMode="auto">
            <a:xfrm>
              <a:off x="4384980" y="448038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83" name="Rectangle 111"/>
            <p:cNvSpPr>
              <a:spLocks noChangeArrowheads="1"/>
            </p:cNvSpPr>
            <p:nvPr/>
          </p:nvSpPr>
          <p:spPr bwMode="auto">
            <a:xfrm>
              <a:off x="4045934" y="447940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84" name="Rectangle 110"/>
            <p:cNvSpPr>
              <a:spLocks noChangeArrowheads="1"/>
            </p:cNvSpPr>
            <p:nvPr/>
          </p:nvSpPr>
          <p:spPr bwMode="auto">
            <a:xfrm>
              <a:off x="3744312" y="446176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85" name="Rectangle 109"/>
            <p:cNvSpPr>
              <a:spLocks noChangeArrowheads="1"/>
            </p:cNvSpPr>
            <p:nvPr/>
          </p:nvSpPr>
          <p:spPr bwMode="auto">
            <a:xfrm>
              <a:off x="3399886" y="446176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86" name="Rectangle 108"/>
            <p:cNvSpPr>
              <a:spLocks noChangeArrowheads="1"/>
            </p:cNvSpPr>
            <p:nvPr/>
          </p:nvSpPr>
          <p:spPr bwMode="auto">
            <a:xfrm>
              <a:off x="3045867" y="4471371"/>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87" name="Rectangle 107"/>
            <p:cNvSpPr>
              <a:spLocks noChangeArrowheads="1"/>
            </p:cNvSpPr>
            <p:nvPr/>
          </p:nvSpPr>
          <p:spPr bwMode="auto">
            <a:xfrm>
              <a:off x="5074389" y="42635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88" name="Rectangle 106"/>
            <p:cNvSpPr>
              <a:spLocks noChangeArrowheads="1"/>
            </p:cNvSpPr>
            <p:nvPr/>
          </p:nvSpPr>
          <p:spPr bwMode="auto">
            <a:xfrm>
              <a:off x="4729963" y="42635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89" name="Rectangle 105"/>
            <p:cNvSpPr>
              <a:spLocks noChangeArrowheads="1"/>
            </p:cNvSpPr>
            <p:nvPr/>
          </p:nvSpPr>
          <p:spPr bwMode="auto">
            <a:xfrm>
              <a:off x="4384980" y="4261170"/>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90" name="Rectangle 104"/>
            <p:cNvSpPr>
              <a:spLocks noChangeArrowheads="1"/>
            </p:cNvSpPr>
            <p:nvPr/>
          </p:nvSpPr>
          <p:spPr bwMode="auto">
            <a:xfrm>
              <a:off x="4045934" y="4260191"/>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91" name="Rectangle 103"/>
            <p:cNvSpPr>
              <a:spLocks noChangeArrowheads="1"/>
            </p:cNvSpPr>
            <p:nvPr/>
          </p:nvSpPr>
          <p:spPr bwMode="auto">
            <a:xfrm>
              <a:off x="3744312" y="4258683"/>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92" name="Rectangle 102"/>
            <p:cNvSpPr>
              <a:spLocks noChangeArrowheads="1"/>
            </p:cNvSpPr>
            <p:nvPr/>
          </p:nvSpPr>
          <p:spPr bwMode="auto">
            <a:xfrm>
              <a:off x="3399886" y="4258683"/>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93" name="Rectangle 101"/>
            <p:cNvSpPr>
              <a:spLocks noChangeArrowheads="1"/>
            </p:cNvSpPr>
            <p:nvPr/>
          </p:nvSpPr>
          <p:spPr bwMode="auto">
            <a:xfrm>
              <a:off x="3045867" y="426828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94" name="Rectangle 100"/>
            <p:cNvSpPr>
              <a:spLocks noChangeArrowheads="1"/>
            </p:cNvSpPr>
            <p:nvPr/>
          </p:nvSpPr>
          <p:spPr bwMode="auto">
            <a:xfrm>
              <a:off x="5074389" y="4060422"/>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95" name="Rectangle 99"/>
            <p:cNvSpPr>
              <a:spLocks noChangeArrowheads="1"/>
            </p:cNvSpPr>
            <p:nvPr/>
          </p:nvSpPr>
          <p:spPr bwMode="auto">
            <a:xfrm>
              <a:off x="4729963" y="4060422"/>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96" name="Rectangle 98"/>
            <p:cNvSpPr>
              <a:spLocks noChangeArrowheads="1"/>
            </p:cNvSpPr>
            <p:nvPr/>
          </p:nvSpPr>
          <p:spPr bwMode="auto">
            <a:xfrm>
              <a:off x="4384980" y="405808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97" name="Rectangle 97"/>
            <p:cNvSpPr>
              <a:spLocks noChangeArrowheads="1"/>
            </p:cNvSpPr>
            <p:nvPr/>
          </p:nvSpPr>
          <p:spPr bwMode="auto">
            <a:xfrm>
              <a:off x="4045934" y="40571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98" name="Rectangle 96"/>
            <p:cNvSpPr>
              <a:spLocks noChangeArrowheads="1"/>
            </p:cNvSpPr>
            <p:nvPr/>
          </p:nvSpPr>
          <p:spPr bwMode="auto">
            <a:xfrm>
              <a:off x="3760452" y="406097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99" name="Rectangle 95"/>
            <p:cNvSpPr>
              <a:spLocks noChangeArrowheads="1"/>
            </p:cNvSpPr>
            <p:nvPr/>
          </p:nvSpPr>
          <p:spPr bwMode="auto">
            <a:xfrm>
              <a:off x="3416026" y="4060976"/>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00" name="Rectangle 94"/>
            <p:cNvSpPr>
              <a:spLocks noChangeArrowheads="1"/>
            </p:cNvSpPr>
            <p:nvPr/>
          </p:nvSpPr>
          <p:spPr bwMode="auto">
            <a:xfrm>
              <a:off x="3062007" y="4070579"/>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01" name="Rectangle 93"/>
            <p:cNvSpPr>
              <a:spLocks noChangeArrowheads="1"/>
            </p:cNvSpPr>
            <p:nvPr/>
          </p:nvSpPr>
          <p:spPr bwMode="auto">
            <a:xfrm>
              <a:off x="5090529" y="3862715"/>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02" name="Rectangle 92"/>
            <p:cNvSpPr>
              <a:spLocks noChangeArrowheads="1"/>
            </p:cNvSpPr>
            <p:nvPr/>
          </p:nvSpPr>
          <p:spPr bwMode="auto">
            <a:xfrm>
              <a:off x="4746103" y="3862715"/>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03" name="Rectangle 91"/>
            <p:cNvSpPr>
              <a:spLocks noChangeArrowheads="1"/>
            </p:cNvSpPr>
            <p:nvPr/>
          </p:nvSpPr>
          <p:spPr bwMode="auto">
            <a:xfrm>
              <a:off x="4401120" y="386037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04" name="Rectangle 90"/>
            <p:cNvSpPr>
              <a:spLocks noChangeArrowheads="1"/>
            </p:cNvSpPr>
            <p:nvPr/>
          </p:nvSpPr>
          <p:spPr bwMode="auto">
            <a:xfrm>
              <a:off x="4062074" y="3859399"/>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05" name="Rectangle 89"/>
            <p:cNvSpPr>
              <a:spLocks noChangeArrowheads="1"/>
            </p:cNvSpPr>
            <p:nvPr/>
          </p:nvSpPr>
          <p:spPr bwMode="auto">
            <a:xfrm>
              <a:off x="3760452" y="386326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06" name="Rectangle 88"/>
            <p:cNvSpPr>
              <a:spLocks noChangeArrowheads="1"/>
            </p:cNvSpPr>
            <p:nvPr/>
          </p:nvSpPr>
          <p:spPr bwMode="auto">
            <a:xfrm>
              <a:off x="3416026" y="386326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07" name="Line 838"/>
            <p:cNvSpPr>
              <a:spLocks noChangeShapeType="1"/>
            </p:cNvSpPr>
            <p:nvPr/>
          </p:nvSpPr>
          <p:spPr bwMode="auto">
            <a:xfrm flipV="1">
              <a:off x="3065463" y="3706842"/>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08" name="Rectangle 122"/>
            <p:cNvSpPr>
              <a:spLocks noChangeArrowheads="1"/>
            </p:cNvSpPr>
            <p:nvPr/>
          </p:nvSpPr>
          <p:spPr bwMode="auto">
            <a:xfrm>
              <a:off x="3064867" y="3867091"/>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09" name="Rectangle 121"/>
            <p:cNvSpPr>
              <a:spLocks noChangeArrowheads="1"/>
            </p:cNvSpPr>
            <p:nvPr/>
          </p:nvSpPr>
          <p:spPr bwMode="auto">
            <a:xfrm>
              <a:off x="5075301"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410" name="Rectangle 120"/>
            <p:cNvSpPr>
              <a:spLocks noChangeArrowheads="1"/>
            </p:cNvSpPr>
            <p:nvPr/>
          </p:nvSpPr>
          <p:spPr bwMode="auto">
            <a:xfrm>
              <a:off x="4747449"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11" name="Rectangle 119"/>
            <p:cNvSpPr>
              <a:spLocks noChangeArrowheads="1"/>
            </p:cNvSpPr>
            <p:nvPr/>
          </p:nvSpPr>
          <p:spPr bwMode="auto">
            <a:xfrm>
              <a:off x="4407720"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125" name="Group 10"/>
          <p:cNvGrpSpPr>
            <a:grpSpLocks/>
          </p:cNvGrpSpPr>
          <p:nvPr/>
        </p:nvGrpSpPr>
        <p:grpSpPr bwMode="auto">
          <a:xfrm>
            <a:off x="2995613" y="5214938"/>
            <a:ext cx="2455862" cy="1384300"/>
            <a:chOff x="2995613" y="5214938"/>
            <a:chExt cx="2455862" cy="1383769"/>
          </a:xfrm>
        </p:grpSpPr>
        <p:sp>
          <p:nvSpPr>
            <p:cNvPr id="3325" name="Rectangle 2"/>
            <p:cNvSpPr>
              <a:spLocks noChangeArrowheads="1"/>
            </p:cNvSpPr>
            <p:nvPr/>
          </p:nvSpPr>
          <p:spPr bwMode="auto">
            <a:xfrm>
              <a:off x="5064559"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26" name="Rectangle 3"/>
            <p:cNvSpPr>
              <a:spLocks noChangeArrowheads="1"/>
            </p:cNvSpPr>
            <p:nvPr/>
          </p:nvSpPr>
          <p:spPr bwMode="auto">
            <a:xfrm>
              <a:off x="4720000"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27" name="Rectangle 4"/>
            <p:cNvSpPr>
              <a:spLocks noChangeArrowheads="1"/>
            </p:cNvSpPr>
            <p:nvPr/>
          </p:nvSpPr>
          <p:spPr bwMode="auto">
            <a:xfrm>
              <a:off x="4375439"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28" name="Rectangle 5"/>
            <p:cNvSpPr>
              <a:spLocks noChangeArrowheads="1"/>
            </p:cNvSpPr>
            <p:nvPr/>
          </p:nvSpPr>
          <p:spPr bwMode="auto">
            <a:xfrm>
              <a:off x="4029292" y="5340313"/>
              <a:ext cx="346148"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29" name="Rectangle 6"/>
            <p:cNvSpPr>
              <a:spLocks noChangeArrowheads="1"/>
            </p:cNvSpPr>
            <p:nvPr/>
          </p:nvSpPr>
          <p:spPr bwMode="auto">
            <a:xfrm>
              <a:off x="3684733"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30" name="Rectangle 7"/>
            <p:cNvSpPr>
              <a:spLocks noChangeArrowheads="1"/>
            </p:cNvSpPr>
            <p:nvPr/>
          </p:nvSpPr>
          <p:spPr bwMode="auto">
            <a:xfrm>
              <a:off x="3340172"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1" name="Rectangle 8"/>
            <p:cNvSpPr>
              <a:spLocks noChangeArrowheads="1"/>
            </p:cNvSpPr>
            <p:nvPr/>
          </p:nvSpPr>
          <p:spPr bwMode="auto">
            <a:xfrm>
              <a:off x="2995613"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32" name="Rectangle 9"/>
            <p:cNvSpPr>
              <a:spLocks noChangeArrowheads="1"/>
            </p:cNvSpPr>
            <p:nvPr/>
          </p:nvSpPr>
          <p:spPr bwMode="auto">
            <a:xfrm>
              <a:off x="2995613" y="5214938"/>
              <a:ext cx="2413506" cy="1253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2017</a:t>
              </a:r>
            </a:p>
            <a:p>
              <a:pPr algn="ctr" eaLnBrk="1" fontAlgn="b" hangingPunct="1">
                <a:spcBef>
                  <a:spcPct val="0"/>
                </a:spcBef>
                <a:buFontTx/>
                <a:buNone/>
              </a:pPr>
              <a:endParaRPr lang="en-US" altLang="en-US" sz="1000" b="1"/>
            </a:p>
          </p:txBody>
        </p:sp>
        <p:sp>
          <p:nvSpPr>
            <p:cNvPr id="3333" name="Rectangle 111"/>
            <p:cNvSpPr>
              <a:spLocks noChangeArrowheads="1"/>
            </p:cNvSpPr>
            <p:nvPr/>
          </p:nvSpPr>
          <p:spPr bwMode="auto">
            <a:xfrm>
              <a:off x="4067429" y="6368586"/>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34" name="Rectangle 110"/>
            <p:cNvSpPr>
              <a:spLocks noChangeArrowheads="1"/>
            </p:cNvSpPr>
            <p:nvPr/>
          </p:nvSpPr>
          <p:spPr bwMode="auto">
            <a:xfrm>
              <a:off x="3720466" y="6362281"/>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35" name="Rectangle 109"/>
            <p:cNvSpPr>
              <a:spLocks noChangeArrowheads="1"/>
            </p:cNvSpPr>
            <p:nvPr/>
          </p:nvSpPr>
          <p:spPr bwMode="auto">
            <a:xfrm>
              <a:off x="3375905" y="636228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36" name="Rectangle 108"/>
            <p:cNvSpPr>
              <a:spLocks noChangeArrowheads="1"/>
            </p:cNvSpPr>
            <p:nvPr/>
          </p:nvSpPr>
          <p:spPr bwMode="auto">
            <a:xfrm>
              <a:off x="3064185" y="6365852"/>
              <a:ext cx="346148"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37" name="Rectangle 107"/>
            <p:cNvSpPr>
              <a:spLocks noChangeArrowheads="1"/>
            </p:cNvSpPr>
            <p:nvPr/>
          </p:nvSpPr>
          <p:spPr bwMode="auto">
            <a:xfrm>
              <a:off x="5095754" y="6135089"/>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38" name="Rectangle 106"/>
            <p:cNvSpPr>
              <a:spLocks noChangeArrowheads="1"/>
            </p:cNvSpPr>
            <p:nvPr/>
          </p:nvSpPr>
          <p:spPr bwMode="auto">
            <a:xfrm>
              <a:off x="4723357" y="6138840"/>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39" name="Rectangle 105"/>
            <p:cNvSpPr>
              <a:spLocks noChangeArrowheads="1"/>
            </p:cNvSpPr>
            <p:nvPr/>
          </p:nvSpPr>
          <p:spPr bwMode="auto">
            <a:xfrm>
              <a:off x="4380385" y="614042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40" name="Rectangle 104"/>
            <p:cNvSpPr>
              <a:spLocks noChangeArrowheads="1"/>
            </p:cNvSpPr>
            <p:nvPr/>
          </p:nvSpPr>
          <p:spPr bwMode="auto">
            <a:xfrm>
              <a:off x="4067429" y="614518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41" name="Rectangle 103"/>
            <p:cNvSpPr>
              <a:spLocks noChangeArrowheads="1"/>
            </p:cNvSpPr>
            <p:nvPr/>
          </p:nvSpPr>
          <p:spPr bwMode="auto">
            <a:xfrm>
              <a:off x="3720466" y="6145605"/>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42" name="Rectangle 102"/>
            <p:cNvSpPr>
              <a:spLocks noChangeArrowheads="1"/>
            </p:cNvSpPr>
            <p:nvPr/>
          </p:nvSpPr>
          <p:spPr bwMode="auto">
            <a:xfrm>
              <a:off x="3375905" y="6145605"/>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43" name="Rectangle 101"/>
            <p:cNvSpPr>
              <a:spLocks noChangeArrowheads="1"/>
            </p:cNvSpPr>
            <p:nvPr/>
          </p:nvSpPr>
          <p:spPr bwMode="auto">
            <a:xfrm>
              <a:off x="3064185" y="6149177"/>
              <a:ext cx="346148"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44" name="Rectangle 100"/>
            <p:cNvSpPr>
              <a:spLocks noChangeArrowheads="1"/>
            </p:cNvSpPr>
            <p:nvPr/>
          </p:nvSpPr>
          <p:spPr bwMode="auto">
            <a:xfrm>
              <a:off x="5095754" y="5918414"/>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45" name="Rectangle 99"/>
            <p:cNvSpPr>
              <a:spLocks noChangeArrowheads="1"/>
            </p:cNvSpPr>
            <p:nvPr/>
          </p:nvSpPr>
          <p:spPr bwMode="auto">
            <a:xfrm>
              <a:off x="4723357" y="5922164"/>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46" name="Rectangle 98"/>
            <p:cNvSpPr>
              <a:spLocks noChangeArrowheads="1"/>
            </p:cNvSpPr>
            <p:nvPr/>
          </p:nvSpPr>
          <p:spPr bwMode="auto">
            <a:xfrm>
              <a:off x="4380385" y="5925339"/>
              <a:ext cx="344560" cy="22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47" name="Rectangle 97"/>
            <p:cNvSpPr>
              <a:spLocks noChangeArrowheads="1"/>
            </p:cNvSpPr>
            <p:nvPr/>
          </p:nvSpPr>
          <p:spPr bwMode="auto">
            <a:xfrm>
              <a:off x="4067429" y="592851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48" name="Rectangle 96"/>
            <p:cNvSpPr>
              <a:spLocks noChangeArrowheads="1"/>
            </p:cNvSpPr>
            <p:nvPr/>
          </p:nvSpPr>
          <p:spPr bwMode="auto">
            <a:xfrm>
              <a:off x="3720466" y="5928928"/>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49" name="Rectangle 95"/>
            <p:cNvSpPr>
              <a:spLocks noChangeArrowheads="1"/>
            </p:cNvSpPr>
            <p:nvPr/>
          </p:nvSpPr>
          <p:spPr bwMode="auto">
            <a:xfrm>
              <a:off x="3375905" y="5928928"/>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50" name="Rectangle 94"/>
            <p:cNvSpPr>
              <a:spLocks noChangeArrowheads="1"/>
            </p:cNvSpPr>
            <p:nvPr/>
          </p:nvSpPr>
          <p:spPr bwMode="auto">
            <a:xfrm>
              <a:off x="3064185" y="5932500"/>
              <a:ext cx="346148"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51" name="Rectangle 93"/>
            <p:cNvSpPr>
              <a:spLocks noChangeArrowheads="1"/>
            </p:cNvSpPr>
            <p:nvPr/>
          </p:nvSpPr>
          <p:spPr bwMode="auto">
            <a:xfrm>
              <a:off x="5095754" y="5701737"/>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52" name="Rectangle 92"/>
            <p:cNvSpPr>
              <a:spLocks noChangeArrowheads="1"/>
            </p:cNvSpPr>
            <p:nvPr/>
          </p:nvSpPr>
          <p:spPr bwMode="auto">
            <a:xfrm>
              <a:off x="4723357" y="5705488"/>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53" name="Rectangle 91"/>
            <p:cNvSpPr>
              <a:spLocks noChangeArrowheads="1"/>
            </p:cNvSpPr>
            <p:nvPr/>
          </p:nvSpPr>
          <p:spPr bwMode="auto">
            <a:xfrm>
              <a:off x="4380385" y="570866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54" name="Rectangle 90"/>
            <p:cNvSpPr>
              <a:spLocks noChangeArrowheads="1"/>
            </p:cNvSpPr>
            <p:nvPr/>
          </p:nvSpPr>
          <p:spPr bwMode="auto">
            <a:xfrm>
              <a:off x="4067429" y="5711836"/>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55" name="Rectangle 89"/>
            <p:cNvSpPr>
              <a:spLocks noChangeArrowheads="1"/>
            </p:cNvSpPr>
            <p:nvPr/>
          </p:nvSpPr>
          <p:spPr bwMode="auto">
            <a:xfrm>
              <a:off x="3720466" y="5718975"/>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56" name="Rectangle 88"/>
            <p:cNvSpPr>
              <a:spLocks noChangeArrowheads="1"/>
            </p:cNvSpPr>
            <p:nvPr/>
          </p:nvSpPr>
          <p:spPr bwMode="auto">
            <a:xfrm>
              <a:off x="3375905" y="5718975"/>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57" name="Rectangle 87"/>
            <p:cNvSpPr>
              <a:spLocks noChangeArrowheads="1"/>
            </p:cNvSpPr>
            <p:nvPr/>
          </p:nvSpPr>
          <p:spPr bwMode="auto">
            <a:xfrm>
              <a:off x="3064185" y="5722546"/>
              <a:ext cx="346148"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58" name="Rectangle 86"/>
            <p:cNvSpPr>
              <a:spLocks noChangeArrowheads="1"/>
            </p:cNvSpPr>
            <p:nvPr/>
          </p:nvSpPr>
          <p:spPr bwMode="auto">
            <a:xfrm>
              <a:off x="5095754" y="5491783"/>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59" name="Rectangle 85"/>
            <p:cNvSpPr>
              <a:spLocks noChangeArrowheads="1"/>
            </p:cNvSpPr>
            <p:nvPr/>
          </p:nvSpPr>
          <p:spPr bwMode="auto">
            <a:xfrm>
              <a:off x="4723357" y="5495534"/>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60" name="Rectangle 84"/>
            <p:cNvSpPr>
              <a:spLocks noChangeArrowheads="1"/>
            </p:cNvSpPr>
            <p:nvPr/>
          </p:nvSpPr>
          <p:spPr bwMode="auto">
            <a:xfrm>
              <a:off x="4380385" y="549870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61" name="Rectangle 83"/>
            <p:cNvSpPr>
              <a:spLocks noChangeArrowheads="1"/>
            </p:cNvSpPr>
            <p:nvPr/>
          </p:nvSpPr>
          <p:spPr bwMode="auto">
            <a:xfrm>
              <a:off x="4067429" y="550188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62" name="Rectangle 82"/>
            <p:cNvSpPr>
              <a:spLocks noChangeArrowheads="1"/>
            </p:cNvSpPr>
            <p:nvPr/>
          </p:nvSpPr>
          <p:spPr bwMode="auto">
            <a:xfrm>
              <a:off x="3720466" y="5509020"/>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63" name="Rectangle 81"/>
            <p:cNvSpPr>
              <a:spLocks noChangeArrowheads="1"/>
            </p:cNvSpPr>
            <p:nvPr/>
          </p:nvSpPr>
          <p:spPr bwMode="auto">
            <a:xfrm>
              <a:off x="3375905" y="5509020"/>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364" name="Rectangle 114"/>
            <p:cNvSpPr>
              <a:spLocks noChangeArrowheads="1"/>
            </p:cNvSpPr>
            <p:nvPr/>
          </p:nvSpPr>
          <p:spPr bwMode="auto">
            <a:xfrm>
              <a:off x="3053107" y="5504085"/>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65" name="Rectangle 113"/>
            <p:cNvSpPr>
              <a:spLocks noChangeArrowheads="1"/>
            </p:cNvSpPr>
            <p:nvPr/>
          </p:nvSpPr>
          <p:spPr bwMode="auto">
            <a:xfrm>
              <a:off x="5106915" y="635070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66" name="Rectangle 112"/>
            <p:cNvSpPr>
              <a:spLocks noChangeArrowheads="1"/>
            </p:cNvSpPr>
            <p:nvPr/>
          </p:nvSpPr>
          <p:spPr bwMode="auto">
            <a:xfrm>
              <a:off x="4736107" y="635445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67" name="Rectangle 112"/>
            <p:cNvSpPr>
              <a:spLocks noChangeArrowheads="1"/>
            </p:cNvSpPr>
            <p:nvPr/>
          </p:nvSpPr>
          <p:spPr bwMode="auto">
            <a:xfrm>
              <a:off x="4392561" y="6357625"/>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126" name="Group 4"/>
          <p:cNvGrpSpPr>
            <a:grpSpLocks/>
          </p:cNvGrpSpPr>
          <p:nvPr/>
        </p:nvGrpSpPr>
        <p:grpSpPr bwMode="auto">
          <a:xfrm>
            <a:off x="2963863" y="1939925"/>
            <a:ext cx="2497137" cy="1406525"/>
            <a:chOff x="2963242" y="1940632"/>
            <a:chExt cx="2497758" cy="1406237"/>
          </a:xfrm>
        </p:grpSpPr>
        <p:sp>
          <p:nvSpPr>
            <p:cNvPr id="3281" name="Rectangle 2"/>
            <p:cNvSpPr>
              <a:spLocks noChangeArrowheads="1"/>
            </p:cNvSpPr>
            <p:nvPr/>
          </p:nvSpPr>
          <p:spPr bwMode="auto">
            <a:xfrm>
              <a:off x="505926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82" name="Rectangle 3"/>
            <p:cNvSpPr>
              <a:spLocks noChangeArrowheads="1"/>
            </p:cNvSpPr>
            <p:nvPr/>
          </p:nvSpPr>
          <p:spPr bwMode="auto">
            <a:xfrm>
              <a:off x="470992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83" name="Rectangle 4"/>
            <p:cNvSpPr>
              <a:spLocks noChangeArrowheads="1"/>
            </p:cNvSpPr>
            <p:nvPr/>
          </p:nvSpPr>
          <p:spPr bwMode="auto">
            <a:xfrm>
              <a:off x="4360590"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84" name="Rectangle 5"/>
            <p:cNvSpPr>
              <a:spLocks noChangeArrowheads="1"/>
            </p:cNvSpPr>
            <p:nvPr/>
          </p:nvSpPr>
          <p:spPr bwMode="auto">
            <a:xfrm>
              <a:off x="401125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85" name="Rectangle 6"/>
            <p:cNvSpPr>
              <a:spLocks noChangeArrowheads="1"/>
            </p:cNvSpPr>
            <p:nvPr/>
          </p:nvSpPr>
          <p:spPr bwMode="auto">
            <a:xfrm>
              <a:off x="366191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86" name="Rectangle 7"/>
            <p:cNvSpPr>
              <a:spLocks noChangeArrowheads="1"/>
            </p:cNvSpPr>
            <p:nvPr/>
          </p:nvSpPr>
          <p:spPr bwMode="auto">
            <a:xfrm>
              <a:off x="3312579"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87" name="Rectangle 8"/>
            <p:cNvSpPr>
              <a:spLocks noChangeArrowheads="1"/>
            </p:cNvSpPr>
            <p:nvPr/>
          </p:nvSpPr>
          <p:spPr bwMode="auto">
            <a:xfrm>
              <a:off x="2963242"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88" name="Rectangle 9"/>
            <p:cNvSpPr>
              <a:spLocks noChangeArrowheads="1"/>
            </p:cNvSpPr>
            <p:nvPr/>
          </p:nvSpPr>
          <p:spPr bwMode="auto">
            <a:xfrm>
              <a:off x="2963242" y="1940632"/>
              <a:ext cx="2445358" cy="1237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2017</a:t>
              </a:r>
            </a:p>
          </p:txBody>
        </p:sp>
        <p:sp>
          <p:nvSpPr>
            <p:cNvPr id="3289" name="Rectangle 131"/>
            <p:cNvSpPr>
              <a:spLocks noChangeArrowheads="1"/>
            </p:cNvSpPr>
            <p:nvPr/>
          </p:nvSpPr>
          <p:spPr bwMode="auto">
            <a:xfrm>
              <a:off x="3648187" y="3105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90" name="Rectangle 130"/>
            <p:cNvSpPr>
              <a:spLocks noChangeArrowheads="1"/>
            </p:cNvSpPr>
            <p:nvPr/>
          </p:nvSpPr>
          <p:spPr bwMode="auto">
            <a:xfrm>
              <a:off x="3298850" y="3105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91" name="Rectangle 129"/>
            <p:cNvSpPr>
              <a:spLocks noChangeArrowheads="1"/>
            </p:cNvSpPr>
            <p:nvPr/>
          </p:nvSpPr>
          <p:spPr bwMode="auto">
            <a:xfrm>
              <a:off x="2965422" y="3116801"/>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92" name="Rectangle 128"/>
            <p:cNvSpPr>
              <a:spLocks noChangeArrowheads="1"/>
            </p:cNvSpPr>
            <p:nvPr/>
          </p:nvSpPr>
          <p:spPr bwMode="auto">
            <a:xfrm>
              <a:off x="5029237" y="290373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93" name="Rectangle 127"/>
            <p:cNvSpPr>
              <a:spLocks noChangeArrowheads="1"/>
            </p:cNvSpPr>
            <p:nvPr/>
          </p:nvSpPr>
          <p:spPr bwMode="auto">
            <a:xfrm>
              <a:off x="4679900" y="290373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94" name="Rectangle 126"/>
            <p:cNvSpPr>
              <a:spLocks noChangeArrowheads="1"/>
            </p:cNvSpPr>
            <p:nvPr/>
          </p:nvSpPr>
          <p:spPr bwMode="auto">
            <a:xfrm>
              <a:off x="4333739" y="2902147"/>
              <a:ext cx="349337" cy="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95" name="Rectangle 125"/>
            <p:cNvSpPr>
              <a:spLocks noChangeArrowheads="1"/>
            </p:cNvSpPr>
            <p:nvPr/>
          </p:nvSpPr>
          <p:spPr bwMode="auto">
            <a:xfrm>
              <a:off x="3949948" y="290373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96" name="Rectangle 124"/>
            <p:cNvSpPr>
              <a:spLocks noChangeArrowheads="1"/>
            </p:cNvSpPr>
            <p:nvPr/>
          </p:nvSpPr>
          <p:spPr bwMode="auto">
            <a:xfrm>
              <a:off x="3648187" y="2906867"/>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97" name="Rectangle 123"/>
            <p:cNvSpPr>
              <a:spLocks noChangeArrowheads="1"/>
            </p:cNvSpPr>
            <p:nvPr/>
          </p:nvSpPr>
          <p:spPr bwMode="auto">
            <a:xfrm>
              <a:off x="3298850" y="2906867"/>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98" name="Rectangle 122"/>
            <p:cNvSpPr>
              <a:spLocks noChangeArrowheads="1"/>
            </p:cNvSpPr>
            <p:nvPr/>
          </p:nvSpPr>
          <p:spPr bwMode="auto">
            <a:xfrm>
              <a:off x="2965422" y="2902311"/>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99" name="Rectangle 121"/>
            <p:cNvSpPr>
              <a:spLocks noChangeArrowheads="1"/>
            </p:cNvSpPr>
            <p:nvPr/>
          </p:nvSpPr>
          <p:spPr bwMode="auto">
            <a:xfrm>
              <a:off x="5029237" y="268924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00" name="Rectangle 120"/>
            <p:cNvSpPr>
              <a:spLocks noChangeArrowheads="1"/>
            </p:cNvSpPr>
            <p:nvPr/>
          </p:nvSpPr>
          <p:spPr bwMode="auto">
            <a:xfrm>
              <a:off x="4679900" y="268924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01" name="Rectangle 119"/>
            <p:cNvSpPr>
              <a:spLocks noChangeArrowheads="1"/>
            </p:cNvSpPr>
            <p:nvPr/>
          </p:nvSpPr>
          <p:spPr bwMode="auto">
            <a:xfrm>
              <a:off x="4333739" y="268765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02" name="Rectangle 118"/>
            <p:cNvSpPr>
              <a:spLocks noChangeArrowheads="1"/>
            </p:cNvSpPr>
            <p:nvPr/>
          </p:nvSpPr>
          <p:spPr bwMode="auto">
            <a:xfrm>
              <a:off x="3949948" y="268924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03" name="Rectangle 117"/>
            <p:cNvSpPr>
              <a:spLocks noChangeArrowheads="1"/>
            </p:cNvSpPr>
            <p:nvPr/>
          </p:nvSpPr>
          <p:spPr bwMode="auto">
            <a:xfrm>
              <a:off x="3648187" y="269237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04" name="Rectangle 116"/>
            <p:cNvSpPr>
              <a:spLocks noChangeArrowheads="1"/>
            </p:cNvSpPr>
            <p:nvPr/>
          </p:nvSpPr>
          <p:spPr bwMode="auto">
            <a:xfrm>
              <a:off x="3298850" y="269237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05" name="Rectangle 115"/>
            <p:cNvSpPr>
              <a:spLocks noChangeArrowheads="1"/>
            </p:cNvSpPr>
            <p:nvPr/>
          </p:nvSpPr>
          <p:spPr bwMode="auto">
            <a:xfrm>
              <a:off x="2965422" y="268782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06" name="Rectangle 114"/>
            <p:cNvSpPr>
              <a:spLocks noChangeArrowheads="1"/>
            </p:cNvSpPr>
            <p:nvPr/>
          </p:nvSpPr>
          <p:spPr bwMode="auto">
            <a:xfrm>
              <a:off x="5029237" y="247475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07" name="Rectangle 113"/>
            <p:cNvSpPr>
              <a:spLocks noChangeArrowheads="1"/>
            </p:cNvSpPr>
            <p:nvPr/>
          </p:nvSpPr>
          <p:spPr bwMode="auto">
            <a:xfrm>
              <a:off x="4679900" y="247475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08" name="Rectangle 112"/>
            <p:cNvSpPr>
              <a:spLocks noChangeArrowheads="1"/>
            </p:cNvSpPr>
            <p:nvPr/>
          </p:nvSpPr>
          <p:spPr bwMode="auto">
            <a:xfrm>
              <a:off x="4333739" y="2473165"/>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09" name="Rectangle 111"/>
            <p:cNvSpPr>
              <a:spLocks noChangeArrowheads="1"/>
            </p:cNvSpPr>
            <p:nvPr/>
          </p:nvSpPr>
          <p:spPr bwMode="auto">
            <a:xfrm>
              <a:off x="3949948" y="247475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10" name="Rectangle 110"/>
            <p:cNvSpPr>
              <a:spLocks noChangeArrowheads="1"/>
            </p:cNvSpPr>
            <p:nvPr/>
          </p:nvSpPr>
          <p:spPr bwMode="auto">
            <a:xfrm>
              <a:off x="3648187" y="2477886"/>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11" name="Rectangle 109"/>
            <p:cNvSpPr>
              <a:spLocks noChangeArrowheads="1"/>
            </p:cNvSpPr>
            <p:nvPr/>
          </p:nvSpPr>
          <p:spPr bwMode="auto">
            <a:xfrm>
              <a:off x="3298850" y="2477886"/>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12" name="Rectangle 108"/>
            <p:cNvSpPr>
              <a:spLocks noChangeArrowheads="1"/>
            </p:cNvSpPr>
            <p:nvPr/>
          </p:nvSpPr>
          <p:spPr bwMode="auto">
            <a:xfrm>
              <a:off x="2965422" y="2478522"/>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13" name="Rectangle 107"/>
            <p:cNvSpPr>
              <a:spLocks noChangeArrowheads="1"/>
            </p:cNvSpPr>
            <p:nvPr/>
          </p:nvSpPr>
          <p:spPr bwMode="auto">
            <a:xfrm>
              <a:off x="5029237" y="226545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14" name="Rectangle 106"/>
            <p:cNvSpPr>
              <a:spLocks noChangeArrowheads="1"/>
            </p:cNvSpPr>
            <p:nvPr/>
          </p:nvSpPr>
          <p:spPr bwMode="auto">
            <a:xfrm>
              <a:off x="4679900" y="226545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15" name="Rectangle 105"/>
            <p:cNvSpPr>
              <a:spLocks noChangeArrowheads="1"/>
            </p:cNvSpPr>
            <p:nvPr/>
          </p:nvSpPr>
          <p:spPr bwMode="auto">
            <a:xfrm>
              <a:off x="4333739" y="2265454"/>
              <a:ext cx="349337" cy="228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16" name="Rectangle 104"/>
            <p:cNvSpPr>
              <a:spLocks noChangeArrowheads="1"/>
            </p:cNvSpPr>
            <p:nvPr/>
          </p:nvSpPr>
          <p:spPr bwMode="auto">
            <a:xfrm>
              <a:off x="3949948" y="226545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17" name="Rectangle 103"/>
            <p:cNvSpPr>
              <a:spLocks noChangeArrowheads="1"/>
            </p:cNvSpPr>
            <p:nvPr/>
          </p:nvSpPr>
          <p:spPr bwMode="auto">
            <a:xfrm>
              <a:off x="3648187" y="226858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18" name="Rectangle 102"/>
            <p:cNvSpPr>
              <a:spLocks noChangeArrowheads="1"/>
            </p:cNvSpPr>
            <p:nvPr/>
          </p:nvSpPr>
          <p:spPr bwMode="auto">
            <a:xfrm>
              <a:off x="3298850" y="226858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19" name="Rectangle 101"/>
            <p:cNvSpPr>
              <a:spLocks noChangeArrowheads="1"/>
            </p:cNvSpPr>
            <p:nvPr/>
          </p:nvSpPr>
          <p:spPr bwMode="auto">
            <a:xfrm>
              <a:off x="2967555" y="226922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20" name="Line 838"/>
            <p:cNvSpPr>
              <a:spLocks noChangeShapeType="1"/>
            </p:cNvSpPr>
            <p:nvPr/>
          </p:nvSpPr>
          <p:spPr bwMode="auto">
            <a:xfrm flipV="1">
              <a:off x="3064867" y="2062107"/>
              <a:ext cx="239613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1" name="Rectangle 133"/>
            <p:cNvSpPr>
              <a:spLocks noChangeArrowheads="1"/>
            </p:cNvSpPr>
            <p:nvPr/>
          </p:nvSpPr>
          <p:spPr bwMode="auto">
            <a:xfrm>
              <a:off x="5057276" y="310234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322" name="Rectangle 132"/>
            <p:cNvSpPr>
              <a:spLocks noChangeArrowheads="1"/>
            </p:cNvSpPr>
            <p:nvPr/>
          </p:nvSpPr>
          <p:spPr bwMode="auto">
            <a:xfrm>
              <a:off x="4681702" y="3108179"/>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23" name="Rectangle 133"/>
            <p:cNvSpPr>
              <a:spLocks noChangeArrowheads="1"/>
            </p:cNvSpPr>
            <p:nvPr/>
          </p:nvSpPr>
          <p:spPr bwMode="auto">
            <a:xfrm>
              <a:off x="4336599" y="310466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24" name="Rectangle 132"/>
            <p:cNvSpPr>
              <a:spLocks noChangeArrowheads="1"/>
            </p:cNvSpPr>
            <p:nvPr/>
          </p:nvSpPr>
          <p:spPr bwMode="auto">
            <a:xfrm>
              <a:off x="3961025" y="3110498"/>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127" name="Group 9"/>
          <p:cNvGrpSpPr>
            <a:grpSpLocks/>
          </p:cNvGrpSpPr>
          <p:nvPr/>
        </p:nvGrpSpPr>
        <p:grpSpPr bwMode="auto">
          <a:xfrm>
            <a:off x="301625" y="5214938"/>
            <a:ext cx="2411413" cy="1617662"/>
            <a:chOff x="301625" y="5214938"/>
            <a:chExt cx="2411413" cy="1617662"/>
          </a:xfrm>
        </p:grpSpPr>
        <p:sp>
          <p:nvSpPr>
            <p:cNvPr id="3231" name="Rectangle 2"/>
            <p:cNvSpPr>
              <a:spLocks noChangeArrowheads="1"/>
            </p:cNvSpPr>
            <p:nvPr/>
          </p:nvSpPr>
          <p:spPr bwMode="auto">
            <a:xfrm>
              <a:off x="2368550"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2" name="Rectangle 3"/>
            <p:cNvSpPr>
              <a:spLocks noChangeArrowheads="1"/>
            </p:cNvSpPr>
            <p:nvPr/>
          </p:nvSpPr>
          <p:spPr bwMode="auto">
            <a:xfrm>
              <a:off x="2024063"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3" name="Rectangle 4"/>
            <p:cNvSpPr>
              <a:spLocks noChangeArrowheads="1"/>
            </p:cNvSpPr>
            <p:nvPr/>
          </p:nvSpPr>
          <p:spPr bwMode="auto">
            <a:xfrm>
              <a:off x="1679575"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34" name="Rectangle 5"/>
            <p:cNvSpPr>
              <a:spLocks noChangeArrowheads="1"/>
            </p:cNvSpPr>
            <p:nvPr/>
          </p:nvSpPr>
          <p:spPr bwMode="auto">
            <a:xfrm>
              <a:off x="1335088"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35" name="Rectangle 6"/>
            <p:cNvSpPr>
              <a:spLocks noChangeArrowheads="1"/>
            </p:cNvSpPr>
            <p:nvPr/>
          </p:nvSpPr>
          <p:spPr bwMode="auto">
            <a:xfrm>
              <a:off x="990600"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36" name="Rectangle 7"/>
            <p:cNvSpPr>
              <a:spLocks noChangeArrowheads="1"/>
            </p:cNvSpPr>
            <p:nvPr/>
          </p:nvSpPr>
          <p:spPr bwMode="auto">
            <a:xfrm>
              <a:off x="646113"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37" name="Rectangle 8"/>
            <p:cNvSpPr>
              <a:spLocks noChangeArrowheads="1"/>
            </p:cNvSpPr>
            <p:nvPr/>
          </p:nvSpPr>
          <p:spPr bwMode="auto">
            <a:xfrm>
              <a:off x="301625"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38" name="Rectangle 9"/>
            <p:cNvSpPr>
              <a:spLocks noChangeArrowheads="1"/>
            </p:cNvSpPr>
            <p:nvPr/>
          </p:nvSpPr>
          <p:spPr bwMode="auto">
            <a:xfrm>
              <a:off x="301625" y="5214938"/>
              <a:ext cx="2411413" cy="1253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2017</a:t>
              </a:r>
            </a:p>
            <a:p>
              <a:pPr algn="ctr" eaLnBrk="1" fontAlgn="b" hangingPunct="1">
                <a:spcBef>
                  <a:spcPct val="0"/>
                </a:spcBef>
                <a:buFontTx/>
                <a:buNone/>
              </a:pPr>
              <a:endParaRPr lang="en-US" altLang="en-US" sz="1000" b="1"/>
            </a:p>
          </p:txBody>
        </p:sp>
        <p:sp>
          <p:nvSpPr>
            <p:cNvPr id="3239" name="Rectangle 127"/>
            <p:cNvSpPr>
              <a:spLocks noChangeArrowheads="1"/>
            </p:cNvSpPr>
            <p:nvPr/>
          </p:nvSpPr>
          <p:spPr bwMode="auto">
            <a:xfrm>
              <a:off x="201037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240" name="Rectangle 126"/>
            <p:cNvSpPr>
              <a:spLocks noChangeArrowheads="1"/>
            </p:cNvSpPr>
            <p:nvPr/>
          </p:nvSpPr>
          <p:spPr bwMode="auto">
            <a:xfrm>
              <a:off x="166112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241" name="Rectangle 125"/>
            <p:cNvSpPr>
              <a:spLocks noChangeArrowheads="1"/>
            </p:cNvSpPr>
            <p:nvPr/>
          </p:nvSpPr>
          <p:spPr bwMode="auto">
            <a:xfrm>
              <a:off x="1344598" y="5489741"/>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242" name="Rectangle 124"/>
            <p:cNvSpPr>
              <a:spLocks noChangeArrowheads="1"/>
            </p:cNvSpPr>
            <p:nvPr/>
          </p:nvSpPr>
          <p:spPr bwMode="auto">
            <a:xfrm>
              <a:off x="1051551" y="6602456"/>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43" name="Rectangle 123"/>
            <p:cNvSpPr>
              <a:spLocks noChangeArrowheads="1"/>
            </p:cNvSpPr>
            <p:nvPr/>
          </p:nvSpPr>
          <p:spPr bwMode="auto">
            <a:xfrm>
              <a:off x="707063"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44" name="Rectangle 122"/>
            <p:cNvSpPr>
              <a:spLocks noChangeArrowheads="1"/>
            </p:cNvSpPr>
            <p:nvPr/>
          </p:nvSpPr>
          <p:spPr bwMode="auto">
            <a:xfrm>
              <a:off x="367960" y="6602456"/>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45" name="Rectangle 121"/>
            <p:cNvSpPr>
              <a:spLocks noChangeArrowheads="1"/>
            </p:cNvSpPr>
            <p:nvPr/>
          </p:nvSpPr>
          <p:spPr bwMode="auto">
            <a:xfrm>
              <a:off x="2354863" y="6388362"/>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46" name="Rectangle 120"/>
            <p:cNvSpPr>
              <a:spLocks noChangeArrowheads="1"/>
            </p:cNvSpPr>
            <p:nvPr/>
          </p:nvSpPr>
          <p:spPr bwMode="auto">
            <a:xfrm>
              <a:off x="2010376" y="6388362"/>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47" name="Rectangle 119"/>
            <p:cNvSpPr>
              <a:spLocks noChangeArrowheads="1"/>
            </p:cNvSpPr>
            <p:nvPr/>
          </p:nvSpPr>
          <p:spPr bwMode="auto">
            <a:xfrm>
              <a:off x="1664301" y="6386775"/>
              <a:ext cx="344487" cy="233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48" name="Rectangle 118"/>
            <p:cNvSpPr>
              <a:spLocks noChangeArrowheads="1"/>
            </p:cNvSpPr>
            <p:nvPr/>
          </p:nvSpPr>
          <p:spPr bwMode="auto">
            <a:xfrm>
              <a:off x="1350347" y="6389156"/>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49" name="Rectangle 117"/>
            <p:cNvSpPr>
              <a:spLocks noChangeArrowheads="1"/>
            </p:cNvSpPr>
            <p:nvPr/>
          </p:nvSpPr>
          <p:spPr bwMode="auto">
            <a:xfrm>
              <a:off x="1051551" y="6389156"/>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50" name="Rectangle 116"/>
            <p:cNvSpPr>
              <a:spLocks noChangeArrowheads="1"/>
            </p:cNvSpPr>
            <p:nvPr/>
          </p:nvSpPr>
          <p:spPr bwMode="auto">
            <a:xfrm>
              <a:off x="707063" y="6389156"/>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51" name="Rectangle 115"/>
            <p:cNvSpPr>
              <a:spLocks noChangeArrowheads="1"/>
            </p:cNvSpPr>
            <p:nvPr/>
          </p:nvSpPr>
          <p:spPr bwMode="auto">
            <a:xfrm>
              <a:off x="367960" y="6389156"/>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52" name="Rectangle 114"/>
            <p:cNvSpPr>
              <a:spLocks noChangeArrowheads="1"/>
            </p:cNvSpPr>
            <p:nvPr/>
          </p:nvSpPr>
          <p:spPr bwMode="auto">
            <a:xfrm>
              <a:off x="2354863" y="6159805"/>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53" name="Rectangle 113"/>
            <p:cNvSpPr>
              <a:spLocks noChangeArrowheads="1"/>
            </p:cNvSpPr>
            <p:nvPr/>
          </p:nvSpPr>
          <p:spPr bwMode="auto">
            <a:xfrm>
              <a:off x="2010376" y="6159805"/>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54" name="Rectangle 112"/>
            <p:cNvSpPr>
              <a:spLocks noChangeArrowheads="1"/>
            </p:cNvSpPr>
            <p:nvPr/>
          </p:nvSpPr>
          <p:spPr bwMode="auto">
            <a:xfrm>
              <a:off x="1664301" y="6159011"/>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55" name="Rectangle 111"/>
            <p:cNvSpPr>
              <a:spLocks noChangeArrowheads="1"/>
            </p:cNvSpPr>
            <p:nvPr/>
          </p:nvSpPr>
          <p:spPr bwMode="auto">
            <a:xfrm>
              <a:off x="1350347" y="615901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56" name="Rectangle 110"/>
            <p:cNvSpPr>
              <a:spLocks noChangeArrowheads="1"/>
            </p:cNvSpPr>
            <p:nvPr/>
          </p:nvSpPr>
          <p:spPr bwMode="auto">
            <a:xfrm>
              <a:off x="1051551" y="615901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57" name="Rectangle 109"/>
            <p:cNvSpPr>
              <a:spLocks noChangeArrowheads="1"/>
            </p:cNvSpPr>
            <p:nvPr/>
          </p:nvSpPr>
          <p:spPr bwMode="auto">
            <a:xfrm>
              <a:off x="707063" y="615901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58" name="Rectangle 108"/>
            <p:cNvSpPr>
              <a:spLocks noChangeArrowheads="1"/>
            </p:cNvSpPr>
            <p:nvPr/>
          </p:nvSpPr>
          <p:spPr bwMode="auto">
            <a:xfrm>
              <a:off x="367960" y="615901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59" name="Rectangle 107"/>
            <p:cNvSpPr>
              <a:spLocks noChangeArrowheads="1"/>
            </p:cNvSpPr>
            <p:nvPr/>
          </p:nvSpPr>
          <p:spPr bwMode="auto">
            <a:xfrm>
              <a:off x="2354863" y="5928869"/>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60" name="Rectangle 106"/>
            <p:cNvSpPr>
              <a:spLocks noChangeArrowheads="1"/>
            </p:cNvSpPr>
            <p:nvPr/>
          </p:nvSpPr>
          <p:spPr bwMode="auto">
            <a:xfrm>
              <a:off x="2010376" y="5928869"/>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61" name="Rectangle 105"/>
            <p:cNvSpPr>
              <a:spLocks noChangeArrowheads="1"/>
            </p:cNvSpPr>
            <p:nvPr/>
          </p:nvSpPr>
          <p:spPr bwMode="auto">
            <a:xfrm>
              <a:off x="1664301" y="5928869"/>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62" name="Rectangle 104"/>
            <p:cNvSpPr>
              <a:spLocks noChangeArrowheads="1"/>
            </p:cNvSpPr>
            <p:nvPr/>
          </p:nvSpPr>
          <p:spPr bwMode="auto">
            <a:xfrm>
              <a:off x="1350347" y="5928868"/>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63" name="Rectangle 103"/>
            <p:cNvSpPr>
              <a:spLocks noChangeArrowheads="1"/>
            </p:cNvSpPr>
            <p:nvPr/>
          </p:nvSpPr>
          <p:spPr bwMode="auto">
            <a:xfrm>
              <a:off x="1051551" y="5928868"/>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64" name="Rectangle 102"/>
            <p:cNvSpPr>
              <a:spLocks noChangeArrowheads="1"/>
            </p:cNvSpPr>
            <p:nvPr/>
          </p:nvSpPr>
          <p:spPr bwMode="auto">
            <a:xfrm>
              <a:off x="707063" y="5928868"/>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65" name="Rectangle 101"/>
            <p:cNvSpPr>
              <a:spLocks noChangeArrowheads="1"/>
            </p:cNvSpPr>
            <p:nvPr/>
          </p:nvSpPr>
          <p:spPr bwMode="auto">
            <a:xfrm>
              <a:off x="367960" y="5928868"/>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66" name="Rectangle 100"/>
            <p:cNvSpPr>
              <a:spLocks noChangeArrowheads="1"/>
            </p:cNvSpPr>
            <p:nvPr/>
          </p:nvSpPr>
          <p:spPr bwMode="auto">
            <a:xfrm>
              <a:off x="2354863" y="5702645"/>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67" name="Rectangle 99"/>
            <p:cNvSpPr>
              <a:spLocks noChangeArrowheads="1"/>
            </p:cNvSpPr>
            <p:nvPr/>
          </p:nvSpPr>
          <p:spPr bwMode="auto">
            <a:xfrm>
              <a:off x="2010376" y="5702645"/>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68" name="Rectangle 98"/>
            <p:cNvSpPr>
              <a:spLocks noChangeArrowheads="1"/>
            </p:cNvSpPr>
            <p:nvPr/>
          </p:nvSpPr>
          <p:spPr bwMode="auto">
            <a:xfrm>
              <a:off x="1664301" y="5702645"/>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69" name="Rectangle 97"/>
            <p:cNvSpPr>
              <a:spLocks noChangeArrowheads="1"/>
            </p:cNvSpPr>
            <p:nvPr/>
          </p:nvSpPr>
          <p:spPr bwMode="auto">
            <a:xfrm>
              <a:off x="1350347" y="5702646"/>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70" name="Rectangle 96"/>
            <p:cNvSpPr>
              <a:spLocks noChangeArrowheads="1"/>
            </p:cNvSpPr>
            <p:nvPr/>
          </p:nvSpPr>
          <p:spPr bwMode="auto">
            <a:xfrm>
              <a:off x="1051551" y="570264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71" name="Rectangle 95"/>
            <p:cNvSpPr>
              <a:spLocks noChangeArrowheads="1"/>
            </p:cNvSpPr>
            <p:nvPr/>
          </p:nvSpPr>
          <p:spPr bwMode="auto">
            <a:xfrm>
              <a:off x="707063" y="5702646"/>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72" name="Rectangle 94"/>
            <p:cNvSpPr>
              <a:spLocks noChangeArrowheads="1"/>
            </p:cNvSpPr>
            <p:nvPr/>
          </p:nvSpPr>
          <p:spPr bwMode="auto">
            <a:xfrm>
              <a:off x="367960" y="570264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73" name="Rectangle 93"/>
            <p:cNvSpPr>
              <a:spLocks noChangeArrowheads="1"/>
            </p:cNvSpPr>
            <p:nvPr/>
          </p:nvSpPr>
          <p:spPr bwMode="auto">
            <a:xfrm>
              <a:off x="2354863" y="548974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74" name="Rectangle 126"/>
            <p:cNvSpPr>
              <a:spLocks noChangeArrowheads="1"/>
            </p:cNvSpPr>
            <p:nvPr/>
          </p:nvSpPr>
          <p:spPr bwMode="auto">
            <a:xfrm>
              <a:off x="99287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275" name="Rectangle 125"/>
            <p:cNvSpPr>
              <a:spLocks noChangeArrowheads="1"/>
            </p:cNvSpPr>
            <p:nvPr/>
          </p:nvSpPr>
          <p:spPr bwMode="auto">
            <a:xfrm>
              <a:off x="676348" y="5489741"/>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276" name="Rectangle 127"/>
            <p:cNvSpPr>
              <a:spLocks noChangeArrowheads="1"/>
            </p:cNvSpPr>
            <p:nvPr/>
          </p:nvSpPr>
          <p:spPr bwMode="auto">
            <a:xfrm>
              <a:off x="35444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277" name="Rectangle 126"/>
            <p:cNvSpPr>
              <a:spLocks noChangeArrowheads="1"/>
            </p:cNvSpPr>
            <p:nvPr/>
          </p:nvSpPr>
          <p:spPr bwMode="auto">
            <a:xfrm>
              <a:off x="2349884" y="660245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278" name="Rectangle 125"/>
            <p:cNvSpPr>
              <a:spLocks noChangeArrowheads="1"/>
            </p:cNvSpPr>
            <p:nvPr/>
          </p:nvSpPr>
          <p:spPr bwMode="auto">
            <a:xfrm>
              <a:off x="2033356"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79" name="Rectangle 126"/>
            <p:cNvSpPr>
              <a:spLocks noChangeArrowheads="1"/>
            </p:cNvSpPr>
            <p:nvPr/>
          </p:nvSpPr>
          <p:spPr bwMode="auto">
            <a:xfrm>
              <a:off x="1681634" y="660245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80" name="Rectangle 125"/>
            <p:cNvSpPr>
              <a:spLocks noChangeArrowheads="1"/>
            </p:cNvSpPr>
            <p:nvPr/>
          </p:nvSpPr>
          <p:spPr bwMode="auto">
            <a:xfrm>
              <a:off x="1365106"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3128" name="Rectangle 13"/>
          <p:cNvSpPr>
            <a:spLocks noChangeArrowheads="1"/>
          </p:cNvSpPr>
          <p:nvPr/>
        </p:nvSpPr>
        <p:spPr bwMode="auto">
          <a:xfrm>
            <a:off x="695325" y="45402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29" name="Rectangle 14"/>
          <p:cNvSpPr>
            <a:spLocks noChangeArrowheads="1"/>
          </p:cNvSpPr>
          <p:nvPr/>
        </p:nvSpPr>
        <p:spPr bwMode="auto">
          <a:xfrm>
            <a:off x="407988" y="447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130" name="Rectangle 13"/>
          <p:cNvSpPr>
            <a:spLocks noChangeArrowheads="1"/>
          </p:cNvSpPr>
          <p:nvPr/>
        </p:nvSpPr>
        <p:spPr bwMode="auto">
          <a:xfrm>
            <a:off x="2003425" y="15811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31" name="Rectangle 14"/>
          <p:cNvSpPr>
            <a:spLocks noChangeArrowheads="1"/>
          </p:cNvSpPr>
          <p:nvPr/>
        </p:nvSpPr>
        <p:spPr bwMode="auto">
          <a:xfrm>
            <a:off x="1644650" y="15748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32" name="Rectangle 47"/>
          <p:cNvSpPr>
            <a:spLocks noChangeArrowheads="1"/>
          </p:cNvSpPr>
          <p:nvPr/>
        </p:nvSpPr>
        <p:spPr bwMode="auto">
          <a:xfrm>
            <a:off x="2354263" y="15700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133" name="Rectangle 13"/>
          <p:cNvSpPr>
            <a:spLocks noChangeArrowheads="1"/>
          </p:cNvSpPr>
          <p:nvPr/>
        </p:nvSpPr>
        <p:spPr bwMode="auto">
          <a:xfrm>
            <a:off x="1311275" y="15811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134" name="Rectangle 14"/>
          <p:cNvSpPr>
            <a:spLocks noChangeArrowheads="1"/>
          </p:cNvSpPr>
          <p:nvPr/>
        </p:nvSpPr>
        <p:spPr bwMode="auto">
          <a:xfrm>
            <a:off x="1025525" y="15748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nvGrpSpPr>
          <p:cNvPr id="3135" name="Group 1"/>
          <p:cNvGrpSpPr>
            <a:grpSpLocks/>
          </p:cNvGrpSpPr>
          <p:nvPr/>
        </p:nvGrpSpPr>
        <p:grpSpPr bwMode="auto">
          <a:xfrm>
            <a:off x="3000375" y="185738"/>
            <a:ext cx="2416175" cy="1422400"/>
            <a:chOff x="3000375" y="185738"/>
            <a:chExt cx="2416175" cy="1422916"/>
          </a:xfrm>
        </p:grpSpPr>
        <p:sp>
          <p:nvSpPr>
            <p:cNvPr id="3188" name="Rectangle 2"/>
            <p:cNvSpPr>
              <a:spLocks noChangeArrowheads="1"/>
            </p:cNvSpPr>
            <p:nvPr/>
          </p:nvSpPr>
          <p:spPr bwMode="auto">
            <a:xfrm>
              <a:off x="5072063"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89" name="Rectangle 3"/>
            <p:cNvSpPr>
              <a:spLocks noChangeArrowheads="1"/>
            </p:cNvSpPr>
            <p:nvPr/>
          </p:nvSpPr>
          <p:spPr bwMode="auto">
            <a:xfrm>
              <a:off x="4727575"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90" name="Rectangle 4"/>
            <p:cNvSpPr>
              <a:spLocks noChangeArrowheads="1"/>
            </p:cNvSpPr>
            <p:nvPr/>
          </p:nvSpPr>
          <p:spPr bwMode="auto">
            <a:xfrm>
              <a:off x="4383088"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91" name="Rectangle 5"/>
            <p:cNvSpPr>
              <a:spLocks noChangeArrowheads="1"/>
            </p:cNvSpPr>
            <p:nvPr/>
          </p:nvSpPr>
          <p:spPr bwMode="auto">
            <a:xfrm>
              <a:off x="4038600"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92" name="Rectangle 6"/>
            <p:cNvSpPr>
              <a:spLocks noChangeArrowheads="1"/>
            </p:cNvSpPr>
            <p:nvPr/>
          </p:nvSpPr>
          <p:spPr bwMode="auto">
            <a:xfrm>
              <a:off x="3694113"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93" name="Rectangle 7"/>
            <p:cNvSpPr>
              <a:spLocks noChangeArrowheads="1"/>
            </p:cNvSpPr>
            <p:nvPr/>
          </p:nvSpPr>
          <p:spPr bwMode="auto">
            <a:xfrm>
              <a:off x="3349625"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94" name="Rectangle 8"/>
            <p:cNvSpPr>
              <a:spLocks noChangeArrowheads="1"/>
            </p:cNvSpPr>
            <p:nvPr/>
          </p:nvSpPr>
          <p:spPr bwMode="auto">
            <a:xfrm>
              <a:off x="3000375" y="309509"/>
              <a:ext cx="349250"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95" name="Rectangle 9"/>
            <p:cNvSpPr>
              <a:spLocks noChangeArrowheads="1"/>
            </p:cNvSpPr>
            <p:nvPr/>
          </p:nvSpPr>
          <p:spPr bwMode="auto">
            <a:xfrm>
              <a:off x="3000375" y="185738"/>
              <a:ext cx="2416175" cy="12377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2017</a:t>
              </a:r>
            </a:p>
            <a:p>
              <a:pPr algn="ctr" eaLnBrk="1" fontAlgn="b" hangingPunct="1">
                <a:spcBef>
                  <a:spcPct val="0"/>
                </a:spcBef>
                <a:buFontTx/>
                <a:buNone/>
              </a:pPr>
              <a:endParaRPr lang="en-US" altLang="en-US" sz="1000" b="1"/>
            </a:p>
          </p:txBody>
        </p:sp>
        <p:sp>
          <p:nvSpPr>
            <p:cNvPr id="3196" name="Rectangle 55"/>
            <p:cNvSpPr>
              <a:spLocks noChangeArrowheads="1"/>
            </p:cNvSpPr>
            <p:nvPr/>
          </p:nvSpPr>
          <p:spPr bwMode="auto">
            <a:xfrm>
              <a:off x="3066269" y="48447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97" name="Rectangle 56"/>
            <p:cNvSpPr>
              <a:spLocks noChangeArrowheads="1"/>
            </p:cNvSpPr>
            <p:nvPr/>
          </p:nvSpPr>
          <p:spPr bwMode="auto">
            <a:xfrm>
              <a:off x="4723445" y="137623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98" name="Rectangle 106"/>
            <p:cNvSpPr>
              <a:spLocks noChangeArrowheads="1"/>
            </p:cNvSpPr>
            <p:nvPr/>
          </p:nvSpPr>
          <p:spPr bwMode="auto">
            <a:xfrm>
              <a:off x="4378958" y="1376238"/>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99" name="Rectangle 105"/>
            <p:cNvSpPr>
              <a:spLocks noChangeArrowheads="1"/>
            </p:cNvSpPr>
            <p:nvPr/>
          </p:nvSpPr>
          <p:spPr bwMode="auto">
            <a:xfrm>
              <a:off x="4034470" y="1368304"/>
              <a:ext cx="344488" cy="236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00" name="Rectangle 104"/>
            <p:cNvSpPr>
              <a:spLocks noChangeArrowheads="1"/>
            </p:cNvSpPr>
            <p:nvPr/>
          </p:nvSpPr>
          <p:spPr bwMode="auto">
            <a:xfrm>
              <a:off x="3703513" y="1376239"/>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01" name="Rectangle 102"/>
            <p:cNvSpPr>
              <a:spLocks noChangeArrowheads="1"/>
            </p:cNvSpPr>
            <p:nvPr/>
          </p:nvSpPr>
          <p:spPr bwMode="auto">
            <a:xfrm>
              <a:off x="3390145" y="1381741"/>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02" name="Rectangle 101"/>
            <p:cNvSpPr>
              <a:spLocks noChangeArrowheads="1"/>
            </p:cNvSpPr>
            <p:nvPr/>
          </p:nvSpPr>
          <p:spPr bwMode="auto">
            <a:xfrm>
              <a:off x="3045658" y="1381741"/>
              <a:ext cx="344487"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03" name="Rectangle 100"/>
            <p:cNvSpPr>
              <a:spLocks noChangeArrowheads="1"/>
            </p:cNvSpPr>
            <p:nvPr/>
          </p:nvSpPr>
          <p:spPr bwMode="auto">
            <a:xfrm>
              <a:off x="5049448" y="1141842"/>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04" name="Rectangle 99"/>
            <p:cNvSpPr>
              <a:spLocks noChangeArrowheads="1"/>
            </p:cNvSpPr>
            <p:nvPr/>
          </p:nvSpPr>
          <p:spPr bwMode="auto">
            <a:xfrm>
              <a:off x="4704961" y="1141842"/>
              <a:ext cx="344487"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05" name="Rectangle 98"/>
            <p:cNvSpPr>
              <a:spLocks noChangeArrowheads="1"/>
            </p:cNvSpPr>
            <p:nvPr/>
          </p:nvSpPr>
          <p:spPr bwMode="auto">
            <a:xfrm>
              <a:off x="4360473" y="114342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06" name="Rectangle 97"/>
            <p:cNvSpPr>
              <a:spLocks noChangeArrowheads="1"/>
            </p:cNvSpPr>
            <p:nvPr/>
          </p:nvSpPr>
          <p:spPr bwMode="auto">
            <a:xfrm>
              <a:off x="4013604" y="114795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07" name="Rectangle 96"/>
            <p:cNvSpPr>
              <a:spLocks noChangeArrowheads="1"/>
            </p:cNvSpPr>
            <p:nvPr/>
          </p:nvSpPr>
          <p:spPr bwMode="auto">
            <a:xfrm>
              <a:off x="3708419" y="1155575"/>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08" name="Rectangle 95"/>
            <p:cNvSpPr>
              <a:spLocks noChangeArrowheads="1"/>
            </p:cNvSpPr>
            <p:nvPr/>
          </p:nvSpPr>
          <p:spPr bwMode="auto">
            <a:xfrm>
              <a:off x="3390145" y="115641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09" name="Rectangle 94"/>
            <p:cNvSpPr>
              <a:spLocks noChangeArrowheads="1"/>
            </p:cNvSpPr>
            <p:nvPr/>
          </p:nvSpPr>
          <p:spPr bwMode="auto">
            <a:xfrm>
              <a:off x="3045658" y="115641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10" name="Rectangle 93"/>
            <p:cNvSpPr>
              <a:spLocks noChangeArrowheads="1"/>
            </p:cNvSpPr>
            <p:nvPr/>
          </p:nvSpPr>
          <p:spPr bwMode="auto">
            <a:xfrm>
              <a:off x="5049448" y="91651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11" name="Rectangle 92"/>
            <p:cNvSpPr>
              <a:spLocks noChangeArrowheads="1"/>
            </p:cNvSpPr>
            <p:nvPr/>
          </p:nvSpPr>
          <p:spPr bwMode="auto">
            <a:xfrm>
              <a:off x="4704961" y="916515"/>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12" name="Rectangle 91"/>
            <p:cNvSpPr>
              <a:spLocks noChangeArrowheads="1"/>
            </p:cNvSpPr>
            <p:nvPr/>
          </p:nvSpPr>
          <p:spPr bwMode="auto">
            <a:xfrm>
              <a:off x="4360473" y="916515"/>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13" name="Rectangle 90"/>
            <p:cNvSpPr>
              <a:spLocks noChangeArrowheads="1"/>
            </p:cNvSpPr>
            <p:nvPr/>
          </p:nvSpPr>
          <p:spPr bwMode="auto">
            <a:xfrm>
              <a:off x="4013604" y="921041"/>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14" name="Rectangle 89"/>
            <p:cNvSpPr>
              <a:spLocks noChangeArrowheads="1"/>
            </p:cNvSpPr>
            <p:nvPr/>
          </p:nvSpPr>
          <p:spPr bwMode="auto">
            <a:xfrm>
              <a:off x="3708419" y="928661"/>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15" name="Rectangle 88"/>
            <p:cNvSpPr>
              <a:spLocks noChangeArrowheads="1"/>
            </p:cNvSpPr>
            <p:nvPr/>
          </p:nvSpPr>
          <p:spPr bwMode="auto">
            <a:xfrm>
              <a:off x="3390145" y="929500"/>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16" name="Rectangle 87"/>
            <p:cNvSpPr>
              <a:spLocks noChangeArrowheads="1"/>
            </p:cNvSpPr>
            <p:nvPr/>
          </p:nvSpPr>
          <p:spPr bwMode="auto">
            <a:xfrm>
              <a:off x="3045658" y="929500"/>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17" name="Rectangle 86"/>
            <p:cNvSpPr>
              <a:spLocks noChangeArrowheads="1"/>
            </p:cNvSpPr>
            <p:nvPr/>
          </p:nvSpPr>
          <p:spPr bwMode="auto">
            <a:xfrm>
              <a:off x="5049448" y="689601"/>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18" name="Rectangle 85"/>
            <p:cNvSpPr>
              <a:spLocks noChangeArrowheads="1"/>
            </p:cNvSpPr>
            <p:nvPr/>
          </p:nvSpPr>
          <p:spPr bwMode="auto">
            <a:xfrm>
              <a:off x="4704961" y="689601"/>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19" name="Rectangle 84"/>
            <p:cNvSpPr>
              <a:spLocks noChangeArrowheads="1"/>
            </p:cNvSpPr>
            <p:nvPr/>
          </p:nvSpPr>
          <p:spPr bwMode="auto">
            <a:xfrm>
              <a:off x="4360473" y="69118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20" name="Rectangle 83"/>
            <p:cNvSpPr>
              <a:spLocks noChangeArrowheads="1"/>
            </p:cNvSpPr>
            <p:nvPr/>
          </p:nvSpPr>
          <p:spPr bwMode="auto">
            <a:xfrm>
              <a:off x="4013604" y="69571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21" name="Rectangle 82"/>
            <p:cNvSpPr>
              <a:spLocks noChangeArrowheads="1"/>
            </p:cNvSpPr>
            <p:nvPr/>
          </p:nvSpPr>
          <p:spPr bwMode="auto">
            <a:xfrm>
              <a:off x="3708419" y="70333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22" name="Rectangle 81"/>
            <p:cNvSpPr>
              <a:spLocks noChangeArrowheads="1"/>
            </p:cNvSpPr>
            <p:nvPr/>
          </p:nvSpPr>
          <p:spPr bwMode="auto">
            <a:xfrm>
              <a:off x="3390145" y="704173"/>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23" name="Rectangle 80"/>
            <p:cNvSpPr>
              <a:spLocks noChangeArrowheads="1"/>
            </p:cNvSpPr>
            <p:nvPr/>
          </p:nvSpPr>
          <p:spPr bwMode="auto">
            <a:xfrm>
              <a:off x="3045658" y="704173"/>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24" name="Rectangle 79"/>
            <p:cNvSpPr>
              <a:spLocks noChangeArrowheads="1"/>
            </p:cNvSpPr>
            <p:nvPr/>
          </p:nvSpPr>
          <p:spPr bwMode="auto">
            <a:xfrm>
              <a:off x="5049448" y="46427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25" name="Rectangle 78"/>
            <p:cNvSpPr>
              <a:spLocks noChangeArrowheads="1"/>
            </p:cNvSpPr>
            <p:nvPr/>
          </p:nvSpPr>
          <p:spPr bwMode="auto">
            <a:xfrm>
              <a:off x="4704961" y="46427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26" name="Rectangle 77"/>
            <p:cNvSpPr>
              <a:spLocks noChangeArrowheads="1"/>
            </p:cNvSpPr>
            <p:nvPr/>
          </p:nvSpPr>
          <p:spPr bwMode="auto">
            <a:xfrm>
              <a:off x="4360473" y="465862"/>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27" name="Rectangle 76"/>
            <p:cNvSpPr>
              <a:spLocks noChangeArrowheads="1"/>
            </p:cNvSpPr>
            <p:nvPr/>
          </p:nvSpPr>
          <p:spPr bwMode="auto">
            <a:xfrm>
              <a:off x="4013604" y="47038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28" name="Rectangle 75"/>
            <p:cNvSpPr>
              <a:spLocks noChangeArrowheads="1"/>
            </p:cNvSpPr>
            <p:nvPr/>
          </p:nvSpPr>
          <p:spPr bwMode="auto">
            <a:xfrm>
              <a:off x="3708419" y="478007"/>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29" name="Rectangle 74"/>
            <p:cNvSpPr>
              <a:spLocks noChangeArrowheads="1"/>
            </p:cNvSpPr>
            <p:nvPr/>
          </p:nvSpPr>
          <p:spPr bwMode="auto">
            <a:xfrm>
              <a:off x="3410756" y="48447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230" name="Rectangle 56"/>
            <p:cNvSpPr>
              <a:spLocks noChangeArrowheads="1"/>
            </p:cNvSpPr>
            <p:nvPr/>
          </p:nvSpPr>
          <p:spPr bwMode="auto">
            <a:xfrm>
              <a:off x="5030620" y="1375120"/>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grpSp>
      <p:grpSp>
        <p:nvGrpSpPr>
          <p:cNvPr id="3136" name="Group 6"/>
          <p:cNvGrpSpPr>
            <a:grpSpLocks/>
          </p:cNvGrpSpPr>
          <p:nvPr/>
        </p:nvGrpSpPr>
        <p:grpSpPr bwMode="auto">
          <a:xfrm>
            <a:off x="314325" y="3598863"/>
            <a:ext cx="2459038" cy="1501775"/>
            <a:chOff x="314325" y="3598863"/>
            <a:chExt cx="2459583" cy="1501924"/>
          </a:xfrm>
        </p:grpSpPr>
        <p:sp>
          <p:nvSpPr>
            <p:cNvPr id="3138" name="Rectangle 2"/>
            <p:cNvSpPr>
              <a:spLocks noChangeArrowheads="1"/>
            </p:cNvSpPr>
            <p:nvPr/>
          </p:nvSpPr>
          <p:spPr bwMode="auto">
            <a:xfrm>
              <a:off x="2381250"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39" name="Rectangle 3"/>
            <p:cNvSpPr>
              <a:spLocks noChangeArrowheads="1"/>
            </p:cNvSpPr>
            <p:nvPr/>
          </p:nvSpPr>
          <p:spPr bwMode="auto">
            <a:xfrm>
              <a:off x="2036763"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40" name="Rectangle 4"/>
            <p:cNvSpPr>
              <a:spLocks noChangeArrowheads="1"/>
            </p:cNvSpPr>
            <p:nvPr/>
          </p:nvSpPr>
          <p:spPr bwMode="auto">
            <a:xfrm>
              <a:off x="1692275"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41" name="Rectangle 5"/>
            <p:cNvSpPr>
              <a:spLocks noChangeArrowheads="1"/>
            </p:cNvSpPr>
            <p:nvPr/>
          </p:nvSpPr>
          <p:spPr bwMode="auto">
            <a:xfrm>
              <a:off x="1347788"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42" name="Rectangle 6"/>
            <p:cNvSpPr>
              <a:spLocks noChangeArrowheads="1"/>
            </p:cNvSpPr>
            <p:nvPr/>
          </p:nvSpPr>
          <p:spPr bwMode="auto">
            <a:xfrm>
              <a:off x="1003300"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43" name="Rectangle 7"/>
            <p:cNvSpPr>
              <a:spLocks noChangeArrowheads="1"/>
            </p:cNvSpPr>
            <p:nvPr/>
          </p:nvSpPr>
          <p:spPr bwMode="auto">
            <a:xfrm>
              <a:off x="658813"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44" name="Rectangle 8"/>
            <p:cNvSpPr>
              <a:spLocks noChangeArrowheads="1"/>
            </p:cNvSpPr>
            <p:nvPr/>
          </p:nvSpPr>
          <p:spPr bwMode="auto">
            <a:xfrm>
              <a:off x="314325"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45" name="Rectangle 9"/>
            <p:cNvSpPr>
              <a:spLocks noChangeArrowheads="1"/>
            </p:cNvSpPr>
            <p:nvPr/>
          </p:nvSpPr>
          <p:spPr bwMode="auto">
            <a:xfrm>
              <a:off x="314325" y="3598863"/>
              <a:ext cx="2411413" cy="1253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2017</a:t>
              </a:r>
            </a:p>
            <a:p>
              <a:pPr algn="ctr" eaLnBrk="1" fontAlgn="b" hangingPunct="1">
                <a:spcBef>
                  <a:spcPct val="0"/>
                </a:spcBef>
                <a:buFontTx/>
                <a:buNone/>
              </a:pPr>
              <a:endParaRPr lang="en-US" altLang="en-US" sz="1000" b="1"/>
            </a:p>
          </p:txBody>
        </p:sp>
        <p:sp>
          <p:nvSpPr>
            <p:cNvPr id="3146" name="Rectangle 115"/>
            <p:cNvSpPr>
              <a:spLocks noChangeArrowheads="1"/>
            </p:cNvSpPr>
            <p:nvPr/>
          </p:nvSpPr>
          <p:spPr bwMode="auto">
            <a:xfrm>
              <a:off x="361421" y="4868448"/>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47" name="Rectangle 114"/>
            <p:cNvSpPr>
              <a:spLocks noChangeArrowheads="1"/>
            </p:cNvSpPr>
            <p:nvPr/>
          </p:nvSpPr>
          <p:spPr bwMode="auto">
            <a:xfrm>
              <a:off x="2406100" y="4678022"/>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48" name="Rectangle 113"/>
            <p:cNvSpPr>
              <a:spLocks noChangeArrowheads="1"/>
            </p:cNvSpPr>
            <p:nvPr/>
          </p:nvSpPr>
          <p:spPr bwMode="auto">
            <a:xfrm>
              <a:off x="2061612" y="4678022"/>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49" name="Rectangle 112"/>
            <p:cNvSpPr>
              <a:spLocks noChangeArrowheads="1"/>
            </p:cNvSpPr>
            <p:nvPr/>
          </p:nvSpPr>
          <p:spPr bwMode="auto">
            <a:xfrm>
              <a:off x="1685436" y="4678022"/>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50" name="Rectangle 111"/>
            <p:cNvSpPr>
              <a:spLocks noChangeArrowheads="1"/>
            </p:cNvSpPr>
            <p:nvPr/>
          </p:nvSpPr>
          <p:spPr bwMode="auto">
            <a:xfrm>
              <a:off x="1373490" y="4678022"/>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51" name="Rectangle 110"/>
            <p:cNvSpPr>
              <a:spLocks noChangeArrowheads="1"/>
            </p:cNvSpPr>
            <p:nvPr/>
          </p:nvSpPr>
          <p:spPr bwMode="auto">
            <a:xfrm>
              <a:off x="1077300" y="4678022"/>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52" name="Rectangle 109"/>
            <p:cNvSpPr>
              <a:spLocks noChangeArrowheads="1"/>
            </p:cNvSpPr>
            <p:nvPr/>
          </p:nvSpPr>
          <p:spPr bwMode="auto">
            <a:xfrm>
              <a:off x="732813" y="4678022"/>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53" name="Rectangle 108"/>
            <p:cNvSpPr>
              <a:spLocks noChangeArrowheads="1"/>
            </p:cNvSpPr>
            <p:nvPr/>
          </p:nvSpPr>
          <p:spPr bwMode="auto">
            <a:xfrm>
              <a:off x="369221" y="4678022"/>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54" name="Rectangle 107"/>
            <p:cNvSpPr>
              <a:spLocks noChangeArrowheads="1"/>
            </p:cNvSpPr>
            <p:nvPr/>
          </p:nvSpPr>
          <p:spPr bwMode="auto">
            <a:xfrm>
              <a:off x="2406100" y="4475046"/>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55" name="Rectangle 106"/>
            <p:cNvSpPr>
              <a:spLocks noChangeArrowheads="1"/>
            </p:cNvSpPr>
            <p:nvPr/>
          </p:nvSpPr>
          <p:spPr bwMode="auto">
            <a:xfrm>
              <a:off x="2061612" y="447504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56" name="Rectangle 105"/>
            <p:cNvSpPr>
              <a:spLocks noChangeArrowheads="1"/>
            </p:cNvSpPr>
            <p:nvPr/>
          </p:nvSpPr>
          <p:spPr bwMode="auto">
            <a:xfrm>
              <a:off x="1685436" y="4478220"/>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57" name="Rectangle 104"/>
            <p:cNvSpPr>
              <a:spLocks noChangeArrowheads="1"/>
            </p:cNvSpPr>
            <p:nvPr/>
          </p:nvSpPr>
          <p:spPr bwMode="auto">
            <a:xfrm>
              <a:off x="1373490" y="4476634"/>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58" name="Rectangle 103"/>
            <p:cNvSpPr>
              <a:spLocks noChangeArrowheads="1"/>
            </p:cNvSpPr>
            <p:nvPr/>
          </p:nvSpPr>
          <p:spPr bwMode="auto">
            <a:xfrm>
              <a:off x="1077300" y="4483719"/>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59" name="Rectangle 102"/>
            <p:cNvSpPr>
              <a:spLocks noChangeArrowheads="1"/>
            </p:cNvSpPr>
            <p:nvPr/>
          </p:nvSpPr>
          <p:spPr bwMode="auto">
            <a:xfrm>
              <a:off x="732813" y="4483719"/>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60" name="Rectangle 101"/>
            <p:cNvSpPr>
              <a:spLocks noChangeArrowheads="1"/>
            </p:cNvSpPr>
            <p:nvPr/>
          </p:nvSpPr>
          <p:spPr bwMode="auto">
            <a:xfrm>
              <a:off x="369221" y="449952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61" name="Rectangle 100"/>
            <p:cNvSpPr>
              <a:spLocks noChangeArrowheads="1"/>
            </p:cNvSpPr>
            <p:nvPr/>
          </p:nvSpPr>
          <p:spPr bwMode="auto">
            <a:xfrm>
              <a:off x="2406100" y="4263017"/>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62" name="Rectangle 99"/>
            <p:cNvSpPr>
              <a:spLocks noChangeArrowheads="1"/>
            </p:cNvSpPr>
            <p:nvPr/>
          </p:nvSpPr>
          <p:spPr bwMode="auto">
            <a:xfrm>
              <a:off x="2061612" y="426301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63" name="Rectangle 98"/>
            <p:cNvSpPr>
              <a:spLocks noChangeArrowheads="1"/>
            </p:cNvSpPr>
            <p:nvPr/>
          </p:nvSpPr>
          <p:spPr bwMode="auto">
            <a:xfrm>
              <a:off x="1685436" y="426619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64" name="Rectangle 97"/>
            <p:cNvSpPr>
              <a:spLocks noChangeArrowheads="1"/>
            </p:cNvSpPr>
            <p:nvPr/>
          </p:nvSpPr>
          <p:spPr bwMode="auto">
            <a:xfrm>
              <a:off x="1373490" y="4264603"/>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65" name="Rectangle 96"/>
            <p:cNvSpPr>
              <a:spLocks noChangeArrowheads="1"/>
            </p:cNvSpPr>
            <p:nvPr/>
          </p:nvSpPr>
          <p:spPr bwMode="auto">
            <a:xfrm>
              <a:off x="1077300" y="4271689"/>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66" name="Rectangle 95"/>
            <p:cNvSpPr>
              <a:spLocks noChangeArrowheads="1"/>
            </p:cNvSpPr>
            <p:nvPr/>
          </p:nvSpPr>
          <p:spPr bwMode="auto">
            <a:xfrm>
              <a:off x="732813" y="4271689"/>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67" name="Rectangle 94"/>
            <p:cNvSpPr>
              <a:spLocks noChangeArrowheads="1"/>
            </p:cNvSpPr>
            <p:nvPr/>
          </p:nvSpPr>
          <p:spPr bwMode="auto">
            <a:xfrm>
              <a:off x="369221" y="428749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68" name="Rectangle 93"/>
            <p:cNvSpPr>
              <a:spLocks noChangeArrowheads="1"/>
            </p:cNvSpPr>
            <p:nvPr/>
          </p:nvSpPr>
          <p:spPr bwMode="auto">
            <a:xfrm>
              <a:off x="2406100" y="4050986"/>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69" name="Rectangle 92"/>
            <p:cNvSpPr>
              <a:spLocks noChangeArrowheads="1"/>
            </p:cNvSpPr>
            <p:nvPr/>
          </p:nvSpPr>
          <p:spPr bwMode="auto">
            <a:xfrm>
              <a:off x="2061612" y="405098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70" name="Rectangle 91"/>
            <p:cNvSpPr>
              <a:spLocks noChangeArrowheads="1"/>
            </p:cNvSpPr>
            <p:nvPr/>
          </p:nvSpPr>
          <p:spPr bwMode="auto">
            <a:xfrm>
              <a:off x="1685436" y="4054160"/>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71" name="Rectangle 90"/>
            <p:cNvSpPr>
              <a:spLocks noChangeArrowheads="1"/>
            </p:cNvSpPr>
            <p:nvPr/>
          </p:nvSpPr>
          <p:spPr bwMode="auto">
            <a:xfrm>
              <a:off x="1373490" y="4052574"/>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72" name="Rectangle 89"/>
            <p:cNvSpPr>
              <a:spLocks noChangeArrowheads="1"/>
            </p:cNvSpPr>
            <p:nvPr/>
          </p:nvSpPr>
          <p:spPr bwMode="auto">
            <a:xfrm>
              <a:off x="1077300" y="4059659"/>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73" name="Rectangle 88"/>
            <p:cNvSpPr>
              <a:spLocks noChangeArrowheads="1"/>
            </p:cNvSpPr>
            <p:nvPr/>
          </p:nvSpPr>
          <p:spPr bwMode="auto">
            <a:xfrm>
              <a:off x="732813" y="4059659"/>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74" name="Rectangle 87"/>
            <p:cNvSpPr>
              <a:spLocks noChangeArrowheads="1"/>
            </p:cNvSpPr>
            <p:nvPr/>
          </p:nvSpPr>
          <p:spPr bwMode="auto">
            <a:xfrm>
              <a:off x="369221" y="407546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75" name="Rectangle 86"/>
            <p:cNvSpPr>
              <a:spLocks noChangeArrowheads="1"/>
            </p:cNvSpPr>
            <p:nvPr/>
          </p:nvSpPr>
          <p:spPr bwMode="auto">
            <a:xfrm>
              <a:off x="2406100" y="3852538"/>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76" name="Rectangle 85"/>
            <p:cNvSpPr>
              <a:spLocks noChangeArrowheads="1"/>
            </p:cNvSpPr>
            <p:nvPr/>
          </p:nvSpPr>
          <p:spPr bwMode="auto">
            <a:xfrm>
              <a:off x="2061612" y="3852538"/>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77" name="Rectangle 83"/>
            <p:cNvSpPr>
              <a:spLocks noChangeArrowheads="1"/>
            </p:cNvSpPr>
            <p:nvPr/>
          </p:nvSpPr>
          <p:spPr bwMode="auto">
            <a:xfrm>
              <a:off x="1366349" y="3852537"/>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78" name="Rectangle 82"/>
            <p:cNvSpPr>
              <a:spLocks noChangeArrowheads="1"/>
            </p:cNvSpPr>
            <p:nvPr/>
          </p:nvSpPr>
          <p:spPr bwMode="auto">
            <a:xfrm>
              <a:off x="1072093" y="3859251"/>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79" name="Rectangle 81"/>
            <p:cNvSpPr>
              <a:spLocks noChangeArrowheads="1"/>
            </p:cNvSpPr>
            <p:nvPr/>
          </p:nvSpPr>
          <p:spPr bwMode="auto">
            <a:xfrm>
              <a:off x="727606" y="385925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80" name="Rectangle 81"/>
            <p:cNvSpPr>
              <a:spLocks noChangeArrowheads="1"/>
            </p:cNvSpPr>
            <p:nvPr/>
          </p:nvSpPr>
          <p:spPr bwMode="auto">
            <a:xfrm>
              <a:off x="1685436" y="3847776"/>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81" name="Rectangle 81"/>
            <p:cNvSpPr>
              <a:spLocks noChangeArrowheads="1"/>
            </p:cNvSpPr>
            <p:nvPr/>
          </p:nvSpPr>
          <p:spPr bwMode="auto">
            <a:xfrm>
              <a:off x="369221" y="3870966"/>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182" name="Rectangle 83"/>
            <p:cNvSpPr>
              <a:spLocks noChangeArrowheads="1"/>
            </p:cNvSpPr>
            <p:nvPr/>
          </p:nvSpPr>
          <p:spPr bwMode="auto">
            <a:xfrm>
              <a:off x="1717437" y="485222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83" name="Rectangle 82"/>
            <p:cNvSpPr>
              <a:spLocks noChangeArrowheads="1"/>
            </p:cNvSpPr>
            <p:nvPr/>
          </p:nvSpPr>
          <p:spPr bwMode="auto">
            <a:xfrm>
              <a:off x="1423181" y="4858935"/>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84" name="Rectangle 81"/>
            <p:cNvSpPr>
              <a:spLocks noChangeArrowheads="1"/>
            </p:cNvSpPr>
            <p:nvPr/>
          </p:nvSpPr>
          <p:spPr bwMode="auto">
            <a:xfrm>
              <a:off x="1078694" y="4858935"/>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185" name="Rectangle 81"/>
            <p:cNvSpPr>
              <a:spLocks noChangeArrowheads="1"/>
            </p:cNvSpPr>
            <p:nvPr/>
          </p:nvSpPr>
          <p:spPr bwMode="auto">
            <a:xfrm>
              <a:off x="2080229" y="4847460"/>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186" name="Rectangle 81"/>
            <p:cNvSpPr>
              <a:spLocks noChangeArrowheads="1"/>
            </p:cNvSpPr>
            <p:nvPr/>
          </p:nvSpPr>
          <p:spPr bwMode="auto">
            <a:xfrm>
              <a:off x="720309" y="4870650"/>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87" name="Rectangle 81"/>
            <p:cNvSpPr>
              <a:spLocks noChangeArrowheads="1"/>
            </p:cNvSpPr>
            <p:nvPr/>
          </p:nvSpPr>
          <p:spPr bwMode="auto">
            <a:xfrm>
              <a:off x="2429421" y="4840827"/>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sp>
        <p:nvSpPr>
          <p:cNvPr id="3137" name="Text Box 566"/>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a:t>2017 printable calendar</a:t>
            </a:r>
            <a:endParaRPr lang="en-US"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40665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099" name="Rectangle 3"/>
          <p:cNvSpPr>
            <a:spLocks noChangeArrowheads="1"/>
          </p:cNvSpPr>
          <p:nvPr/>
        </p:nvSpPr>
        <p:spPr bwMode="auto">
          <a:xfrm>
            <a:off x="206216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00" name="Rectangle 4"/>
          <p:cNvSpPr>
            <a:spLocks noChangeArrowheads="1"/>
          </p:cNvSpPr>
          <p:nvPr/>
        </p:nvSpPr>
        <p:spPr bwMode="auto">
          <a:xfrm>
            <a:off x="171767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01" name="Rectangle 5"/>
          <p:cNvSpPr>
            <a:spLocks noChangeArrowheads="1"/>
          </p:cNvSpPr>
          <p:nvPr/>
        </p:nvSpPr>
        <p:spPr bwMode="auto">
          <a:xfrm>
            <a:off x="1373188"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02" name="Rectangle 6"/>
          <p:cNvSpPr>
            <a:spLocks noChangeArrowheads="1"/>
          </p:cNvSpPr>
          <p:nvPr/>
        </p:nvSpPr>
        <p:spPr bwMode="auto">
          <a:xfrm>
            <a:off x="102870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03" name="Rectangle 7"/>
          <p:cNvSpPr>
            <a:spLocks noChangeArrowheads="1"/>
          </p:cNvSpPr>
          <p:nvPr/>
        </p:nvSpPr>
        <p:spPr bwMode="auto">
          <a:xfrm>
            <a:off x="68421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04" name="Rectangle 8"/>
          <p:cNvSpPr>
            <a:spLocks noChangeArrowheads="1"/>
          </p:cNvSpPr>
          <p:nvPr/>
        </p:nvSpPr>
        <p:spPr bwMode="auto">
          <a:xfrm>
            <a:off x="33972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05" name="Rectangle 9"/>
          <p:cNvSpPr>
            <a:spLocks noChangeArrowheads="1"/>
          </p:cNvSpPr>
          <p:nvPr/>
        </p:nvSpPr>
        <p:spPr bwMode="auto">
          <a:xfrm>
            <a:off x="339725" y="185738"/>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2017</a:t>
            </a:r>
          </a:p>
          <a:p>
            <a:pPr algn="ctr" eaLnBrk="1" fontAlgn="b" hangingPunct="1">
              <a:spcBef>
                <a:spcPct val="0"/>
              </a:spcBef>
              <a:buFontTx/>
              <a:buNone/>
            </a:pPr>
            <a:endParaRPr lang="en-US" altLang="en-US" sz="1000" b="1"/>
          </a:p>
        </p:txBody>
      </p:sp>
      <p:sp>
        <p:nvSpPr>
          <p:cNvPr id="4106" name="Rectangle 13"/>
          <p:cNvSpPr>
            <a:spLocks noChangeArrowheads="1"/>
          </p:cNvSpPr>
          <p:nvPr/>
        </p:nvSpPr>
        <p:spPr bwMode="auto">
          <a:xfrm>
            <a:off x="1314450" y="45402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107" name="Rectangle 14"/>
          <p:cNvSpPr>
            <a:spLocks noChangeArrowheads="1"/>
          </p:cNvSpPr>
          <p:nvPr/>
        </p:nvSpPr>
        <p:spPr bwMode="auto">
          <a:xfrm>
            <a:off x="1027113" y="447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108" name="Rectangle 15"/>
          <p:cNvSpPr>
            <a:spLocks noChangeArrowheads="1"/>
          </p:cNvSpPr>
          <p:nvPr/>
        </p:nvSpPr>
        <p:spPr bwMode="auto">
          <a:xfrm>
            <a:off x="714375" y="15875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109" name="Rectangle 16"/>
          <p:cNvSpPr>
            <a:spLocks noChangeArrowheads="1"/>
          </p:cNvSpPr>
          <p:nvPr/>
        </p:nvSpPr>
        <p:spPr bwMode="auto">
          <a:xfrm>
            <a:off x="369888" y="15875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10" name="Rectangle 18"/>
          <p:cNvSpPr>
            <a:spLocks noChangeArrowheads="1"/>
          </p:cNvSpPr>
          <p:nvPr/>
        </p:nvSpPr>
        <p:spPr bwMode="auto">
          <a:xfrm>
            <a:off x="2009775" y="13509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11" name="Rectangle 19"/>
          <p:cNvSpPr>
            <a:spLocks noChangeArrowheads="1"/>
          </p:cNvSpPr>
          <p:nvPr/>
        </p:nvSpPr>
        <p:spPr bwMode="auto">
          <a:xfrm>
            <a:off x="1665288" y="13509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12" name="Rectangle 20"/>
          <p:cNvSpPr>
            <a:spLocks noChangeArrowheads="1"/>
          </p:cNvSpPr>
          <p:nvPr/>
        </p:nvSpPr>
        <p:spPr bwMode="auto">
          <a:xfrm>
            <a:off x="1320800" y="1352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13" name="Rectangle 21"/>
          <p:cNvSpPr>
            <a:spLocks noChangeArrowheads="1"/>
          </p:cNvSpPr>
          <p:nvPr/>
        </p:nvSpPr>
        <p:spPr bwMode="auto">
          <a:xfrm>
            <a:off x="1027113" y="13573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14" name="Rectangle 22"/>
          <p:cNvSpPr>
            <a:spLocks noChangeArrowheads="1"/>
          </p:cNvSpPr>
          <p:nvPr/>
        </p:nvSpPr>
        <p:spPr bwMode="auto">
          <a:xfrm>
            <a:off x="714375" y="13604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15" name="Rectangle 23"/>
          <p:cNvSpPr>
            <a:spLocks noChangeArrowheads="1"/>
          </p:cNvSpPr>
          <p:nvPr/>
        </p:nvSpPr>
        <p:spPr bwMode="auto">
          <a:xfrm>
            <a:off x="369888" y="13604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16" name="Rectangle 25"/>
          <p:cNvSpPr>
            <a:spLocks noChangeArrowheads="1"/>
          </p:cNvSpPr>
          <p:nvPr/>
        </p:nvSpPr>
        <p:spPr bwMode="auto">
          <a:xfrm>
            <a:off x="2009775" y="11239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17" name="Rectangle 26"/>
          <p:cNvSpPr>
            <a:spLocks noChangeArrowheads="1"/>
          </p:cNvSpPr>
          <p:nvPr/>
        </p:nvSpPr>
        <p:spPr bwMode="auto">
          <a:xfrm>
            <a:off x="1665288" y="11271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18" name="Rectangle 27"/>
          <p:cNvSpPr>
            <a:spLocks noChangeArrowheads="1"/>
          </p:cNvSpPr>
          <p:nvPr/>
        </p:nvSpPr>
        <p:spPr bwMode="auto">
          <a:xfrm>
            <a:off x="1320800" y="112553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19" name="Rectangle 28"/>
          <p:cNvSpPr>
            <a:spLocks noChangeArrowheads="1"/>
          </p:cNvSpPr>
          <p:nvPr/>
        </p:nvSpPr>
        <p:spPr bwMode="auto">
          <a:xfrm>
            <a:off x="1027113" y="1128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20" name="Rectangle 29"/>
          <p:cNvSpPr>
            <a:spLocks noChangeArrowheads="1"/>
          </p:cNvSpPr>
          <p:nvPr/>
        </p:nvSpPr>
        <p:spPr bwMode="auto">
          <a:xfrm>
            <a:off x="714375" y="11318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21" name="Rectangle 30"/>
          <p:cNvSpPr>
            <a:spLocks noChangeArrowheads="1"/>
          </p:cNvSpPr>
          <p:nvPr/>
        </p:nvSpPr>
        <p:spPr bwMode="auto">
          <a:xfrm>
            <a:off x="369888" y="11318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122" name="Rectangle 32"/>
          <p:cNvSpPr>
            <a:spLocks noChangeArrowheads="1"/>
          </p:cNvSpPr>
          <p:nvPr/>
        </p:nvSpPr>
        <p:spPr bwMode="auto">
          <a:xfrm>
            <a:off x="2009775" y="895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123" name="Rectangle 33"/>
          <p:cNvSpPr>
            <a:spLocks noChangeArrowheads="1"/>
          </p:cNvSpPr>
          <p:nvPr/>
        </p:nvSpPr>
        <p:spPr bwMode="auto">
          <a:xfrm>
            <a:off x="1665288" y="8985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124" name="Rectangle 34"/>
          <p:cNvSpPr>
            <a:spLocks noChangeArrowheads="1"/>
          </p:cNvSpPr>
          <p:nvPr/>
        </p:nvSpPr>
        <p:spPr bwMode="auto">
          <a:xfrm>
            <a:off x="1320800" y="8969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125" name="Rectangle 35"/>
          <p:cNvSpPr>
            <a:spLocks noChangeArrowheads="1"/>
          </p:cNvSpPr>
          <p:nvPr/>
        </p:nvSpPr>
        <p:spPr bwMode="auto">
          <a:xfrm>
            <a:off x="1027113" y="9017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126" name="Rectangle 36"/>
          <p:cNvSpPr>
            <a:spLocks noChangeArrowheads="1"/>
          </p:cNvSpPr>
          <p:nvPr/>
        </p:nvSpPr>
        <p:spPr bwMode="auto">
          <a:xfrm>
            <a:off x="714375" y="9032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127" name="Rectangle 37"/>
          <p:cNvSpPr>
            <a:spLocks noChangeArrowheads="1"/>
          </p:cNvSpPr>
          <p:nvPr/>
        </p:nvSpPr>
        <p:spPr bwMode="auto">
          <a:xfrm>
            <a:off x="369888" y="9032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128" name="Rectangle 39"/>
          <p:cNvSpPr>
            <a:spLocks noChangeArrowheads="1"/>
          </p:cNvSpPr>
          <p:nvPr/>
        </p:nvSpPr>
        <p:spPr bwMode="auto">
          <a:xfrm>
            <a:off x="2009775" y="6667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129" name="Rectangle 40"/>
          <p:cNvSpPr>
            <a:spLocks noChangeArrowheads="1"/>
          </p:cNvSpPr>
          <p:nvPr/>
        </p:nvSpPr>
        <p:spPr bwMode="auto">
          <a:xfrm>
            <a:off x="1665288" y="6699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130" name="Rectangle 41"/>
          <p:cNvSpPr>
            <a:spLocks noChangeArrowheads="1"/>
          </p:cNvSpPr>
          <p:nvPr/>
        </p:nvSpPr>
        <p:spPr bwMode="auto">
          <a:xfrm>
            <a:off x="1320800" y="671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131" name="Rectangle 42"/>
          <p:cNvSpPr>
            <a:spLocks noChangeArrowheads="1"/>
          </p:cNvSpPr>
          <p:nvPr/>
        </p:nvSpPr>
        <p:spPr bwMode="auto">
          <a:xfrm>
            <a:off x="1027113" y="6762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132" name="Rectangle 43"/>
          <p:cNvSpPr>
            <a:spLocks noChangeArrowheads="1"/>
          </p:cNvSpPr>
          <p:nvPr/>
        </p:nvSpPr>
        <p:spPr bwMode="auto">
          <a:xfrm>
            <a:off x="714375" y="6794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133" name="Rectangle 44"/>
          <p:cNvSpPr>
            <a:spLocks noChangeArrowheads="1"/>
          </p:cNvSpPr>
          <p:nvPr/>
        </p:nvSpPr>
        <p:spPr bwMode="auto">
          <a:xfrm>
            <a:off x="369888" y="6794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134" name="Rectangle 46"/>
          <p:cNvSpPr>
            <a:spLocks noChangeArrowheads="1"/>
          </p:cNvSpPr>
          <p:nvPr/>
        </p:nvSpPr>
        <p:spPr bwMode="auto">
          <a:xfrm>
            <a:off x="2009775" y="4429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135" name="Rectangle 47"/>
          <p:cNvSpPr>
            <a:spLocks noChangeArrowheads="1"/>
          </p:cNvSpPr>
          <p:nvPr/>
        </p:nvSpPr>
        <p:spPr bwMode="auto">
          <a:xfrm>
            <a:off x="1665288" y="4429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136" name="Rectangle 17"/>
          <p:cNvSpPr>
            <a:spLocks noChangeArrowheads="1"/>
          </p:cNvSpPr>
          <p:nvPr/>
        </p:nvSpPr>
        <p:spPr bwMode="auto">
          <a:xfrm>
            <a:off x="2354263" y="13509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37" name="Rectangle 24"/>
          <p:cNvSpPr>
            <a:spLocks noChangeArrowheads="1"/>
          </p:cNvSpPr>
          <p:nvPr/>
        </p:nvSpPr>
        <p:spPr bwMode="auto">
          <a:xfrm>
            <a:off x="2354263" y="11239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38" name="Rectangle 31"/>
          <p:cNvSpPr>
            <a:spLocks noChangeArrowheads="1"/>
          </p:cNvSpPr>
          <p:nvPr/>
        </p:nvSpPr>
        <p:spPr bwMode="auto">
          <a:xfrm>
            <a:off x="2354263" y="8953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139" name="Rectangle 38"/>
          <p:cNvSpPr>
            <a:spLocks noChangeArrowheads="1"/>
          </p:cNvSpPr>
          <p:nvPr/>
        </p:nvSpPr>
        <p:spPr bwMode="auto">
          <a:xfrm>
            <a:off x="2354263" y="6667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140" name="Rectangle 45"/>
          <p:cNvSpPr>
            <a:spLocks noChangeArrowheads="1"/>
          </p:cNvSpPr>
          <p:nvPr/>
        </p:nvSpPr>
        <p:spPr bwMode="auto">
          <a:xfrm>
            <a:off x="2354263" y="4429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nvGrpSpPr>
          <p:cNvPr id="4141" name="Group 8"/>
          <p:cNvGrpSpPr>
            <a:grpSpLocks/>
          </p:cNvGrpSpPr>
          <p:nvPr/>
        </p:nvGrpSpPr>
        <p:grpSpPr bwMode="auto">
          <a:xfrm>
            <a:off x="5867400" y="3598863"/>
            <a:ext cx="2425700" cy="1395412"/>
            <a:chOff x="5867400" y="3598863"/>
            <a:chExt cx="2425701" cy="1395412"/>
          </a:xfrm>
        </p:grpSpPr>
        <p:sp>
          <p:nvSpPr>
            <p:cNvPr id="4609" name="Rectangle 2"/>
            <p:cNvSpPr>
              <a:spLocks noChangeArrowheads="1"/>
            </p:cNvSpPr>
            <p:nvPr/>
          </p:nvSpPr>
          <p:spPr bwMode="auto">
            <a:xfrm>
              <a:off x="7933945"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610" name="Rectangle 3"/>
            <p:cNvSpPr>
              <a:spLocks noChangeArrowheads="1"/>
            </p:cNvSpPr>
            <p:nvPr/>
          </p:nvSpPr>
          <p:spPr bwMode="auto">
            <a:xfrm>
              <a:off x="7589521"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611" name="Rectangle 4"/>
            <p:cNvSpPr>
              <a:spLocks noChangeArrowheads="1"/>
            </p:cNvSpPr>
            <p:nvPr/>
          </p:nvSpPr>
          <p:spPr bwMode="auto">
            <a:xfrm>
              <a:off x="7245097"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612" name="Rectangle 5"/>
            <p:cNvSpPr>
              <a:spLocks noChangeArrowheads="1"/>
            </p:cNvSpPr>
            <p:nvPr/>
          </p:nvSpPr>
          <p:spPr bwMode="auto">
            <a:xfrm>
              <a:off x="6900673"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613" name="Rectangle 6"/>
            <p:cNvSpPr>
              <a:spLocks noChangeArrowheads="1"/>
            </p:cNvSpPr>
            <p:nvPr/>
          </p:nvSpPr>
          <p:spPr bwMode="auto">
            <a:xfrm>
              <a:off x="6556248"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614" name="Rectangle 7"/>
            <p:cNvSpPr>
              <a:spLocks noChangeArrowheads="1"/>
            </p:cNvSpPr>
            <p:nvPr/>
          </p:nvSpPr>
          <p:spPr bwMode="auto">
            <a:xfrm>
              <a:off x="6211825"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615" name="Rectangle 8"/>
            <p:cNvSpPr>
              <a:spLocks noChangeArrowheads="1"/>
            </p:cNvSpPr>
            <p:nvPr/>
          </p:nvSpPr>
          <p:spPr bwMode="auto">
            <a:xfrm>
              <a:off x="5867400"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616" name="Rectangle 9"/>
            <p:cNvSpPr>
              <a:spLocks noChangeArrowheads="1"/>
            </p:cNvSpPr>
            <p:nvPr/>
          </p:nvSpPr>
          <p:spPr bwMode="auto">
            <a:xfrm>
              <a:off x="5867400" y="3598863"/>
              <a:ext cx="2410970"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2017</a:t>
              </a:r>
            </a:p>
            <a:p>
              <a:pPr algn="ctr" eaLnBrk="1" fontAlgn="b" hangingPunct="1">
                <a:spcBef>
                  <a:spcPct val="0"/>
                </a:spcBef>
                <a:buFontTx/>
                <a:buNone/>
              </a:pPr>
              <a:endParaRPr lang="en-US" altLang="en-US" sz="1000" b="1"/>
            </a:p>
          </p:txBody>
        </p:sp>
        <p:sp>
          <p:nvSpPr>
            <p:cNvPr id="4617" name="Rectangle 113"/>
            <p:cNvSpPr>
              <a:spLocks noChangeArrowheads="1"/>
            </p:cNvSpPr>
            <p:nvPr/>
          </p:nvSpPr>
          <p:spPr bwMode="auto">
            <a:xfrm>
              <a:off x="7604251" y="4767679"/>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618" name="Rectangle 112"/>
            <p:cNvSpPr>
              <a:spLocks noChangeArrowheads="1"/>
            </p:cNvSpPr>
            <p:nvPr/>
          </p:nvSpPr>
          <p:spPr bwMode="auto">
            <a:xfrm>
              <a:off x="7261732" y="4767622"/>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619" name="Rectangle 111"/>
            <p:cNvSpPr>
              <a:spLocks noChangeArrowheads="1"/>
            </p:cNvSpPr>
            <p:nvPr/>
          </p:nvSpPr>
          <p:spPr bwMode="auto">
            <a:xfrm>
              <a:off x="6925097" y="477208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620" name="Rectangle 110"/>
            <p:cNvSpPr>
              <a:spLocks noChangeArrowheads="1"/>
            </p:cNvSpPr>
            <p:nvPr/>
          </p:nvSpPr>
          <p:spPr bwMode="auto">
            <a:xfrm>
              <a:off x="6621716" y="4763527"/>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621" name="Rectangle 109"/>
            <p:cNvSpPr>
              <a:spLocks noChangeArrowheads="1"/>
            </p:cNvSpPr>
            <p:nvPr/>
          </p:nvSpPr>
          <p:spPr bwMode="auto">
            <a:xfrm>
              <a:off x="6277292" y="4763527"/>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622" name="Rectangle 108"/>
            <p:cNvSpPr>
              <a:spLocks noChangeArrowheads="1"/>
            </p:cNvSpPr>
            <p:nvPr/>
          </p:nvSpPr>
          <p:spPr bwMode="auto">
            <a:xfrm>
              <a:off x="5934500" y="4762636"/>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623" name="Rectangle 107"/>
            <p:cNvSpPr>
              <a:spLocks noChangeArrowheads="1"/>
            </p:cNvSpPr>
            <p:nvPr/>
          </p:nvSpPr>
          <p:spPr bwMode="auto">
            <a:xfrm>
              <a:off x="7948676" y="4545486"/>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624" name="Rectangle 106"/>
            <p:cNvSpPr>
              <a:spLocks noChangeArrowheads="1"/>
            </p:cNvSpPr>
            <p:nvPr/>
          </p:nvSpPr>
          <p:spPr bwMode="auto">
            <a:xfrm>
              <a:off x="7604251" y="4545486"/>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625" name="Rectangle 105"/>
            <p:cNvSpPr>
              <a:spLocks noChangeArrowheads="1"/>
            </p:cNvSpPr>
            <p:nvPr/>
          </p:nvSpPr>
          <p:spPr bwMode="auto">
            <a:xfrm>
              <a:off x="7261732" y="4545430"/>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626" name="Rectangle 104"/>
            <p:cNvSpPr>
              <a:spLocks noChangeArrowheads="1"/>
            </p:cNvSpPr>
            <p:nvPr/>
          </p:nvSpPr>
          <p:spPr bwMode="auto">
            <a:xfrm>
              <a:off x="6925097" y="4549891"/>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627" name="Rectangle 103"/>
            <p:cNvSpPr>
              <a:spLocks noChangeArrowheads="1"/>
            </p:cNvSpPr>
            <p:nvPr/>
          </p:nvSpPr>
          <p:spPr bwMode="auto">
            <a:xfrm>
              <a:off x="6621716" y="4541335"/>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628" name="Rectangle 102"/>
            <p:cNvSpPr>
              <a:spLocks noChangeArrowheads="1"/>
            </p:cNvSpPr>
            <p:nvPr/>
          </p:nvSpPr>
          <p:spPr bwMode="auto">
            <a:xfrm>
              <a:off x="6277292" y="4541335"/>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629" name="Rectangle 101"/>
            <p:cNvSpPr>
              <a:spLocks noChangeArrowheads="1"/>
            </p:cNvSpPr>
            <p:nvPr/>
          </p:nvSpPr>
          <p:spPr bwMode="auto">
            <a:xfrm>
              <a:off x="5934500" y="454044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630" name="Rectangle 100"/>
            <p:cNvSpPr>
              <a:spLocks noChangeArrowheads="1"/>
            </p:cNvSpPr>
            <p:nvPr/>
          </p:nvSpPr>
          <p:spPr bwMode="auto">
            <a:xfrm>
              <a:off x="7948676" y="432329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631" name="Rectangle 99"/>
            <p:cNvSpPr>
              <a:spLocks noChangeArrowheads="1"/>
            </p:cNvSpPr>
            <p:nvPr/>
          </p:nvSpPr>
          <p:spPr bwMode="auto">
            <a:xfrm>
              <a:off x="7604251" y="432329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632" name="Rectangle 98"/>
            <p:cNvSpPr>
              <a:spLocks noChangeArrowheads="1"/>
            </p:cNvSpPr>
            <p:nvPr/>
          </p:nvSpPr>
          <p:spPr bwMode="auto">
            <a:xfrm>
              <a:off x="7261732" y="4323238"/>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633" name="Rectangle 97"/>
            <p:cNvSpPr>
              <a:spLocks noChangeArrowheads="1"/>
            </p:cNvSpPr>
            <p:nvPr/>
          </p:nvSpPr>
          <p:spPr bwMode="auto">
            <a:xfrm>
              <a:off x="6925097" y="4327700"/>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634" name="Rectangle 96"/>
            <p:cNvSpPr>
              <a:spLocks noChangeArrowheads="1"/>
            </p:cNvSpPr>
            <p:nvPr/>
          </p:nvSpPr>
          <p:spPr bwMode="auto">
            <a:xfrm>
              <a:off x="6621716" y="431914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635" name="Rectangle 95"/>
            <p:cNvSpPr>
              <a:spLocks noChangeArrowheads="1"/>
            </p:cNvSpPr>
            <p:nvPr/>
          </p:nvSpPr>
          <p:spPr bwMode="auto">
            <a:xfrm>
              <a:off x="6277292" y="431914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636" name="Rectangle 94"/>
            <p:cNvSpPr>
              <a:spLocks noChangeArrowheads="1"/>
            </p:cNvSpPr>
            <p:nvPr/>
          </p:nvSpPr>
          <p:spPr bwMode="auto">
            <a:xfrm>
              <a:off x="5934500" y="4318253"/>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637" name="Rectangle 93"/>
            <p:cNvSpPr>
              <a:spLocks noChangeArrowheads="1"/>
            </p:cNvSpPr>
            <p:nvPr/>
          </p:nvSpPr>
          <p:spPr bwMode="auto">
            <a:xfrm>
              <a:off x="7948676" y="410110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638" name="Rectangle 92"/>
            <p:cNvSpPr>
              <a:spLocks noChangeArrowheads="1"/>
            </p:cNvSpPr>
            <p:nvPr/>
          </p:nvSpPr>
          <p:spPr bwMode="auto">
            <a:xfrm>
              <a:off x="7604251" y="410110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639" name="Rectangle 91"/>
            <p:cNvSpPr>
              <a:spLocks noChangeArrowheads="1"/>
            </p:cNvSpPr>
            <p:nvPr/>
          </p:nvSpPr>
          <p:spPr bwMode="auto">
            <a:xfrm>
              <a:off x="7261732" y="4101046"/>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640" name="Rectangle 90"/>
            <p:cNvSpPr>
              <a:spLocks noChangeArrowheads="1"/>
            </p:cNvSpPr>
            <p:nvPr/>
          </p:nvSpPr>
          <p:spPr bwMode="auto">
            <a:xfrm>
              <a:off x="6925097" y="4105508"/>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641" name="Rectangle 89"/>
            <p:cNvSpPr>
              <a:spLocks noChangeArrowheads="1"/>
            </p:cNvSpPr>
            <p:nvPr/>
          </p:nvSpPr>
          <p:spPr bwMode="auto">
            <a:xfrm>
              <a:off x="6621716" y="4096952"/>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642" name="Rectangle 88"/>
            <p:cNvSpPr>
              <a:spLocks noChangeArrowheads="1"/>
            </p:cNvSpPr>
            <p:nvPr/>
          </p:nvSpPr>
          <p:spPr bwMode="auto">
            <a:xfrm>
              <a:off x="6277292" y="4096952"/>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643" name="Rectangle 87"/>
            <p:cNvSpPr>
              <a:spLocks noChangeArrowheads="1"/>
            </p:cNvSpPr>
            <p:nvPr/>
          </p:nvSpPr>
          <p:spPr bwMode="auto">
            <a:xfrm>
              <a:off x="5934500" y="4096061"/>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644" name="Rectangle 86"/>
            <p:cNvSpPr>
              <a:spLocks noChangeArrowheads="1"/>
            </p:cNvSpPr>
            <p:nvPr/>
          </p:nvSpPr>
          <p:spPr bwMode="auto">
            <a:xfrm>
              <a:off x="7948676" y="3878911"/>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645" name="Rectangle 85"/>
            <p:cNvSpPr>
              <a:spLocks noChangeArrowheads="1"/>
            </p:cNvSpPr>
            <p:nvPr/>
          </p:nvSpPr>
          <p:spPr bwMode="auto">
            <a:xfrm>
              <a:off x="7604251" y="3878910"/>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646" name="Rectangle 84"/>
            <p:cNvSpPr>
              <a:spLocks noChangeArrowheads="1"/>
            </p:cNvSpPr>
            <p:nvPr/>
          </p:nvSpPr>
          <p:spPr bwMode="auto">
            <a:xfrm>
              <a:off x="7261732" y="387885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647" name="Rectangle 115"/>
            <p:cNvSpPr>
              <a:spLocks noChangeArrowheads="1"/>
            </p:cNvSpPr>
            <p:nvPr/>
          </p:nvSpPr>
          <p:spPr bwMode="auto">
            <a:xfrm>
              <a:off x="5934500" y="3880669"/>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648" name="Rectangle 114"/>
            <p:cNvSpPr>
              <a:spLocks noChangeArrowheads="1"/>
            </p:cNvSpPr>
            <p:nvPr/>
          </p:nvSpPr>
          <p:spPr bwMode="auto">
            <a:xfrm>
              <a:off x="7948676" y="476776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649" name="Rectangle 83"/>
            <p:cNvSpPr>
              <a:spLocks noChangeArrowheads="1"/>
            </p:cNvSpPr>
            <p:nvPr/>
          </p:nvSpPr>
          <p:spPr bwMode="auto">
            <a:xfrm>
              <a:off x="6925097" y="3880669"/>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650" name="Rectangle 82"/>
            <p:cNvSpPr>
              <a:spLocks noChangeArrowheads="1"/>
            </p:cNvSpPr>
            <p:nvPr/>
          </p:nvSpPr>
          <p:spPr bwMode="auto">
            <a:xfrm>
              <a:off x="6614432" y="3878473"/>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651" name="Rectangle 81"/>
            <p:cNvSpPr>
              <a:spLocks noChangeArrowheads="1"/>
            </p:cNvSpPr>
            <p:nvPr/>
          </p:nvSpPr>
          <p:spPr bwMode="auto">
            <a:xfrm>
              <a:off x="6270008" y="387847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grpSp>
      <p:grpSp>
        <p:nvGrpSpPr>
          <p:cNvPr id="4142" name="Group 11"/>
          <p:cNvGrpSpPr>
            <a:grpSpLocks/>
          </p:cNvGrpSpPr>
          <p:nvPr/>
        </p:nvGrpSpPr>
        <p:grpSpPr bwMode="auto">
          <a:xfrm>
            <a:off x="5892800" y="5214938"/>
            <a:ext cx="2435225" cy="1289050"/>
            <a:chOff x="5892800" y="5214938"/>
            <a:chExt cx="2435206" cy="1288500"/>
          </a:xfrm>
        </p:grpSpPr>
        <p:sp>
          <p:nvSpPr>
            <p:cNvPr id="4566" name="Rectangle 2"/>
            <p:cNvSpPr>
              <a:spLocks noChangeArrowheads="1"/>
            </p:cNvSpPr>
            <p:nvPr/>
          </p:nvSpPr>
          <p:spPr bwMode="auto">
            <a:xfrm>
              <a:off x="7960013"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67" name="Rectangle 3"/>
            <p:cNvSpPr>
              <a:spLocks noChangeArrowheads="1"/>
            </p:cNvSpPr>
            <p:nvPr/>
          </p:nvSpPr>
          <p:spPr bwMode="auto">
            <a:xfrm>
              <a:off x="7615478"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68" name="Rectangle 4"/>
            <p:cNvSpPr>
              <a:spLocks noChangeArrowheads="1"/>
            </p:cNvSpPr>
            <p:nvPr/>
          </p:nvSpPr>
          <p:spPr bwMode="auto">
            <a:xfrm>
              <a:off x="7270942"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69" name="Rectangle 5"/>
            <p:cNvSpPr>
              <a:spLocks noChangeArrowheads="1"/>
            </p:cNvSpPr>
            <p:nvPr/>
          </p:nvSpPr>
          <p:spPr bwMode="auto">
            <a:xfrm>
              <a:off x="6926407"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70" name="Rectangle 6"/>
            <p:cNvSpPr>
              <a:spLocks noChangeArrowheads="1"/>
            </p:cNvSpPr>
            <p:nvPr/>
          </p:nvSpPr>
          <p:spPr bwMode="auto">
            <a:xfrm>
              <a:off x="6581871"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71" name="Rectangle 7"/>
            <p:cNvSpPr>
              <a:spLocks noChangeArrowheads="1"/>
            </p:cNvSpPr>
            <p:nvPr/>
          </p:nvSpPr>
          <p:spPr bwMode="auto">
            <a:xfrm>
              <a:off x="6237336"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72" name="Rectangle 8"/>
            <p:cNvSpPr>
              <a:spLocks noChangeArrowheads="1"/>
            </p:cNvSpPr>
            <p:nvPr/>
          </p:nvSpPr>
          <p:spPr bwMode="auto">
            <a:xfrm>
              <a:off x="5892800"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73" name="Rectangle 9"/>
            <p:cNvSpPr>
              <a:spLocks noChangeArrowheads="1"/>
            </p:cNvSpPr>
            <p:nvPr/>
          </p:nvSpPr>
          <p:spPr bwMode="auto">
            <a:xfrm>
              <a:off x="5892800" y="5214938"/>
              <a:ext cx="2411749" cy="10788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2017</a:t>
              </a:r>
            </a:p>
            <a:p>
              <a:pPr algn="ctr" eaLnBrk="1" fontAlgn="b" hangingPunct="1">
                <a:spcBef>
                  <a:spcPct val="0"/>
                </a:spcBef>
                <a:buFontTx/>
                <a:buNone/>
              </a:pPr>
              <a:endParaRPr lang="en-US" altLang="en-US" sz="1000" b="1"/>
            </a:p>
          </p:txBody>
        </p:sp>
        <p:sp>
          <p:nvSpPr>
            <p:cNvPr id="4574" name="Rectangle 115"/>
            <p:cNvSpPr>
              <a:spLocks noChangeArrowheads="1"/>
            </p:cNvSpPr>
            <p:nvPr/>
          </p:nvSpPr>
          <p:spPr bwMode="auto">
            <a:xfrm>
              <a:off x="5944116"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575" name="Rectangle 114"/>
            <p:cNvSpPr>
              <a:spLocks noChangeArrowheads="1"/>
            </p:cNvSpPr>
            <p:nvPr/>
          </p:nvSpPr>
          <p:spPr bwMode="auto">
            <a:xfrm>
              <a:off x="7983470" y="6305124"/>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576" name="Rectangle 113"/>
            <p:cNvSpPr>
              <a:spLocks noChangeArrowheads="1"/>
            </p:cNvSpPr>
            <p:nvPr/>
          </p:nvSpPr>
          <p:spPr bwMode="auto">
            <a:xfrm>
              <a:off x="7638935" y="6305124"/>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577" name="Rectangle 112"/>
            <p:cNvSpPr>
              <a:spLocks noChangeArrowheads="1"/>
            </p:cNvSpPr>
            <p:nvPr/>
          </p:nvSpPr>
          <p:spPr bwMode="auto">
            <a:xfrm>
              <a:off x="7294399"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578" name="Rectangle 111"/>
            <p:cNvSpPr>
              <a:spLocks noChangeArrowheads="1"/>
            </p:cNvSpPr>
            <p:nvPr/>
          </p:nvSpPr>
          <p:spPr bwMode="auto">
            <a:xfrm>
              <a:off x="6975174"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79" name="Rectangle 110"/>
            <p:cNvSpPr>
              <a:spLocks noChangeArrowheads="1"/>
            </p:cNvSpPr>
            <p:nvPr/>
          </p:nvSpPr>
          <p:spPr bwMode="auto">
            <a:xfrm>
              <a:off x="6648930" y="6306711"/>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80" name="Rectangle 109"/>
            <p:cNvSpPr>
              <a:spLocks noChangeArrowheads="1"/>
            </p:cNvSpPr>
            <p:nvPr/>
          </p:nvSpPr>
          <p:spPr bwMode="auto">
            <a:xfrm>
              <a:off x="6304395"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81" name="Rectangle 108"/>
            <p:cNvSpPr>
              <a:spLocks noChangeArrowheads="1"/>
            </p:cNvSpPr>
            <p:nvPr/>
          </p:nvSpPr>
          <p:spPr bwMode="auto">
            <a:xfrm>
              <a:off x="5944749" y="6306711"/>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82" name="Rectangle 107"/>
            <p:cNvSpPr>
              <a:spLocks noChangeArrowheads="1"/>
            </p:cNvSpPr>
            <p:nvPr/>
          </p:nvSpPr>
          <p:spPr bwMode="auto">
            <a:xfrm>
              <a:off x="7983470" y="6089143"/>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83" name="Rectangle 106"/>
            <p:cNvSpPr>
              <a:spLocks noChangeArrowheads="1"/>
            </p:cNvSpPr>
            <p:nvPr/>
          </p:nvSpPr>
          <p:spPr bwMode="auto">
            <a:xfrm>
              <a:off x="7638935" y="6089143"/>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84" name="Rectangle 105"/>
            <p:cNvSpPr>
              <a:spLocks noChangeArrowheads="1"/>
            </p:cNvSpPr>
            <p:nvPr/>
          </p:nvSpPr>
          <p:spPr bwMode="auto">
            <a:xfrm>
              <a:off x="7294399" y="6089143"/>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85" name="Rectangle 104"/>
            <p:cNvSpPr>
              <a:spLocks noChangeArrowheads="1"/>
            </p:cNvSpPr>
            <p:nvPr/>
          </p:nvSpPr>
          <p:spPr bwMode="auto">
            <a:xfrm>
              <a:off x="6975174" y="6087557"/>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86" name="Rectangle 103"/>
            <p:cNvSpPr>
              <a:spLocks noChangeArrowheads="1"/>
            </p:cNvSpPr>
            <p:nvPr/>
          </p:nvSpPr>
          <p:spPr bwMode="auto">
            <a:xfrm>
              <a:off x="6648930" y="6095237"/>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87" name="Rectangle 102"/>
            <p:cNvSpPr>
              <a:spLocks noChangeArrowheads="1"/>
            </p:cNvSpPr>
            <p:nvPr/>
          </p:nvSpPr>
          <p:spPr bwMode="auto">
            <a:xfrm>
              <a:off x="6304395" y="6095237"/>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88" name="Rectangle 101"/>
            <p:cNvSpPr>
              <a:spLocks noChangeArrowheads="1"/>
            </p:cNvSpPr>
            <p:nvPr/>
          </p:nvSpPr>
          <p:spPr bwMode="auto">
            <a:xfrm>
              <a:off x="5944749" y="6108398"/>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89" name="Rectangle 100"/>
            <p:cNvSpPr>
              <a:spLocks noChangeArrowheads="1"/>
            </p:cNvSpPr>
            <p:nvPr/>
          </p:nvSpPr>
          <p:spPr bwMode="auto">
            <a:xfrm>
              <a:off x="7983470" y="5890830"/>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90" name="Rectangle 99"/>
            <p:cNvSpPr>
              <a:spLocks noChangeArrowheads="1"/>
            </p:cNvSpPr>
            <p:nvPr/>
          </p:nvSpPr>
          <p:spPr bwMode="auto">
            <a:xfrm>
              <a:off x="7638935" y="5890830"/>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91" name="Rectangle 98"/>
            <p:cNvSpPr>
              <a:spLocks noChangeArrowheads="1"/>
            </p:cNvSpPr>
            <p:nvPr/>
          </p:nvSpPr>
          <p:spPr bwMode="auto">
            <a:xfrm>
              <a:off x="7294399" y="5892416"/>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92" name="Rectangle 97"/>
            <p:cNvSpPr>
              <a:spLocks noChangeArrowheads="1"/>
            </p:cNvSpPr>
            <p:nvPr/>
          </p:nvSpPr>
          <p:spPr bwMode="auto">
            <a:xfrm>
              <a:off x="6975174" y="5890830"/>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93" name="Rectangle 96"/>
            <p:cNvSpPr>
              <a:spLocks noChangeArrowheads="1"/>
            </p:cNvSpPr>
            <p:nvPr/>
          </p:nvSpPr>
          <p:spPr bwMode="auto">
            <a:xfrm>
              <a:off x="6648930" y="5898510"/>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94" name="Rectangle 95"/>
            <p:cNvSpPr>
              <a:spLocks noChangeArrowheads="1"/>
            </p:cNvSpPr>
            <p:nvPr/>
          </p:nvSpPr>
          <p:spPr bwMode="auto">
            <a:xfrm>
              <a:off x="6304395" y="5898510"/>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95" name="Rectangle 94"/>
            <p:cNvSpPr>
              <a:spLocks noChangeArrowheads="1"/>
            </p:cNvSpPr>
            <p:nvPr/>
          </p:nvSpPr>
          <p:spPr bwMode="auto">
            <a:xfrm>
              <a:off x="5944749" y="5911670"/>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96" name="Rectangle 93"/>
            <p:cNvSpPr>
              <a:spLocks noChangeArrowheads="1"/>
            </p:cNvSpPr>
            <p:nvPr/>
          </p:nvSpPr>
          <p:spPr bwMode="auto">
            <a:xfrm>
              <a:off x="7983470" y="5694102"/>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97" name="Rectangle 92"/>
            <p:cNvSpPr>
              <a:spLocks noChangeArrowheads="1"/>
            </p:cNvSpPr>
            <p:nvPr/>
          </p:nvSpPr>
          <p:spPr bwMode="auto">
            <a:xfrm>
              <a:off x="7638935" y="5694102"/>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98" name="Rectangle 91"/>
            <p:cNvSpPr>
              <a:spLocks noChangeArrowheads="1"/>
            </p:cNvSpPr>
            <p:nvPr/>
          </p:nvSpPr>
          <p:spPr bwMode="auto">
            <a:xfrm>
              <a:off x="7294399" y="5694102"/>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99" name="Rectangle 90"/>
            <p:cNvSpPr>
              <a:spLocks noChangeArrowheads="1"/>
            </p:cNvSpPr>
            <p:nvPr/>
          </p:nvSpPr>
          <p:spPr bwMode="auto">
            <a:xfrm>
              <a:off x="6975174" y="5692515"/>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600" name="Rectangle 89"/>
            <p:cNvSpPr>
              <a:spLocks noChangeArrowheads="1"/>
            </p:cNvSpPr>
            <p:nvPr/>
          </p:nvSpPr>
          <p:spPr bwMode="auto">
            <a:xfrm>
              <a:off x="6648930" y="5700196"/>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601" name="Rectangle 88"/>
            <p:cNvSpPr>
              <a:spLocks noChangeArrowheads="1"/>
            </p:cNvSpPr>
            <p:nvPr/>
          </p:nvSpPr>
          <p:spPr bwMode="auto">
            <a:xfrm>
              <a:off x="6304395" y="5700196"/>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602" name="Rectangle 87"/>
            <p:cNvSpPr>
              <a:spLocks noChangeArrowheads="1"/>
            </p:cNvSpPr>
            <p:nvPr/>
          </p:nvSpPr>
          <p:spPr bwMode="auto">
            <a:xfrm>
              <a:off x="5944749" y="5713356"/>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603" name="Rectangle 86"/>
            <p:cNvSpPr>
              <a:spLocks noChangeArrowheads="1"/>
            </p:cNvSpPr>
            <p:nvPr/>
          </p:nvSpPr>
          <p:spPr bwMode="auto">
            <a:xfrm>
              <a:off x="7983470"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604" name="Rectangle 85"/>
            <p:cNvSpPr>
              <a:spLocks noChangeArrowheads="1"/>
            </p:cNvSpPr>
            <p:nvPr/>
          </p:nvSpPr>
          <p:spPr bwMode="auto">
            <a:xfrm>
              <a:off x="7638935"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605" name="Rectangle 84"/>
            <p:cNvSpPr>
              <a:spLocks noChangeArrowheads="1"/>
            </p:cNvSpPr>
            <p:nvPr/>
          </p:nvSpPr>
          <p:spPr bwMode="auto">
            <a:xfrm>
              <a:off x="7294399" y="5495788"/>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606" name="Rectangle 81"/>
            <p:cNvSpPr>
              <a:spLocks noChangeArrowheads="1"/>
            </p:cNvSpPr>
            <p:nvPr/>
          </p:nvSpPr>
          <p:spPr bwMode="auto">
            <a:xfrm>
              <a:off x="6974665"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607" name="Rectangle 82"/>
            <p:cNvSpPr>
              <a:spLocks noChangeArrowheads="1"/>
            </p:cNvSpPr>
            <p:nvPr/>
          </p:nvSpPr>
          <p:spPr bwMode="auto">
            <a:xfrm>
              <a:off x="6633696"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608" name="Rectangle 81"/>
            <p:cNvSpPr>
              <a:spLocks noChangeArrowheads="1"/>
            </p:cNvSpPr>
            <p:nvPr/>
          </p:nvSpPr>
          <p:spPr bwMode="auto">
            <a:xfrm>
              <a:off x="6289160"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sp>
        <p:nvSpPr>
          <p:cNvPr id="4143" name="Line 838"/>
          <p:cNvSpPr>
            <a:spLocks noChangeShapeType="1"/>
          </p:cNvSpPr>
          <p:nvPr/>
        </p:nvSpPr>
        <p:spPr bwMode="auto">
          <a:xfrm flipV="1">
            <a:off x="627062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144" name="Group 3"/>
          <p:cNvGrpSpPr>
            <a:grpSpLocks/>
          </p:cNvGrpSpPr>
          <p:nvPr/>
        </p:nvGrpSpPr>
        <p:grpSpPr bwMode="auto">
          <a:xfrm>
            <a:off x="293688" y="1954213"/>
            <a:ext cx="2484437" cy="1438275"/>
            <a:chOff x="293869" y="1954213"/>
            <a:chExt cx="2484256" cy="1438601"/>
          </a:xfrm>
        </p:grpSpPr>
        <p:sp>
          <p:nvSpPr>
            <p:cNvPr id="4522" name="Rectangle 2"/>
            <p:cNvSpPr>
              <a:spLocks noChangeArrowheads="1"/>
            </p:cNvSpPr>
            <p:nvPr/>
          </p:nvSpPr>
          <p:spPr bwMode="auto">
            <a:xfrm>
              <a:off x="239395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23" name="Rectangle 3"/>
            <p:cNvSpPr>
              <a:spLocks noChangeArrowheads="1"/>
            </p:cNvSpPr>
            <p:nvPr/>
          </p:nvSpPr>
          <p:spPr bwMode="auto">
            <a:xfrm>
              <a:off x="204470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24" name="Rectangle 4"/>
            <p:cNvSpPr>
              <a:spLocks noChangeArrowheads="1"/>
            </p:cNvSpPr>
            <p:nvPr/>
          </p:nvSpPr>
          <p:spPr bwMode="auto">
            <a:xfrm>
              <a:off x="169545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25" name="Rectangle 5"/>
            <p:cNvSpPr>
              <a:spLocks noChangeArrowheads="1"/>
            </p:cNvSpPr>
            <p:nvPr/>
          </p:nvSpPr>
          <p:spPr bwMode="auto">
            <a:xfrm>
              <a:off x="1344613" y="2078074"/>
              <a:ext cx="350837"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26" name="Rectangle 6"/>
            <p:cNvSpPr>
              <a:spLocks noChangeArrowheads="1"/>
            </p:cNvSpPr>
            <p:nvPr/>
          </p:nvSpPr>
          <p:spPr bwMode="auto">
            <a:xfrm>
              <a:off x="99536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27" name="Rectangle 7"/>
            <p:cNvSpPr>
              <a:spLocks noChangeArrowheads="1"/>
            </p:cNvSpPr>
            <p:nvPr/>
          </p:nvSpPr>
          <p:spPr bwMode="auto">
            <a:xfrm>
              <a:off x="64611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28" name="Rectangle 8"/>
            <p:cNvSpPr>
              <a:spLocks noChangeArrowheads="1"/>
            </p:cNvSpPr>
            <p:nvPr/>
          </p:nvSpPr>
          <p:spPr bwMode="auto">
            <a:xfrm>
              <a:off x="29686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29" name="Rectangle 9"/>
            <p:cNvSpPr>
              <a:spLocks noChangeArrowheads="1"/>
            </p:cNvSpPr>
            <p:nvPr/>
          </p:nvSpPr>
          <p:spPr bwMode="auto">
            <a:xfrm>
              <a:off x="296863" y="1954213"/>
              <a:ext cx="2446337" cy="1238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2017</a:t>
              </a:r>
            </a:p>
            <a:p>
              <a:pPr algn="ctr" eaLnBrk="1" fontAlgn="b" hangingPunct="1">
                <a:spcBef>
                  <a:spcPct val="0"/>
                </a:spcBef>
                <a:buFontTx/>
                <a:buNone/>
              </a:pPr>
              <a:endParaRPr lang="en-US" altLang="en-US" sz="1000" b="1"/>
            </a:p>
          </p:txBody>
        </p:sp>
        <p:sp>
          <p:nvSpPr>
            <p:cNvPr id="4530" name="Rectangle 115"/>
            <p:cNvSpPr>
              <a:spLocks noChangeArrowheads="1"/>
            </p:cNvSpPr>
            <p:nvPr/>
          </p:nvSpPr>
          <p:spPr bwMode="auto">
            <a:xfrm>
              <a:off x="293869" y="2248669"/>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531" name="Rectangle 114"/>
            <p:cNvSpPr>
              <a:spLocks noChangeArrowheads="1"/>
            </p:cNvSpPr>
            <p:nvPr/>
          </p:nvSpPr>
          <p:spPr bwMode="auto">
            <a:xfrm>
              <a:off x="2366001" y="315733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532" name="Rectangle 113"/>
            <p:cNvSpPr>
              <a:spLocks noChangeArrowheads="1"/>
            </p:cNvSpPr>
            <p:nvPr/>
          </p:nvSpPr>
          <p:spPr bwMode="auto">
            <a:xfrm>
              <a:off x="2016751" y="315733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533" name="Rectangle 112"/>
            <p:cNvSpPr>
              <a:spLocks noChangeArrowheads="1"/>
            </p:cNvSpPr>
            <p:nvPr/>
          </p:nvSpPr>
          <p:spPr bwMode="auto">
            <a:xfrm>
              <a:off x="1670676" y="3155748"/>
              <a:ext cx="349250" cy="23184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34" name="Rectangle 111"/>
            <p:cNvSpPr>
              <a:spLocks noChangeArrowheads="1"/>
            </p:cNvSpPr>
            <p:nvPr/>
          </p:nvSpPr>
          <p:spPr bwMode="auto">
            <a:xfrm>
              <a:off x="1338910" y="3158923"/>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35" name="Rectangle 110"/>
            <p:cNvSpPr>
              <a:spLocks noChangeArrowheads="1"/>
            </p:cNvSpPr>
            <p:nvPr/>
          </p:nvSpPr>
          <p:spPr bwMode="auto">
            <a:xfrm>
              <a:off x="997332" y="3160646"/>
              <a:ext cx="350837"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36" name="Rectangle 109"/>
            <p:cNvSpPr>
              <a:spLocks noChangeArrowheads="1"/>
            </p:cNvSpPr>
            <p:nvPr/>
          </p:nvSpPr>
          <p:spPr bwMode="auto">
            <a:xfrm>
              <a:off x="648082" y="3160646"/>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37" name="Rectangle 108"/>
            <p:cNvSpPr>
              <a:spLocks noChangeArrowheads="1"/>
            </p:cNvSpPr>
            <p:nvPr/>
          </p:nvSpPr>
          <p:spPr bwMode="auto">
            <a:xfrm>
              <a:off x="293869" y="3162560"/>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38" name="Rectangle 107"/>
            <p:cNvSpPr>
              <a:spLocks noChangeArrowheads="1"/>
            </p:cNvSpPr>
            <p:nvPr/>
          </p:nvSpPr>
          <p:spPr bwMode="auto">
            <a:xfrm>
              <a:off x="2366001" y="292708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39" name="Rectangle 106"/>
            <p:cNvSpPr>
              <a:spLocks noChangeArrowheads="1"/>
            </p:cNvSpPr>
            <p:nvPr/>
          </p:nvSpPr>
          <p:spPr bwMode="auto">
            <a:xfrm>
              <a:off x="2016751" y="292708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40" name="Rectangle 105"/>
            <p:cNvSpPr>
              <a:spLocks noChangeArrowheads="1"/>
            </p:cNvSpPr>
            <p:nvPr/>
          </p:nvSpPr>
          <p:spPr bwMode="auto">
            <a:xfrm>
              <a:off x="1670676" y="2925493"/>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41" name="Rectangle 104"/>
            <p:cNvSpPr>
              <a:spLocks noChangeArrowheads="1"/>
            </p:cNvSpPr>
            <p:nvPr/>
          </p:nvSpPr>
          <p:spPr bwMode="auto">
            <a:xfrm>
              <a:off x="1338910" y="2928668"/>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42" name="Rectangle 103"/>
            <p:cNvSpPr>
              <a:spLocks noChangeArrowheads="1"/>
            </p:cNvSpPr>
            <p:nvPr/>
          </p:nvSpPr>
          <p:spPr bwMode="auto">
            <a:xfrm>
              <a:off x="997332" y="2930392"/>
              <a:ext cx="350837"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43" name="Rectangle 102"/>
            <p:cNvSpPr>
              <a:spLocks noChangeArrowheads="1"/>
            </p:cNvSpPr>
            <p:nvPr/>
          </p:nvSpPr>
          <p:spPr bwMode="auto">
            <a:xfrm>
              <a:off x="648082" y="2930392"/>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44" name="Rectangle 101"/>
            <p:cNvSpPr>
              <a:spLocks noChangeArrowheads="1"/>
            </p:cNvSpPr>
            <p:nvPr/>
          </p:nvSpPr>
          <p:spPr bwMode="auto">
            <a:xfrm>
              <a:off x="293869" y="293230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45" name="Rectangle 100"/>
            <p:cNvSpPr>
              <a:spLocks noChangeArrowheads="1"/>
            </p:cNvSpPr>
            <p:nvPr/>
          </p:nvSpPr>
          <p:spPr bwMode="auto">
            <a:xfrm>
              <a:off x="2366001" y="2696827"/>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46" name="Rectangle 99"/>
            <p:cNvSpPr>
              <a:spLocks noChangeArrowheads="1"/>
            </p:cNvSpPr>
            <p:nvPr/>
          </p:nvSpPr>
          <p:spPr bwMode="auto">
            <a:xfrm>
              <a:off x="2016751" y="2696827"/>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47" name="Rectangle 98"/>
            <p:cNvSpPr>
              <a:spLocks noChangeArrowheads="1"/>
            </p:cNvSpPr>
            <p:nvPr/>
          </p:nvSpPr>
          <p:spPr bwMode="auto">
            <a:xfrm>
              <a:off x="1670676" y="2695240"/>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48" name="Rectangle 97"/>
            <p:cNvSpPr>
              <a:spLocks noChangeArrowheads="1"/>
            </p:cNvSpPr>
            <p:nvPr/>
          </p:nvSpPr>
          <p:spPr bwMode="auto">
            <a:xfrm>
              <a:off x="1338910" y="2700002"/>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49" name="Rectangle 96"/>
            <p:cNvSpPr>
              <a:spLocks noChangeArrowheads="1"/>
            </p:cNvSpPr>
            <p:nvPr/>
          </p:nvSpPr>
          <p:spPr bwMode="auto">
            <a:xfrm>
              <a:off x="997332" y="2701725"/>
              <a:ext cx="350837"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50" name="Rectangle 95"/>
            <p:cNvSpPr>
              <a:spLocks noChangeArrowheads="1"/>
            </p:cNvSpPr>
            <p:nvPr/>
          </p:nvSpPr>
          <p:spPr bwMode="auto">
            <a:xfrm>
              <a:off x="648082" y="2701725"/>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51" name="Rectangle 94"/>
            <p:cNvSpPr>
              <a:spLocks noChangeArrowheads="1"/>
            </p:cNvSpPr>
            <p:nvPr/>
          </p:nvSpPr>
          <p:spPr bwMode="auto">
            <a:xfrm>
              <a:off x="293869" y="2703639"/>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52" name="Rectangle 93"/>
            <p:cNvSpPr>
              <a:spLocks noChangeArrowheads="1"/>
            </p:cNvSpPr>
            <p:nvPr/>
          </p:nvSpPr>
          <p:spPr bwMode="auto">
            <a:xfrm>
              <a:off x="2366001" y="2468161"/>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53" name="Rectangle 92"/>
            <p:cNvSpPr>
              <a:spLocks noChangeArrowheads="1"/>
            </p:cNvSpPr>
            <p:nvPr/>
          </p:nvSpPr>
          <p:spPr bwMode="auto">
            <a:xfrm>
              <a:off x="2016751" y="2468161"/>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54" name="Rectangle 91"/>
            <p:cNvSpPr>
              <a:spLocks noChangeArrowheads="1"/>
            </p:cNvSpPr>
            <p:nvPr/>
          </p:nvSpPr>
          <p:spPr bwMode="auto">
            <a:xfrm>
              <a:off x="1670676" y="2466573"/>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55" name="Rectangle 90"/>
            <p:cNvSpPr>
              <a:spLocks noChangeArrowheads="1"/>
            </p:cNvSpPr>
            <p:nvPr/>
          </p:nvSpPr>
          <p:spPr bwMode="auto">
            <a:xfrm>
              <a:off x="1338910" y="2469748"/>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56" name="Rectangle 89"/>
            <p:cNvSpPr>
              <a:spLocks noChangeArrowheads="1"/>
            </p:cNvSpPr>
            <p:nvPr/>
          </p:nvSpPr>
          <p:spPr bwMode="auto">
            <a:xfrm>
              <a:off x="997332" y="2471472"/>
              <a:ext cx="350837"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57" name="Rectangle 88"/>
            <p:cNvSpPr>
              <a:spLocks noChangeArrowheads="1"/>
            </p:cNvSpPr>
            <p:nvPr/>
          </p:nvSpPr>
          <p:spPr bwMode="auto">
            <a:xfrm>
              <a:off x="648082" y="247147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58" name="Rectangle 87"/>
            <p:cNvSpPr>
              <a:spLocks noChangeArrowheads="1"/>
            </p:cNvSpPr>
            <p:nvPr/>
          </p:nvSpPr>
          <p:spPr bwMode="auto">
            <a:xfrm>
              <a:off x="293869" y="2473385"/>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59" name="Rectangle 86"/>
            <p:cNvSpPr>
              <a:spLocks noChangeArrowheads="1"/>
            </p:cNvSpPr>
            <p:nvPr/>
          </p:nvSpPr>
          <p:spPr bwMode="auto">
            <a:xfrm>
              <a:off x="2366001"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60" name="Rectangle 85"/>
            <p:cNvSpPr>
              <a:spLocks noChangeArrowheads="1"/>
            </p:cNvSpPr>
            <p:nvPr/>
          </p:nvSpPr>
          <p:spPr bwMode="auto">
            <a:xfrm>
              <a:off x="2016751"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61" name="Rectangle 115"/>
            <p:cNvSpPr>
              <a:spLocks noChangeArrowheads="1"/>
            </p:cNvSpPr>
            <p:nvPr/>
          </p:nvSpPr>
          <p:spPr bwMode="auto">
            <a:xfrm>
              <a:off x="658813" y="2242670"/>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562" name="Rectangle 115"/>
            <p:cNvSpPr>
              <a:spLocks noChangeArrowheads="1"/>
            </p:cNvSpPr>
            <p:nvPr/>
          </p:nvSpPr>
          <p:spPr bwMode="auto">
            <a:xfrm>
              <a:off x="1008063" y="2242670"/>
              <a:ext cx="350837"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563" name="Rectangle 115"/>
            <p:cNvSpPr>
              <a:spLocks noChangeArrowheads="1"/>
            </p:cNvSpPr>
            <p:nvPr/>
          </p:nvSpPr>
          <p:spPr bwMode="auto">
            <a:xfrm>
              <a:off x="1338910" y="2243130"/>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564" name="Rectangle 115"/>
            <p:cNvSpPr>
              <a:spLocks noChangeArrowheads="1"/>
            </p:cNvSpPr>
            <p:nvPr/>
          </p:nvSpPr>
          <p:spPr bwMode="auto">
            <a:xfrm>
              <a:off x="1670676"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565" name="Line 838"/>
            <p:cNvSpPr>
              <a:spLocks noChangeShapeType="1"/>
            </p:cNvSpPr>
            <p:nvPr/>
          </p:nvSpPr>
          <p:spPr bwMode="auto">
            <a:xfrm flipV="1">
              <a:off x="382588" y="2062194"/>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45"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2017</a:t>
            </a:r>
            <a:endParaRPr lang="en-US" altLang="en-US" sz="2800" b="1" baseline="-25000"/>
          </a:p>
        </p:txBody>
      </p:sp>
      <p:grpSp>
        <p:nvGrpSpPr>
          <p:cNvPr id="4146" name="Group 2"/>
          <p:cNvGrpSpPr>
            <a:grpSpLocks/>
          </p:cNvGrpSpPr>
          <p:nvPr/>
        </p:nvGrpSpPr>
        <p:grpSpPr bwMode="auto">
          <a:xfrm>
            <a:off x="5892800" y="168275"/>
            <a:ext cx="2411413" cy="1479550"/>
            <a:chOff x="5892800" y="168275"/>
            <a:chExt cx="2411911" cy="1479887"/>
          </a:xfrm>
        </p:grpSpPr>
        <p:sp>
          <p:nvSpPr>
            <p:cNvPr id="4479" name="Rectangle 2"/>
            <p:cNvSpPr>
              <a:spLocks noChangeArrowheads="1"/>
            </p:cNvSpPr>
            <p:nvPr/>
          </p:nvSpPr>
          <p:spPr bwMode="auto">
            <a:xfrm>
              <a:off x="7960152"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80" name="Rectangle 3"/>
            <p:cNvSpPr>
              <a:spLocks noChangeArrowheads="1"/>
            </p:cNvSpPr>
            <p:nvPr/>
          </p:nvSpPr>
          <p:spPr bwMode="auto">
            <a:xfrm>
              <a:off x="7615594"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81" name="Rectangle 4"/>
            <p:cNvSpPr>
              <a:spLocks noChangeArrowheads="1"/>
            </p:cNvSpPr>
            <p:nvPr/>
          </p:nvSpPr>
          <p:spPr bwMode="auto">
            <a:xfrm>
              <a:off x="7271034"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82" name="Rectangle 5"/>
            <p:cNvSpPr>
              <a:spLocks noChangeArrowheads="1"/>
            </p:cNvSpPr>
            <p:nvPr/>
          </p:nvSpPr>
          <p:spPr bwMode="auto">
            <a:xfrm>
              <a:off x="6926476"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83" name="Rectangle 6"/>
            <p:cNvSpPr>
              <a:spLocks noChangeArrowheads="1"/>
            </p:cNvSpPr>
            <p:nvPr/>
          </p:nvSpPr>
          <p:spPr bwMode="auto">
            <a:xfrm>
              <a:off x="6581917"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84" name="Rectangle 7"/>
            <p:cNvSpPr>
              <a:spLocks noChangeArrowheads="1"/>
            </p:cNvSpPr>
            <p:nvPr/>
          </p:nvSpPr>
          <p:spPr bwMode="auto">
            <a:xfrm>
              <a:off x="6237359"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85" name="Rectangle 8"/>
            <p:cNvSpPr>
              <a:spLocks noChangeArrowheads="1"/>
            </p:cNvSpPr>
            <p:nvPr/>
          </p:nvSpPr>
          <p:spPr bwMode="auto">
            <a:xfrm>
              <a:off x="5892800"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86" name="Rectangle 9"/>
            <p:cNvSpPr>
              <a:spLocks noChangeArrowheads="1"/>
            </p:cNvSpPr>
            <p:nvPr/>
          </p:nvSpPr>
          <p:spPr bwMode="auto">
            <a:xfrm>
              <a:off x="5892800" y="168275"/>
              <a:ext cx="2411911" cy="12539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2017</a:t>
              </a:r>
            </a:p>
            <a:p>
              <a:pPr algn="ctr" eaLnBrk="1" fontAlgn="b" hangingPunct="1">
                <a:spcBef>
                  <a:spcPct val="0"/>
                </a:spcBef>
                <a:buFontTx/>
                <a:buNone/>
              </a:pPr>
              <a:endParaRPr lang="en-US" altLang="en-US" sz="1000" b="1"/>
            </a:p>
          </p:txBody>
        </p:sp>
        <p:sp>
          <p:nvSpPr>
            <p:cNvPr id="4487" name="Rectangle 112"/>
            <p:cNvSpPr>
              <a:spLocks noChangeArrowheads="1"/>
            </p:cNvSpPr>
            <p:nvPr/>
          </p:nvSpPr>
          <p:spPr bwMode="auto">
            <a:xfrm>
              <a:off x="7256984" y="1402254"/>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488" name="Rectangle 111"/>
            <p:cNvSpPr>
              <a:spLocks noChangeArrowheads="1"/>
            </p:cNvSpPr>
            <p:nvPr/>
          </p:nvSpPr>
          <p:spPr bwMode="auto">
            <a:xfrm>
              <a:off x="6933211" y="1400804"/>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89" name="Rectangle 110"/>
            <p:cNvSpPr>
              <a:spLocks noChangeArrowheads="1"/>
            </p:cNvSpPr>
            <p:nvPr/>
          </p:nvSpPr>
          <p:spPr bwMode="auto">
            <a:xfrm>
              <a:off x="6588653" y="1414062"/>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90" name="Rectangle 109"/>
            <p:cNvSpPr>
              <a:spLocks noChangeArrowheads="1"/>
            </p:cNvSpPr>
            <p:nvPr/>
          </p:nvSpPr>
          <p:spPr bwMode="auto">
            <a:xfrm>
              <a:off x="6244095" y="1414062"/>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91" name="Rectangle 108"/>
            <p:cNvSpPr>
              <a:spLocks noChangeArrowheads="1"/>
            </p:cNvSpPr>
            <p:nvPr/>
          </p:nvSpPr>
          <p:spPr bwMode="auto">
            <a:xfrm>
              <a:off x="5932869" y="1419599"/>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92" name="Rectangle 107"/>
            <p:cNvSpPr>
              <a:spLocks noChangeArrowheads="1"/>
            </p:cNvSpPr>
            <p:nvPr/>
          </p:nvSpPr>
          <p:spPr bwMode="auto">
            <a:xfrm>
              <a:off x="7947690" y="1175278"/>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93" name="Rectangle 106"/>
            <p:cNvSpPr>
              <a:spLocks noChangeArrowheads="1"/>
            </p:cNvSpPr>
            <p:nvPr/>
          </p:nvSpPr>
          <p:spPr bwMode="auto">
            <a:xfrm>
              <a:off x="7603131" y="1175278"/>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94" name="Rectangle 105"/>
            <p:cNvSpPr>
              <a:spLocks noChangeArrowheads="1"/>
            </p:cNvSpPr>
            <p:nvPr/>
          </p:nvSpPr>
          <p:spPr bwMode="auto">
            <a:xfrm>
              <a:off x="7256984" y="1173690"/>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95" name="Rectangle 104"/>
            <p:cNvSpPr>
              <a:spLocks noChangeArrowheads="1"/>
            </p:cNvSpPr>
            <p:nvPr/>
          </p:nvSpPr>
          <p:spPr bwMode="auto">
            <a:xfrm>
              <a:off x="6933211" y="1170653"/>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96" name="Rectangle 103"/>
            <p:cNvSpPr>
              <a:spLocks noChangeArrowheads="1"/>
            </p:cNvSpPr>
            <p:nvPr/>
          </p:nvSpPr>
          <p:spPr bwMode="auto">
            <a:xfrm>
              <a:off x="6588653" y="1183911"/>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97" name="Rectangle 102"/>
            <p:cNvSpPr>
              <a:spLocks noChangeArrowheads="1"/>
            </p:cNvSpPr>
            <p:nvPr/>
          </p:nvSpPr>
          <p:spPr bwMode="auto">
            <a:xfrm>
              <a:off x="6244095" y="1183911"/>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98" name="Rectangle 101"/>
            <p:cNvSpPr>
              <a:spLocks noChangeArrowheads="1"/>
            </p:cNvSpPr>
            <p:nvPr/>
          </p:nvSpPr>
          <p:spPr bwMode="auto">
            <a:xfrm>
              <a:off x="5932869" y="1189448"/>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99" name="Rectangle 100"/>
            <p:cNvSpPr>
              <a:spLocks noChangeArrowheads="1"/>
            </p:cNvSpPr>
            <p:nvPr/>
          </p:nvSpPr>
          <p:spPr bwMode="auto">
            <a:xfrm>
              <a:off x="7947690" y="945127"/>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00" name="Rectangle 99"/>
            <p:cNvSpPr>
              <a:spLocks noChangeArrowheads="1"/>
            </p:cNvSpPr>
            <p:nvPr/>
          </p:nvSpPr>
          <p:spPr bwMode="auto">
            <a:xfrm>
              <a:off x="7603131" y="945127"/>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01" name="Rectangle 98"/>
            <p:cNvSpPr>
              <a:spLocks noChangeArrowheads="1"/>
            </p:cNvSpPr>
            <p:nvPr/>
          </p:nvSpPr>
          <p:spPr bwMode="auto">
            <a:xfrm>
              <a:off x="7256984" y="943540"/>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02" name="Rectangle 97"/>
            <p:cNvSpPr>
              <a:spLocks noChangeArrowheads="1"/>
            </p:cNvSpPr>
            <p:nvPr/>
          </p:nvSpPr>
          <p:spPr bwMode="auto">
            <a:xfrm>
              <a:off x="6933211" y="940503"/>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03" name="Rectangle 96"/>
            <p:cNvSpPr>
              <a:spLocks noChangeArrowheads="1"/>
            </p:cNvSpPr>
            <p:nvPr/>
          </p:nvSpPr>
          <p:spPr bwMode="auto">
            <a:xfrm>
              <a:off x="6588653" y="953761"/>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04" name="Rectangle 95"/>
            <p:cNvSpPr>
              <a:spLocks noChangeArrowheads="1"/>
            </p:cNvSpPr>
            <p:nvPr/>
          </p:nvSpPr>
          <p:spPr bwMode="auto">
            <a:xfrm>
              <a:off x="6244095" y="953761"/>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05" name="Rectangle 94"/>
            <p:cNvSpPr>
              <a:spLocks noChangeArrowheads="1"/>
            </p:cNvSpPr>
            <p:nvPr/>
          </p:nvSpPr>
          <p:spPr bwMode="auto">
            <a:xfrm>
              <a:off x="5932869" y="959298"/>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06" name="Rectangle 93"/>
            <p:cNvSpPr>
              <a:spLocks noChangeArrowheads="1"/>
            </p:cNvSpPr>
            <p:nvPr/>
          </p:nvSpPr>
          <p:spPr bwMode="auto">
            <a:xfrm>
              <a:off x="7947690" y="714977"/>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07" name="Rectangle 92"/>
            <p:cNvSpPr>
              <a:spLocks noChangeArrowheads="1"/>
            </p:cNvSpPr>
            <p:nvPr/>
          </p:nvSpPr>
          <p:spPr bwMode="auto">
            <a:xfrm>
              <a:off x="7603131" y="714977"/>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08" name="Rectangle 91"/>
            <p:cNvSpPr>
              <a:spLocks noChangeArrowheads="1"/>
            </p:cNvSpPr>
            <p:nvPr/>
          </p:nvSpPr>
          <p:spPr bwMode="auto">
            <a:xfrm>
              <a:off x="7256984" y="713390"/>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09" name="Rectangle 90"/>
            <p:cNvSpPr>
              <a:spLocks noChangeArrowheads="1"/>
            </p:cNvSpPr>
            <p:nvPr/>
          </p:nvSpPr>
          <p:spPr bwMode="auto">
            <a:xfrm>
              <a:off x="6933211" y="710352"/>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10" name="Rectangle 89"/>
            <p:cNvSpPr>
              <a:spLocks noChangeArrowheads="1"/>
            </p:cNvSpPr>
            <p:nvPr/>
          </p:nvSpPr>
          <p:spPr bwMode="auto">
            <a:xfrm>
              <a:off x="6588653" y="723610"/>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11" name="Rectangle 88"/>
            <p:cNvSpPr>
              <a:spLocks noChangeArrowheads="1"/>
            </p:cNvSpPr>
            <p:nvPr/>
          </p:nvSpPr>
          <p:spPr bwMode="auto">
            <a:xfrm>
              <a:off x="6244095" y="723610"/>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12" name="Rectangle 87"/>
            <p:cNvSpPr>
              <a:spLocks noChangeArrowheads="1"/>
            </p:cNvSpPr>
            <p:nvPr/>
          </p:nvSpPr>
          <p:spPr bwMode="auto">
            <a:xfrm>
              <a:off x="5932869" y="729147"/>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13" name="Rectangle 86"/>
            <p:cNvSpPr>
              <a:spLocks noChangeArrowheads="1"/>
            </p:cNvSpPr>
            <p:nvPr/>
          </p:nvSpPr>
          <p:spPr bwMode="auto">
            <a:xfrm>
              <a:off x="7947690" y="484826"/>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14" name="Rectangle 85"/>
            <p:cNvSpPr>
              <a:spLocks noChangeArrowheads="1"/>
            </p:cNvSpPr>
            <p:nvPr/>
          </p:nvSpPr>
          <p:spPr bwMode="auto">
            <a:xfrm>
              <a:off x="7603131" y="484826"/>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15" name="Rectangle 84"/>
            <p:cNvSpPr>
              <a:spLocks noChangeArrowheads="1"/>
            </p:cNvSpPr>
            <p:nvPr/>
          </p:nvSpPr>
          <p:spPr bwMode="auto">
            <a:xfrm>
              <a:off x="7256984" y="483240"/>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16" name="Rectangle 83"/>
            <p:cNvSpPr>
              <a:spLocks noChangeArrowheads="1"/>
            </p:cNvSpPr>
            <p:nvPr/>
          </p:nvSpPr>
          <p:spPr bwMode="auto">
            <a:xfrm>
              <a:off x="6933211" y="481789"/>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17" name="Rectangle 82"/>
            <p:cNvSpPr>
              <a:spLocks noChangeArrowheads="1"/>
            </p:cNvSpPr>
            <p:nvPr/>
          </p:nvSpPr>
          <p:spPr bwMode="auto">
            <a:xfrm>
              <a:off x="6588653" y="495047"/>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18" name="Rectangle 81"/>
            <p:cNvSpPr>
              <a:spLocks noChangeArrowheads="1"/>
            </p:cNvSpPr>
            <p:nvPr/>
          </p:nvSpPr>
          <p:spPr bwMode="auto">
            <a:xfrm>
              <a:off x="6244095" y="495047"/>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519" name="Rectangle 114"/>
            <p:cNvSpPr>
              <a:spLocks noChangeArrowheads="1"/>
            </p:cNvSpPr>
            <p:nvPr/>
          </p:nvSpPr>
          <p:spPr bwMode="auto">
            <a:xfrm>
              <a:off x="5926066" y="496683"/>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520" name="Rectangle 113"/>
            <p:cNvSpPr>
              <a:spLocks noChangeArrowheads="1"/>
            </p:cNvSpPr>
            <p:nvPr/>
          </p:nvSpPr>
          <p:spPr bwMode="auto">
            <a:xfrm>
              <a:off x="7947690" y="1402254"/>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521" name="Rectangle 113"/>
            <p:cNvSpPr>
              <a:spLocks noChangeArrowheads="1"/>
            </p:cNvSpPr>
            <p:nvPr/>
          </p:nvSpPr>
          <p:spPr bwMode="auto">
            <a:xfrm>
              <a:off x="7601543" y="1402254"/>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4147" name="Group 5"/>
          <p:cNvGrpSpPr>
            <a:grpSpLocks/>
          </p:cNvGrpSpPr>
          <p:nvPr/>
        </p:nvGrpSpPr>
        <p:grpSpPr bwMode="auto">
          <a:xfrm>
            <a:off x="5867400" y="1954213"/>
            <a:ext cx="2489200" cy="1397000"/>
            <a:chOff x="5867400" y="1954213"/>
            <a:chExt cx="2489200" cy="1396464"/>
          </a:xfrm>
        </p:grpSpPr>
        <p:sp>
          <p:nvSpPr>
            <p:cNvPr id="4435" name="Rectangle 2"/>
            <p:cNvSpPr>
              <a:spLocks noChangeArrowheads="1"/>
            </p:cNvSpPr>
            <p:nvPr/>
          </p:nvSpPr>
          <p:spPr bwMode="auto">
            <a:xfrm>
              <a:off x="7934325"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36" name="Rectangle 3"/>
            <p:cNvSpPr>
              <a:spLocks noChangeArrowheads="1"/>
            </p:cNvSpPr>
            <p:nvPr/>
          </p:nvSpPr>
          <p:spPr bwMode="auto">
            <a:xfrm>
              <a:off x="7589838"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37" name="Rectangle 4"/>
            <p:cNvSpPr>
              <a:spLocks noChangeArrowheads="1"/>
            </p:cNvSpPr>
            <p:nvPr/>
          </p:nvSpPr>
          <p:spPr bwMode="auto">
            <a:xfrm>
              <a:off x="7245350"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38" name="Rectangle 5"/>
            <p:cNvSpPr>
              <a:spLocks noChangeArrowheads="1"/>
            </p:cNvSpPr>
            <p:nvPr/>
          </p:nvSpPr>
          <p:spPr bwMode="auto">
            <a:xfrm>
              <a:off x="6900863"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39" name="Rectangle 6"/>
            <p:cNvSpPr>
              <a:spLocks noChangeArrowheads="1"/>
            </p:cNvSpPr>
            <p:nvPr/>
          </p:nvSpPr>
          <p:spPr bwMode="auto">
            <a:xfrm>
              <a:off x="6556375"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40" name="Rectangle 7"/>
            <p:cNvSpPr>
              <a:spLocks noChangeArrowheads="1"/>
            </p:cNvSpPr>
            <p:nvPr/>
          </p:nvSpPr>
          <p:spPr bwMode="auto">
            <a:xfrm>
              <a:off x="6211888"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41" name="Rectangle 8"/>
            <p:cNvSpPr>
              <a:spLocks noChangeArrowheads="1"/>
            </p:cNvSpPr>
            <p:nvPr/>
          </p:nvSpPr>
          <p:spPr bwMode="auto">
            <a:xfrm>
              <a:off x="5867400"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42" name="Rectangle 9"/>
            <p:cNvSpPr>
              <a:spLocks noChangeArrowheads="1"/>
            </p:cNvSpPr>
            <p:nvPr/>
          </p:nvSpPr>
          <p:spPr bwMode="auto">
            <a:xfrm>
              <a:off x="5867400" y="1954213"/>
              <a:ext cx="2411413" cy="12251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2017</a:t>
              </a:r>
            </a:p>
            <a:p>
              <a:pPr algn="ctr" eaLnBrk="1" fontAlgn="b" hangingPunct="1">
                <a:spcBef>
                  <a:spcPct val="0"/>
                </a:spcBef>
                <a:buFontTx/>
                <a:buNone/>
              </a:pPr>
              <a:endParaRPr lang="en-US" altLang="en-US" sz="1000" b="1"/>
            </a:p>
          </p:txBody>
        </p:sp>
        <p:sp>
          <p:nvSpPr>
            <p:cNvPr id="4443" name="Rectangle 112"/>
            <p:cNvSpPr>
              <a:spLocks noChangeArrowheads="1"/>
            </p:cNvSpPr>
            <p:nvPr/>
          </p:nvSpPr>
          <p:spPr bwMode="auto">
            <a:xfrm>
              <a:off x="7258672" y="3111261"/>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44" name="Rectangle 111"/>
            <p:cNvSpPr>
              <a:spLocks noChangeArrowheads="1"/>
            </p:cNvSpPr>
            <p:nvPr/>
          </p:nvSpPr>
          <p:spPr bwMode="auto">
            <a:xfrm>
              <a:off x="6899497" y="310925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45" name="Rectangle 110"/>
            <p:cNvSpPr>
              <a:spLocks noChangeArrowheads="1"/>
            </p:cNvSpPr>
            <p:nvPr/>
          </p:nvSpPr>
          <p:spPr bwMode="auto">
            <a:xfrm>
              <a:off x="6575870" y="3116322"/>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46" name="Rectangle 109"/>
            <p:cNvSpPr>
              <a:spLocks noChangeArrowheads="1"/>
            </p:cNvSpPr>
            <p:nvPr/>
          </p:nvSpPr>
          <p:spPr bwMode="auto">
            <a:xfrm>
              <a:off x="6231383" y="311632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47" name="Rectangle 108"/>
            <p:cNvSpPr>
              <a:spLocks noChangeArrowheads="1"/>
            </p:cNvSpPr>
            <p:nvPr/>
          </p:nvSpPr>
          <p:spPr bwMode="auto">
            <a:xfrm>
              <a:off x="5883848" y="3125129"/>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48" name="Rectangle 107"/>
            <p:cNvSpPr>
              <a:spLocks noChangeArrowheads="1"/>
            </p:cNvSpPr>
            <p:nvPr/>
          </p:nvSpPr>
          <p:spPr bwMode="auto">
            <a:xfrm>
              <a:off x="7947648" y="288483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49" name="Rectangle 106"/>
            <p:cNvSpPr>
              <a:spLocks noChangeArrowheads="1"/>
            </p:cNvSpPr>
            <p:nvPr/>
          </p:nvSpPr>
          <p:spPr bwMode="auto">
            <a:xfrm>
              <a:off x="7603160" y="2884919"/>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50" name="Rectangle 105"/>
            <p:cNvSpPr>
              <a:spLocks noChangeArrowheads="1"/>
            </p:cNvSpPr>
            <p:nvPr/>
          </p:nvSpPr>
          <p:spPr bwMode="auto">
            <a:xfrm>
              <a:off x="7258672" y="2885713"/>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51" name="Rectangle 104"/>
            <p:cNvSpPr>
              <a:spLocks noChangeArrowheads="1"/>
            </p:cNvSpPr>
            <p:nvPr/>
          </p:nvSpPr>
          <p:spPr bwMode="auto">
            <a:xfrm>
              <a:off x="6899497" y="2883710"/>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52" name="Rectangle 103"/>
            <p:cNvSpPr>
              <a:spLocks noChangeArrowheads="1"/>
            </p:cNvSpPr>
            <p:nvPr/>
          </p:nvSpPr>
          <p:spPr bwMode="auto">
            <a:xfrm>
              <a:off x="6575870" y="2890774"/>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53" name="Rectangle 102"/>
            <p:cNvSpPr>
              <a:spLocks noChangeArrowheads="1"/>
            </p:cNvSpPr>
            <p:nvPr/>
          </p:nvSpPr>
          <p:spPr bwMode="auto">
            <a:xfrm>
              <a:off x="6231383" y="289077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54" name="Rectangle 101"/>
            <p:cNvSpPr>
              <a:spLocks noChangeArrowheads="1"/>
            </p:cNvSpPr>
            <p:nvPr/>
          </p:nvSpPr>
          <p:spPr bwMode="auto">
            <a:xfrm>
              <a:off x="5883848" y="2899581"/>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55" name="Rectangle 100"/>
            <p:cNvSpPr>
              <a:spLocks noChangeArrowheads="1"/>
            </p:cNvSpPr>
            <p:nvPr/>
          </p:nvSpPr>
          <p:spPr bwMode="auto">
            <a:xfrm>
              <a:off x="7947648" y="265928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56" name="Rectangle 99"/>
            <p:cNvSpPr>
              <a:spLocks noChangeArrowheads="1"/>
            </p:cNvSpPr>
            <p:nvPr/>
          </p:nvSpPr>
          <p:spPr bwMode="auto">
            <a:xfrm>
              <a:off x="7603160" y="2659370"/>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57" name="Rectangle 98"/>
            <p:cNvSpPr>
              <a:spLocks noChangeArrowheads="1"/>
            </p:cNvSpPr>
            <p:nvPr/>
          </p:nvSpPr>
          <p:spPr bwMode="auto">
            <a:xfrm>
              <a:off x="7258672" y="2660165"/>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58" name="Rectangle 97"/>
            <p:cNvSpPr>
              <a:spLocks noChangeArrowheads="1"/>
            </p:cNvSpPr>
            <p:nvPr/>
          </p:nvSpPr>
          <p:spPr bwMode="auto">
            <a:xfrm>
              <a:off x="6899497" y="2658163"/>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59" name="Rectangle 96"/>
            <p:cNvSpPr>
              <a:spLocks noChangeArrowheads="1"/>
            </p:cNvSpPr>
            <p:nvPr/>
          </p:nvSpPr>
          <p:spPr bwMode="auto">
            <a:xfrm>
              <a:off x="6575870" y="2665227"/>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60" name="Rectangle 95"/>
            <p:cNvSpPr>
              <a:spLocks noChangeArrowheads="1"/>
            </p:cNvSpPr>
            <p:nvPr/>
          </p:nvSpPr>
          <p:spPr bwMode="auto">
            <a:xfrm>
              <a:off x="6231383" y="2665227"/>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61" name="Rectangle 94"/>
            <p:cNvSpPr>
              <a:spLocks noChangeArrowheads="1"/>
            </p:cNvSpPr>
            <p:nvPr/>
          </p:nvSpPr>
          <p:spPr bwMode="auto">
            <a:xfrm>
              <a:off x="5883848" y="2674033"/>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62" name="Rectangle 93"/>
            <p:cNvSpPr>
              <a:spLocks noChangeArrowheads="1"/>
            </p:cNvSpPr>
            <p:nvPr/>
          </p:nvSpPr>
          <p:spPr bwMode="auto">
            <a:xfrm>
              <a:off x="7947648" y="243373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63" name="Rectangle 92"/>
            <p:cNvSpPr>
              <a:spLocks noChangeArrowheads="1"/>
            </p:cNvSpPr>
            <p:nvPr/>
          </p:nvSpPr>
          <p:spPr bwMode="auto">
            <a:xfrm>
              <a:off x="7603160" y="243382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64" name="Rectangle 91"/>
            <p:cNvSpPr>
              <a:spLocks noChangeArrowheads="1"/>
            </p:cNvSpPr>
            <p:nvPr/>
          </p:nvSpPr>
          <p:spPr bwMode="auto">
            <a:xfrm>
              <a:off x="7258672" y="2434617"/>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65" name="Rectangle 90"/>
            <p:cNvSpPr>
              <a:spLocks noChangeArrowheads="1"/>
            </p:cNvSpPr>
            <p:nvPr/>
          </p:nvSpPr>
          <p:spPr bwMode="auto">
            <a:xfrm>
              <a:off x="6899497" y="243261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66" name="Rectangle 89"/>
            <p:cNvSpPr>
              <a:spLocks noChangeArrowheads="1"/>
            </p:cNvSpPr>
            <p:nvPr/>
          </p:nvSpPr>
          <p:spPr bwMode="auto">
            <a:xfrm>
              <a:off x="6575870" y="2439678"/>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67" name="Rectangle 88"/>
            <p:cNvSpPr>
              <a:spLocks noChangeArrowheads="1"/>
            </p:cNvSpPr>
            <p:nvPr/>
          </p:nvSpPr>
          <p:spPr bwMode="auto">
            <a:xfrm>
              <a:off x="6231383" y="243967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68" name="Rectangle 87"/>
            <p:cNvSpPr>
              <a:spLocks noChangeArrowheads="1"/>
            </p:cNvSpPr>
            <p:nvPr/>
          </p:nvSpPr>
          <p:spPr bwMode="auto">
            <a:xfrm>
              <a:off x="5883848" y="2448485"/>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69" name="Rectangle 86"/>
            <p:cNvSpPr>
              <a:spLocks noChangeArrowheads="1"/>
            </p:cNvSpPr>
            <p:nvPr/>
          </p:nvSpPr>
          <p:spPr bwMode="auto">
            <a:xfrm>
              <a:off x="7947648" y="220818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70" name="Rectangle 85"/>
            <p:cNvSpPr>
              <a:spLocks noChangeArrowheads="1"/>
            </p:cNvSpPr>
            <p:nvPr/>
          </p:nvSpPr>
          <p:spPr bwMode="auto">
            <a:xfrm>
              <a:off x="7603160" y="2207050"/>
              <a:ext cx="344488" cy="226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71" name="Rectangle 84"/>
            <p:cNvSpPr>
              <a:spLocks noChangeArrowheads="1"/>
            </p:cNvSpPr>
            <p:nvPr/>
          </p:nvSpPr>
          <p:spPr bwMode="auto">
            <a:xfrm>
              <a:off x="7258672" y="2209068"/>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72" name="Rectangle 83"/>
            <p:cNvSpPr>
              <a:spLocks noChangeArrowheads="1"/>
            </p:cNvSpPr>
            <p:nvPr/>
          </p:nvSpPr>
          <p:spPr bwMode="auto">
            <a:xfrm>
              <a:off x="6899497" y="220706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473" name="Line 838"/>
            <p:cNvSpPr>
              <a:spLocks noChangeShapeType="1"/>
            </p:cNvSpPr>
            <p:nvPr/>
          </p:nvSpPr>
          <p:spPr bwMode="auto">
            <a:xfrm flipV="1">
              <a:off x="5961063" y="2060116"/>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74" name="Rectangle 115"/>
            <p:cNvSpPr>
              <a:spLocks noChangeArrowheads="1"/>
            </p:cNvSpPr>
            <p:nvPr/>
          </p:nvSpPr>
          <p:spPr bwMode="auto">
            <a:xfrm>
              <a:off x="6223306" y="2214130"/>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475" name="Rectangle 114"/>
            <p:cNvSpPr>
              <a:spLocks noChangeArrowheads="1"/>
            </p:cNvSpPr>
            <p:nvPr/>
          </p:nvSpPr>
          <p:spPr bwMode="auto">
            <a:xfrm>
              <a:off x="5871927" y="222169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476" name="Rectangle 113"/>
            <p:cNvSpPr>
              <a:spLocks noChangeArrowheads="1"/>
            </p:cNvSpPr>
            <p:nvPr/>
          </p:nvSpPr>
          <p:spPr bwMode="auto">
            <a:xfrm>
              <a:off x="7949554" y="3109644"/>
              <a:ext cx="344488" cy="22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477" name="Rectangle 81"/>
            <p:cNvSpPr>
              <a:spLocks noChangeArrowheads="1"/>
            </p:cNvSpPr>
            <p:nvPr/>
          </p:nvSpPr>
          <p:spPr bwMode="auto">
            <a:xfrm>
              <a:off x="6567794" y="221499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478" name="Rectangle 113"/>
            <p:cNvSpPr>
              <a:spLocks noChangeArrowheads="1"/>
            </p:cNvSpPr>
            <p:nvPr/>
          </p:nvSpPr>
          <p:spPr bwMode="auto">
            <a:xfrm>
              <a:off x="7603161" y="3112585"/>
              <a:ext cx="344488" cy="22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4148" name="Group 7"/>
          <p:cNvGrpSpPr>
            <a:grpSpLocks/>
          </p:cNvGrpSpPr>
          <p:nvPr/>
        </p:nvGrpSpPr>
        <p:grpSpPr bwMode="auto">
          <a:xfrm>
            <a:off x="2997200" y="3598863"/>
            <a:ext cx="2463800" cy="1323975"/>
            <a:chOff x="2997200" y="3598863"/>
            <a:chExt cx="2463800" cy="1324355"/>
          </a:xfrm>
        </p:grpSpPr>
        <p:sp>
          <p:nvSpPr>
            <p:cNvPr id="4391" name="Rectangle 2"/>
            <p:cNvSpPr>
              <a:spLocks noChangeArrowheads="1"/>
            </p:cNvSpPr>
            <p:nvPr/>
          </p:nvSpPr>
          <p:spPr bwMode="auto">
            <a:xfrm>
              <a:off x="5063753"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92" name="Rectangle 3"/>
            <p:cNvSpPr>
              <a:spLocks noChangeArrowheads="1"/>
            </p:cNvSpPr>
            <p:nvPr/>
          </p:nvSpPr>
          <p:spPr bwMode="auto">
            <a:xfrm>
              <a:off x="4719328"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93" name="Rectangle 4"/>
            <p:cNvSpPr>
              <a:spLocks noChangeArrowheads="1"/>
            </p:cNvSpPr>
            <p:nvPr/>
          </p:nvSpPr>
          <p:spPr bwMode="auto">
            <a:xfrm>
              <a:off x="4374902"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94" name="Rectangle 5"/>
            <p:cNvSpPr>
              <a:spLocks noChangeArrowheads="1"/>
            </p:cNvSpPr>
            <p:nvPr/>
          </p:nvSpPr>
          <p:spPr bwMode="auto">
            <a:xfrm>
              <a:off x="4030477"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95" name="Rectangle 6"/>
            <p:cNvSpPr>
              <a:spLocks noChangeArrowheads="1"/>
            </p:cNvSpPr>
            <p:nvPr/>
          </p:nvSpPr>
          <p:spPr bwMode="auto">
            <a:xfrm>
              <a:off x="3686051"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96" name="Rectangle 7"/>
            <p:cNvSpPr>
              <a:spLocks noChangeArrowheads="1"/>
            </p:cNvSpPr>
            <p:nvPr/>
          </p:nvSpPr>
          <p:spPr bwMode="auto">
            <a:xfrm>
              <a:off x="3341626"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97" name="Rectangle 8"/>
            <p:cNvSpPr>
              <a:spLocks noChangeArrowheads="1"/>
            </p:cNvSpPr>
            <p:nvPr/>
          </p:nvSpPr>
          <p:spPr bwMode="auto">
            <a:xfrm>
              <a:off x="2997200"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98" name="Rectangle 9"/>
            <p:cNvSpPr>
              <a:spLocks noChangeArrowheads="1"/>
            </p:cNvSpPr>
            <p:nvPr/>
          </p:nvSpPr>
          <p:spPr bwMode="auto">
            <a:xfrm>
              <a:off x="2997200" y="3598863"/>
              <a:ext cx="2410979" cy="12491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2017</a:t>
              </a:r>
            </a:p>
            <a:p>
              <a:pPr algn="ctr" eaLnBrk="1" fontAlgn="b" hangingPunct="1">
                <a:spcBef>
                  <a:spcPct val="0"/>
                </a:spcBef>
                <a:buFontTx/>
                <a:buNone/>
              </a:pPr>
              <a:endParaRPr lang="en-US" altLang="en-US" sz="1000" b="1"/>
            </a:p>
          </p:txBody>
        </p:sp>
        <p:sp>
          <p:nvSpPr>
            <p:cNvPr id="4399" name="Rectangle 118"/>
            <p:cNvSpPr>
              <a:spLocks noChangeArrowheads="1"/>
            </p:cNvSpPr>
            <p:nvPr/>
          </p:nvSpPr>
          <p:spPr bwMode="auto">
            <a:xfrm>
              <a:off x="4056694"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400" name="Rectangle 117"/>
            <p:cNvSpPr>
              <a:spLocks noChangeArrowheads="1"/>
            </p:cNvSpPr>
            <p:nvPr/>
          </p:nvSpPr>
          <p:spPr bwMode="auto">
            <a:xfrm>
              <a:off x="3744312"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01" name="Rectangle 116"/>
            <p:cNvSpPr>
              <a:spLocks noChangeArrowheads="1"/>
            </p:cNvSpPr>
            <p:nvPr/>
          </p:nvSpPr>
          <p:spPr bwMode="auto">
            <a:xfrm>
              <a:off x="3399886"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02" name="Rectangle 115"/>
            <p:cNvSpPr>
              <a:spLocks noChangeArrowheads="1"/>
            </p:cNvSpPr>
            <p:nvPr/>
          </p:nvSpPr>
          <p:spPr bwMode="auto">
            <a:xfrm>
              <a:off x="3045867"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03" name="Rectangle 114"/>
            <p:cNvSpPr>
              <a:spLocks noChangeArrowheads="1"/>
            </p:cNvSpPr>
            <p:nvPr/>
          </p:nvSpPr>
          <p:spPr bwMode="auto">
            <a:xfrm>
              <a:off x="5074389" y="4482724"/>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04" name="Rectangle 113"/>
            <p:cNvSpPr>
              <a:spLocks noChangeArrowheads="1"/>
            </p:cNvSpPr>
            <p:nvPr/>
          </p:nvSpPr>
          <p:spPr bwMode="auto">
            <a:xfrm>
              <a:off x="4729963" y="4482724"/>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05" name="Rectangle 112"/>
            <p:cNvSpPr>
              <a:spLocks noChangeArrowheads="1"/>
            </p:cNvSpPr>
            <p:nvPr/>
          </p:nvSpPr>
          <p:spPr bwMode="auto">
            <a:xfrm>
              <a:off x="4384980" y="448038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06" name="Rectangle 111"/>
            <p:cNvSpPr>
              <a:spLocks noChangeArrowheads="1"/>
            </p:cNvSpPr>
            <p:nvPr/>
          </p:nvSpPr>
          <p:spPr bwMode="auto">
            <a:xfrm>
              <a:off x="4045934" y="447940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07" name="Rectangle 110"/>
            <p:cNvSpPr>
              <a:spLocks noChangeArrowheads="1"/>
            </p:cNvSpPr>
            <p:nvPr/>
          </p:nvSpPr>
          <p:spPr bwMode="auto">
            <a:xfrm>
              <a:off x="3744312" y="446176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08" name="Rectangle 109"/>
            <p:cNvSpPr>
              <a:spLocks noChangeArrowheads="1"/>
            </p:cNvSpPr>
            <p:nvPr/>
          </p:nvSpPr>
          <p:spPr bwMode="auto">
            <a:xfrm>
              <a:off x="3399886" y="446176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09" name="Rectangle 108"/>
            <p:cNvSpPr>
              <a:spLocks noChangeArrowheads="1"/>
            </p:cNvSpPr>
            <p:nvPr/>
          </p:nvSpPr>
          <p:spPr bwMode="auto">
            <a:xfrm>
              <a:off x="3045867" y="4471371"/>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10" name="Rectangle 107"/>
            <p:cNvSpPr>
              <a:spLocks noChangeArrowheads="1"/>
            </p:cNvSpPr>
            <p:nvPr/>
          </p:nvSpPr>
          <p:spPr bwMode="auto">
            <a:xfrm>
              <a:off x="5074389" y="42635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11" name="Rectangle 106"/>
            <p:cNvSpPr>
              <a:spLocks noChangeArrowheads="1"/>
            </p:cNvSpPr>
            <p:nvPr/>
          </p:nvSpPr>
          <p:spPr bwMode="auto">
            <a:xfrm>
              <a:off x="4729963" y="42635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12" name="Rectangle 105"/>
            <p:cNvSpPr>
              <a:spLocks noChangeArrowheads="1"/>
            </p:cNvSpPr>
            <p:nvPr/>
          </p:nvSpPr>
          <p:spPr bwMode="auto">
            <a:xfrm>
              <a:off x="4384980" y="4261170"/>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13" name="Rectangle 104"/>
            <p:cNvSpPr>
              <a:spLocks noChangeArrowheads="1"/>
            </p:cNvSpPr>
            <p:nvPr/>
          </p:nvSpPr>
          <p:spPr bwMode="auto">
            <a:xfrm>
              <a:off x="4045934" y="4260191"/>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14" name="Rectangle 103"/>
            <p:cNvSpPr>
              <a:spLocks noChangeArrowheads="1"/>
            </p:cNvSpPr>
            <p:nvPr/>
          </p:nvSpPr>
          <p:spPr bwMode="auto">
            <a:xfrm>
              <a:off x="3744312" y="4258683"/>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15" name="Rectangle 102"/>
            <p:cNvSpPr>
              <a:spLocks noChangeArrowheads="1"/>
            </p:cNvSpPr>
            <p:nvPr/>
          </p:nvSpPr>
          <p:spPr bwMode="auto">
            <a:xfrm>
              <a:off x="3399886" y="4258683"/>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16" name="Rectangle 101"/>
            <p:cNvSpPr>
              <a:spLocks noChangeArrowheads="1"/>
            </p:cNvSpPr>
            <p:nvPr/>
          </p:nvSpPr>
          <p:spPr bwMode="auto">
            <a:xfrm>
              <a:off x="3045867" y="426828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17" name="Rectangle 100"/>
            <p:cNvSpPr>
              <a:spLocks noChangeArrowheads="1"/>
            </p:cNvSpPr>
            <p:nvPr/>
          </p:nvSpPr>
          <p:spPr bwMode="auto">
            <a:xfrm>
              <a:off x="5074389" y="4060422"/>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18" name="Rectangle 99"/>
            <p:cNvSpPr>
              <a:spLocks noChangeArrowheads="1"/>
            </p:cNvSpPr>
            <p:nvPr/>
          </p:nvSpPr>
          <p:spPr bwMode="auto">
            <a:xfrm>
              <a:off x="4729963" y="4060422"/>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19" name="Rectangle 98"/>
            <p:cNvSpPr>
              <a:spLocks noChangeArrowheads="1"/>
            </p:cNvSpPr>
            <p:nvPr/>
          </p:nvSpPr>
          <p:spPr bwMode="auto">
            <a:xfrm>
              <a:off x="4384980" y="405808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20" name="Rectangle 97"/>
            <p:cNvSpPr>
              <a:spLocks noChangeArrowheads="1"/>
            </p:cNvSpPr>
            <p:nvPr/>
          </p:nvSpPr>
          <p:spPr bwMode="auto">
            <a:xfrm>
              <a:off x="4045934" y="40571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21" name="Rectangle 96"/>
            <p:cNvSpPr>
              <a:spLocks noChangeArrowheads="1"/>
            </p:cNvSpPr>
            <p:nvPr/>
          </p:nvSpPr>
          <p:spPr bwMode="auto">
            <a:xfrm>
              <a:off x="3760452" y="406097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22" name="Rectangle 95"/>
            <p:cNvSpPr>
              <a:spLocks noChangeArrowheads="1"/>
            </p:cNvSpPr>
            <p:nvPr/>
          </p:nvSpPr>
          <p:spPr bwMode="auto">
            <a:xfrm>
              <a:off x="3416026" y="4060976"/>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23" name="Rectangle 94"/>
            <p:cNvSpPr>
              <a:spLocks noChangeArrowheads="1"/>
            </p:cNvSpPr>
            <p:nvPr/>
          </p:nvSpPr>
          <p:spPr bwMode="auto">
            <a:xfrm>
              <a:off x="3062007" y="4070579"/>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24" name="Rectangle 93"/>
            <p:cNvSpPr>
              <a:spLocks noChangeArrowheads="1"/>
            </p:cNvSpPr>
            <p:nvPr/>
          </p:nvSpPr>
          <p:spPr bwMode="auto">
            <a:xfrm>
              <a:off x="5090529" y="3862715"/>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25" name="Rectangle 92"/>
            <p:cNvSpPr>
              <a:spLocks noChangeArrowheads="1"/>
            </p:cNvSpPr>
            <p:nvPr/>
          </p:nvSpPr>
          <p:spPr bwMode="auto">
            <a:xfrm>
              <a:off x="4746103" y="3862715"/>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26" name="Rectangle 91"/>
            <p:cNvSpPr>
              <a:spLocks noChangeArrowheads="1"/>
            </p:cNvSpPr>
            <p:nvPr/>
          </p:nvSpPr>
          <p:spPr bwMode="auto">
            <a:xfrm>
              <a:off x="4401120" y="386037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27" name="Rectangle 90"/>
            <p:cNvSpPr>
              <a:spLocks noChangeArrowheads="1"/>
            </p:cNvSpPr>
            <p:nvPr/>
          </p:nvSpPr>
          <p:spPr bwMode="auto">
            <a:xfrm>
              <a:off x="4062074" y="3859399"/>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28" name="Rectangle 89"/>
            <p:cNvSpPr>
              <a:spLocks noChangeArrowheads="1"/>
            </p:cNvSpPr>
            <p:nvPr/>
          </p:nvSpPr>
          <p:spPr bwMode="auto">
            <a:xfrm>
              <a:off x="3760452" y="386326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29" name="Rectangle 88"/>
            <p:cNvSpPr>
              <a:spLocks noChangeArrowheads="1"/>
            </p:cNvSpPr>
            <p:nvPr/>
          </p:nvSpPr>
          <p:spPr bwMode="auto">
            <a:xfrm>
              <a:off x="3416026" y="386326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430" name="Line 838"/>
            <p:cNvSpPr>
              <a:spLocks noChangeShapeType="1"/>
            </p:cNvSpPr>
            <p:nvPr/>
          </p:nvSpPr>
          <p:spPr bwMode="auto">
            <a:xfrm flipV="1">
              <a:off x="3065463" y="3706842"/>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31" name="Rectangle 122"/>
            <p:cNvSpPr>
              <a:spLocks noChangeArrowheads="1"/>
            </p:cNvSpPr>
            <p:nvPr/>
          </p:nvSpPr>
          <p:spPr bwMode="auto">
            <a:xfrm>
              <a:off x="3064867" y="3867091"/>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432" name="Rectangle 121"/>
            <p:cNvSpPr>
              <a:spLocks noChangeArrowheads="1"/>
            </p:cNvSpPr>
            <p:nvPr/>
          </p:nvSpPr>
          <p:spPr bwMode="auto">
            <a:xfrm>
              <a:off x="5075301"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433" name="Rectangle 120"/>
            <p:cNvSpPr>
              <a:spLocks noChangeArrowheads="1"/>
            </p:cNvSpPr>
            <p:nvPr/>
          </p:nvSpPr>
          <p:spPr bwMode="auto">
            <a:xfrm>
              <a:off x="4747449"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434" name="Rectangle 119"/>
            <p:cNvSpPr>
              <a:spLocks noChangeArrowheads="1"/>
            </p:cNvSpPr>
            <p:nvPr/>
          </p:nvSpPr>
          <p:spPr bwMode="auto">
            <a:xfrm>
              <a:off x="4407720"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4149" name="Group 10"/>
          <p:cNvGrpSpPr>
            <a:grpSpLocks/>
          </p:cNvGrpSpPr>
          <p:nvPr/>
        </p:nvGrpSpPr>
        <p:grpSpPr bwMode="auto">
          <a:xfrm>
            <a:off x="2995613" y="5214938"/>
            <a:ext cx="2455862" cy="1384300"/>
            <a:chOff x="2995613" y="5214938"/>
            <a:chExt cx="2455862" cy="1383769"/>
          </a:xfrm>
        </p:grpSpPr>
        <p:sp>
          <p:nvSpPr>
            <p:cNvPr id="4348" name="Rectangle 2"/>
            <p:cNvSpPr>
              <a:spLocks noChangeArrowheads="1"/>
            </p:cNvSpPr>
            <p:nvPr/>
          </p:nvSpPr>
          <p:spPr bwMode="auto">
            <a:xfrm>
              <a:off x="5064559"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49" name="Rectangle 3"/>
            <p:cNvSpPr>
              <a:spLocks noChangeArrowheads="1"/>
            </p:cNvSpPr>
            <p:nvPr/>
          </p:nvSpPr>
          <p:spPr bwMode="auto">
            <a:xfrm>
              <a:off x="4720000"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50" name="Rectangle 4"/>
            <p:cNvSpPr>
              <a:spLocks noChangeArrowheads="1"/>
            </p:cNvSpPr>
            <p:nvPr/>
          </p:nvSpPr>
          <p:spPr bwMode="auto">
            <a:xfrm>
              <a:off x="4375439"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51" name="Rectangle 5"/>
            <p:cNvSpPr>
              <a:spLocks noChangeArrowheads="1"/>
            </p:cNvSpPr>
            <p:nvPr/>
          </p:nvSpPr>
          <p:spPr bwMode="auto">
            <a:xfrm>
              <a:off x="4029292" y="5340313"/>
              <a:ext cx="346148"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52" name="Rectangle 6"/>
            <p:cNvSpPr>
              <a:spLocks noChangeArrowheads="1"/>
            </p:cNvSpPr>
            <p:nvPr/>
          </p:nvSpPr>
          <p:spPr bwMode="auto">
            <a:xfrm>
              <a:off x="3684733"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53" name="Rectangle 7"/>
            <p:cNvSpPr>
              <a:spLocks noChangeArrowheads="1"/>
            </p:cNvSpPr>
            <p:nvPr/>
          </p:nvSpPr>
          <p:spPr bwMode="auto">
            <a:xfrm>
              <a:off x="3340172"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54" name="Rectangle 8"/>
            <p:cNvSpPr>
              <a:spLocks noChangeArrowheads="1"/>
            </p:cNvSpPr>
            <p:nvPr/>
          </p:nvSpPr>
          <p:spPr bwMode="auto">
            <a:xfrm>
              <a:off x="2995613"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55" name="Rectangle 9"/>
            <p:cNvSpPr>
              <a:spLocks noChangeArrowheads="1"/>
            </p:cNvSpPr>
            <p:nvPr/>
          </p:nvSpPr>
          <p:spPr bwMode="auto">
            <a:xfrm>
              <a:off x="2995613" y="5214938"/>
              <a:ext cx="2413506" cy="1253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2017</a:t>
              </a:r>
            </a:p>
            <a:p>
              <a:pPr algn="ctr" eaLnBrk="1" fontAlgn="b" hangingPunct="1">
                <a:spcBef>
                  <a:spcPct val="0"/>
                </a:spcBef>
                <a:buFontTx/>
                <a:buNone/>
              </a:pPr>
              <a:endParaRPr lang="en-US" altLang="en-US" sz="1000" b="1"/>
            </a:p>
          </p:txBody>
        </p:sp>
        <p:sp>
          <p:nvSpPr>
            <p:cNvPr id="4356" name="Rectangle 111"/>
            <p:cNvSpPr>
              <a:spLocks noChangeArrowheads="1"/>
            </p:cNvSpPr>
            <p:nvPr/>
          </p:nvSpPr>
          <p:spPr bwMode="auto">
            <a:xfrm>
              <a:off x="4067429" y="6368586"/>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57" name="Rectangle 110"/>
            <p:cNvSpPr>
              <a:spLocks noChangeArrowheads="1"/>
            </p:cNvSpPr>
            <p:nvPr/>
          </p:nvSpPr>
          <p:spPr bwMode="auto">
            <a:xfrm>
              <a:off x="3720466" y="6362281"/>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58" name="Rectangle 109"/>
            <p:cNvSpPr>
              <a:spLocks noChangeArrowheads="1"/>
            </p:cNvSpPr>
            <p:nvPr/>
          </p:nvSpPr>
          <p:spPr bwMode="auto">
            <a:xfrm>
              <a:off x="3375905" y="636228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59" name="Rectangle 108"/>
            <p:cNvSpPr>
              <a:spLocks noChangeArrowheads="1"/>
            </p:cNvSpPr>
            <p:nvPr/>
          </p:nvSpPr>
          <p:spPr bwMode="auto">
            <a:xfrm>
              <a:off x="3064185" y="6365852"/>
              <a:ext cx="346148"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60" name="Rectangle 107"/>
            <p:cNvSpPr>
              <a:spLocks noChangeArrowheads="1"/>
            </p:cNvSpPr>
            <p:nvPr/>
          </p:nvSpPr>
          <p:spPr bwMode="auto">
            <a:xfrm>
              <a:off x="5095754" y="6135089"/>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61" name="Rectangle 106"/>
            <p:cNvSpPr>
              <a:spLocks noChangeArrowheads="1"/>
            </p:cNvSpPr>
            <p:nvPr/>
          </p:nvSpPr>
          <p:spPr bwMode="auto">
            <a:xfrm>
              <a:off x="4723357" y="6138840"/>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62" name="Rectangle 105"/>
            <p:cNvSpPr>
              <a:spLocks noChangeArrowheads="1"/>
            </p:cNvSpPr>
            <p:nvPr/>
          </p:nvSpPr>
          <p:spPr bwMode="auto">
            <a:xfrm>
              <a:off x="4380385" y="614042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63" name="Rectangle 104"/>
            <p:cNvSpPr>
              <a:spLocks noChangeArrowheads="1"/>
            </p:cNvSpPr>
            <p:nvPr/>
          </p:nvSpPr>
          <p:spPr bwMode="auto">
            <a:xfrm>
              <a:off x="4067429" y="614518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64" name="Rectangle 103"/>
            <p:cNvSpPr>
              <a:spLocks noChangeArrowheads="1"/>
            </p:cNvSpPr>
            <p:nvPr/>
          </p:nvSpPr>
          <p:spPr bwMode="auto">
            <a:xfrm>
              <a:off x="3720466" y="6145605"/>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65" name="Rectangle 102"/>
            <p:cNvSpPr>
              <a:spLocks noChangeArrowheads="1"/>
            </p:cNvSpPr>
            <p:nvPr/>
          </p:nvSpPr>
          <p:spPr bwMode="auto">
            <a:xfrm>
              <a:off x="3375905" y="6145605"/>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66" name="Rectangle 101"/>
            <p:cNvSpPr>
              <a:spLocks noChangeArrowheads="1"/>
            </p:cNvSpPr>
            <p:nvPr/>
          </p:nvSpPr>
          <p:spPr bwMode="auto">
            <a:xfrm>
              <a:off x="3064185" y="6149177"/>
              <a:ext cx="346148"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67" name="Rectangle 100"/>
            <p:cNvSpPr>
              <a:spLocks noChangeArrowheads="1"/>
            </p:cNvSpPr>
            <p:nvPr/>
          </p:nvSpPr>
          <p:spPr bwMode="auto">
            <a:xfrm>
              <a:off x="5095754" y="5918414"/>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68" name="Rectangle 99"/>
            <p:cNvSpPr>
              <a:spLocks noChangeArrowheads="1"/>
            </p:cNvSpPr>
            <p:nvPr/>
          </p:nvSpPr>
          <p:spPr bwMode="auto">
            <a:xfrm>
              <a:off x="4723357" y="5922164"/>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69" name="Rectangle 98"/>
            <p:cNvSpPr>
              <a:spLocks noChangeArrowheads="1"/>
            </p:cNvSpPr>
            <p:nvPr/>
          </p:nvSpPr>
          <p:spPr bwMode="auto">
            <a:xfrm>
              <a:off x="4380385" y="5925339"/>
              <a:ext cx="344560" cy="22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70" name="Rectangle 97"/>
            <p:cNvSpPr>
              <a:spLocks noChangeArrowheads="1"/>
            </p:cNvSpPr>
            <p:nvPr/>
          </p:nvSpPr>
          <p:spPr bwMode="auto">
            <a:xfrm>
              <a:off x="4067429" y="592851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71" name="Rectangle 96"/>
            <p:cNvSpPr>
              <a:spLocks noChangeArrowheads="1"/>
            </p:cNvSpPr>
            <p:nvPr/>
          </p:nvSpPr>
          <p:spPr bwMode="auto">
            <a:xfrm>
              <a:off x="3720466" y="5928928"/>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72" name="Rectangle 95"/>
            <p:cNvSpPr>
              <a:spLocks noChangeArrowheads="1"/>
            </p:cNvSpPr>
            <p:nvPr/>
          </p:nvSpPr>
          <p:spPr bwMode="auto">
            <a:xfrm>
              <a:off x="3375905" y="5928928"/>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73" name="Rectangle 94"/>
            <p:cNvSpPr>
              <a:spLocks noChangeArrowheads="1"/>
            </p:cNvSpPr>
            <p:nvPr/>
          </p:nvSpPr>
          <p:spPr bwMode="auto">
            <a:xfrm>
              <a:off x="3064185" y="5932500"/>
              <a:ext cx="346148"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74" name="Rectangle 93"/>
            <p:cNvSpPr>
              <a:spLocks noChangeArrowheads="1"/>
            </p:cNvSpPr>
            <p:nvPr/>
          </p:nvSpPr>
          <p:spPr bwMode="auto">
            <a:xfrm>
              <a:off x="5095754" y="5701737"/>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75" name="Rectangle 92"/>
            <p:cNvSpPr>
              <a:spLocks noChangeArrowheads="1"/>
            </p:cNvSpPr>
            <p:nvPr/>
          </p:nvSpPr>
          <p:spPr bwMode="auto">
            <a:xfrm>
              <a:off x="4723357" y="5705488"/>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76" name="Rectangle 91"/>
            <p:cNvSpPr>
              <a:spLocks noChangeArrowheads="1"/>
            </p:cNvSpPr>
            <p:nvPr/>
          </p:nvSpPr>
          <p:spPr bwMode="auto">
            <a:xfrm>
              <a:off x="4380385" y="570866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77" name="Rectangle 90"/>
            <p:cNvSpPr>
              <a:spLocks noChangeArrowheads="1"/>
            </p:cNvSpPr>
            <p:nvPr/>
          </p:nvSpPr>
          <p:spPr bwMode="auto">
            <a:xfrm>
              <a:off x="4067429" y="5711836"/>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78" name="Rectangle 89"/>
            <p:cNvSpPr>
              <a:spLocks noChangeArrowheads="1"/>
            </p:cNvSpPr>
            <p:nvPr/>
          </p:nvSpPr>
          <p:spPr bwMode="auto">
            <a:xfrm>
              <a:off x="3720466" y="5718975"/>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79" name="Rectangle 88"/>
            <p:cNvSpPr>
              <a:spLocks noChangeArrowheads="1"/>
            </p:cNvSpPr>
            <p:nvPr/>
          </p:nvSpPr>
          <p:spPr bwMode="auto">
            <a:xfrm>
              <a:off x="3375905" y="5718975"/>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80" name="Rectangle 87"/>
            <p:cNvSpPr>
              <a:spLocks noChangeArrowheads="1"/>
            </p:cNvSpPr>
            <p:nvPr/>
          </p:nvSpPr>
          <p:spPr bwMode="auto">
            <a:xfrm>
              <a:off x="3064185" y="5722546"/>
              <a:ext cx="346148"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81" name="Rectangle 86"/>
            <p:cNvSpPr>
              <a:spLocks noChangeArrowheads="1"/>
            </p:cNvSpPr>
            <p:nvPr/>
          </p:nvSpPr>
          <p:spPr bwMode="auto">
            <a:xfrm>
              <a:off x="5095754" y="5491783"/>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82" name="Rectangle 85"/>
            <p:cNvSpPr>
              <a:spLocks noChangeArrowheads="1"/>
            </p:cNvSpPr>
            <p:nvPr/>
          </p:nvSpPr>
          <p:spPr bwMode="auto">
            <a:xfrm>
              <a:off x="4723357" y="5495534"/>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83" name="Rectangle 84"/>
            <p:cNvSpPr>
              <a:spLocks noChangeArrowheads="1"/>
            </p:cNvSpPr>
            <p:nvPr/>
          </p:nvSpPr>
          <p:spPr bwMode="auto">
            <a:xfrm>
              <a:off x="4380385" y="549870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84" name="Rectangle 83"/>
            <p:cNvSpPr>
              <a:spLocks noChangeArrowheads="1"/>
            </p:cNvSpPr>
            <p:nvPr/>
          </p:nvSpPr>
          <p:spPr bwMode="auto">
            <a:xfrm>
              <a:off x="4067429" y="550188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85" name="Rectangle 82"/>
            <p:cNvSpPr>
              <a:spLocks noChangeArrowheads="1"/>
            </p:cNvSpPr>
            <p:nvPr/>
          </p:nvSpPr>
          <p:spPr bwMode="auto">
            <a:xfrm>
              <a:off x="3720466" y="5509020"/>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386" name="Rectangle 81"/>
            <p:cNvSpPr>
              <a:spLocks noChangeArrowheads="1"/>
            </p:cNvSpPr>
            <p:nvPr/>
          </p:nvSpPr>
          <p:spPr bwMode="auto">
            <a:xfrm>
              <a:off x="3375905" y="5509020"/>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387" name="Rectangle 114"/>
            <p:cNvSpPr>
              <a:spLocks noChangeArrowheads="1"/>
            </p:cNvSpPr>
            <p:nvPr/>
          </p:nvSpPr>
          <p:spPr bwMode="auto">
            <a:xfrm>
              <a:off x="3053107" y="5504085"/>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388" name="Rectangle 113"/>
            <p:cNvSpPr>
              <a:spLocks noChangeArrowheads="1"/>
            </p:cNvSpPr>
            <p:nvPr/>
          </p:nvSpPr>
          <p:spPr bwMode="auto">
            <a:xfrm>
              <a:off x="5106915" y="635070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89" name="Rectangle 112"/>
            <p:cNvSpPr>
              <a:spLocks noChangeArrowheads="1"/>
            </p:cNvSpPr>
            <p:nvPr/>
          </p:nvSpPr>
          <p:spPr bwMode="auto">
            <a:xfrm>
              <a:off x="4736107" y="635445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90" name="Rectangle 112"/>
            <p:cNvSpPr>
              <a:spLocks noChangeArrowheads="1"/>
            </p:cNvSpPr>
            <p:nvPr/>
          </p:nvSpPr>
          <p:spPr bwMode="auto">
            <a:xfrm>
              <a:off x="4392561" y="6357625"/>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4150" name="Group 4"/>
          <p:cNvGrpSpPr>
            <a:grpSpLocks/>
          </p:cNvGrpSpPr>
          <p:nvPr/>
        </p:nvGrpSpPr>
        <p:grpSpPr bwMode="auto">
          <a:xfrm>
            <a:off x="2963863" y="1939925"/>
            <a:ext cx="2497137" cy="1406525"/>
            <a:chOff x="2963242" y="1940632"/>
            <a:chExt cx="2497758" cy="1406237"/>
          </a:xfrm>
        </p:grpSpPr>
        <p:sp>
          <p:nvSpPr>
            <p:cNvPr id="4304" name="Rectangle 2"/>
            <p:cNvSpPr>
              <a:spLocks noChangeArrowheads="1"/>
            </p:cNvSpPr>
            <p:nvPr/>
          </p:nvSpPr>
          <p:spPr bwMode="auto">
            <a:xfrm>
              <a:off x="505926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05" name="Rectangle 3"/>
            <p:cNvSpPr>
              <a:spLocks noChangeArrowheads="1"/>
            </p:cNvSpPr>
            <p:nvPr/>
          </p:nvSpPr>
          <p:spPr bwMode="auto">
            <a:xfrm>
              <a:off x="470992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06" name="Rectangle 4"/>
            <p:cNvSpPr>
              <a:spLocks noChangeArrowheads="1"/>
            </p:cNvSpPr>
            <p:nvPr/>
          </p:nvSpPr>
          <p:spPr bwMode="auto">
            <a:xfrm>
              <a:off x="4360590"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07" name="Rectangle 5"/>
            <p:cNvSpPr>
              <a:spLocks noChangeArrowheads="1"/>
            </p:cNvSpPr>
            <p:nvPr/>
          </p:nvSpPr>
          <p:spPr bwMode="auto">
            <a:xfrm>
              <a:off x="401125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08" name="Rectangle 6"/>
            <p:cNvSpPr>
              <a:spLocks noChangeArrowheads="1"/>
            </p:cNvSpPr>
            <p:nvPr/>
          </p:nvSpPr>
          <p:spPr bwMode="auto">
            <a:xfrm>
              <a:off x="366191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09" name="Rectangle 7"/>
            <p:cNvSpPr>
              <a:spLocks noChangeArrowheads="1"/>
            </p:cNvSpPr>
            <p:nvPr/>
          </p:nvSpPr>
          <p:spPr bwMode="auto">
            <a:xfrm>
              <a:off x="3312579"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10" name="Rectangle 8"/>
            <p:cNvSpPr>
              <a:spLocks noChangeArrowheads="1"/>
            </p:cNvSpPr>
            <p:nvPr/>
          </p:nvSpPr>
          <p:spPr bwMode="auto">
            <a:xfrm>
              <a:off x="2963242"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11" name="Rectangle 9"/>
            <p:cNvSpPr>
              <a:spLocks noChangeArrowheads="1"/>
            </p:cNvSpPr>
            <p:nvPr/>
          </p:nvSpPr>
          <p:spPr bwMode="auto">
            <a:xfrm>
              <a:off x="2963242" y="1940632"/>
              <a:ext cx="2445358" cy="1237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2017</a:t>
              </a:r>
            </a:p>
          </p:txBody>
        </p:sp>
        <p:sp>
          <p:nvSpPr>
            <p:cNvPr id="4312" name="Rectangle 131"/>
            <p:cNvSpPr>
              <a:spLocks noChangeArrowheads="1"/>
            </p:cNvSpPr>
            <p:nvPr/>
          </p:nvSpPr>
          <p:spPr bwMode="auto">
            <a:xfrm>
              <a:off x="3648187" y="3105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313" name="Rectangle 130"/>
            <p:cNvSpPr>
              <a:spLocks noChangeArrowheads="1"/>
            </p:cNvSpPr>
            <p:nvPr/>
          </p:nvSpPr>
          <p:spPr bwMode="auto">
            <a:xfrm>
              <a:off x="3298850" y="3105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14" name="Rectangle 129"/>
            <p:cNvSpPr>
              <a:spLocks noChangeArrowheads="1"/>
            </p:cNvSpPr>
            <p:nvPr/>
          </p:nvSpPr>
          <p:spPr bwMode="auto">
            <a:xfrm>
              <a:off x="2965422" y="3116801"/>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15" name="Rectangle 128"/>
            <p:cNvSpPr>
              <a:spLocks noChangeArrowheads="1"/>
            </p:cNvSpPr>
            <p:nvPr/>
          </p:nvSpPr>
          <p:spPr bwMode="auto">
            <a:xfrm>
              <a:off x="5029237" y="290373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16" name="Rectangle 127"/>
            <p:cNvSpPr>
              <a:spLocks noChangeArrowheads="1"/>
            </p:cNvSpPr>
            <p:nvPr/>
          </p:nvSpPr>
          <p:spPr bwMode="auto">
            <a:xfrm>
              <a:off x="4679900" y="290373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17" name="Rectangle 126"/>
            <p:cNvSpPr>
              <a:spLocks noChangeArrowheads="1"/>
            </p:cNvSpPr>
            <p:nvPr/>
          </p:nvSpPr>
          <p:spPr bwMode="auto">
            <a:xfrm>
              <a:off x="4333739" y="2902147"/>
              <a:ext cx="349337" cy="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18" name="Rectangle 125"/>
            <p:cNvSpPr>
              <a:spLocks noChangeArrowheads="1"/>
            </p:cNvSpPr>
            <p:nvPr/>
          </p:nvSpPr>
          <p:spPr bwMode="auto">
            <a:xfrm>
              <a:off x="3949948" y="290373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19" name="Rectangle 124"/>
            <p:cNvSpPr>
              <a:spLocks noChangeArrowheads="1"/>
            </p:cNvSpPr>
            <p:nvPr/>
          </p:nvSpPr>
          <p:spPr bwMode="auto">
            <a:xfrm>
              <a:off x="3648187" y="2906867"/>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20" name="Rectangle 123"/>
            <p:cNvSpPr>
              <a:spLocks noChangeArrowheads="1"/>
            </p:cNvSpPr>
            <p:nvPr/>
          </p:nvSpPr>
          <p:spPr bwMode="auto">
            <a:xfrm>
              <a:off x="3298850" y="2906867"/>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21" name="Rectangle 122"/>
            <p:cNvSpPr>
              <a:spLocks noChangeArrowheads="1"/>
            </p:cNvSpPr>
            <p:nvPr/>
          </p:nvSpPr>
          <p:spPr bwMode="auto">
            <a:xfrm>
              <a:off x="2965422" y="2902311"/>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22" name="Rectangle 121"/>
            <p:cNvSpPr>
              <a:spLocks noChangeArrowheads="1"/>
            </p:cNvSpPr>
            <p:nvPr/>
          </p:nvSpPr>
          <p:spPr bwMode="auto">
            <a:xfrm>
              <a:off x="5029237" y="268924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23" name="Rectangle 120"/>
            <p:cNvSpPr>
              <a:spLocks noChangeArrowheads="1"/>
            </p:cNvSpPr>
            <p:nvPr/>
          </p:nvSpPr>
          <p:spPr bwMode="auto">
            <a:xfrm>
              <a:off x="4679900" y="268924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24" name="Rectangle 119"/>
            <p:cNvSpPr>
              <a:spLocks noChangeArrowheads="1"/>
            </p:cNvSpPr>
            <p:nvPr/>
          </p:nvSpPr>
          <p:spPr bwMode="auto">
            <a:xfrm>
              <a:off x="4333739" y="268765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25" name="Rectangle 118"/>
            <p:cNvSpPr>
              <a:spLocks noChangeArrowheads="1"/>
            </p:cNvSpPr>
            <p:nvPr/>
          </p:nvSpPr>
          <p:spPr bwMode="auto">
            <a:xfrm>
              <a:off x="3949948" y="268924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26" name="Rectangle 117"/>
            <p:cNvSpPr>
              <a:spLocks noChangeArrowheads="1"/>
            </p:cNvSpPr>
            <p:nvPr/>
          </p:nvSpPr>
          <p:spPr bwMode="auto">
            <a:xfrm>
              <a:off x="3648187" y="269237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27" name="Rectangle 116"/>
            <p:cNvSpPr>
              <a:spLocks noChangeArrowheads="1"/>
            </p:cNvSpPr>
            <p:nvPr/>
          </p:nvSpPr>
          <p:spPr bwMode="auto">
            <a:xfrm>
              <a:off x="3298850" y="269237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28" name="Rectangle 115"/>
            <p:cNvSpPr>
              <a:spLocks noChangeArrowheads="1"/>
            </p:cNvSpPr>
            <p:nvPr/>
          </p:nvSpPr>
          <p:spPr bwMode="auto">
            <a:xfrm>
              <a:off x="2965422" y="268782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29" name="Rectangle 114"/>
            <p:cNvSpPr>
              <a:spLocks noChangeArrowheads="1"/>
            </p:cNvSpPr>
            <p:nvPr/>
          </p:nvSpPr>
          <p:spPr bwMode="auto">
            <a:xfrm>
              <a:off x="5029237" y="247475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30" name="Rectangle 113"/>
            <p:cNvSpPr>
              <a:spLocks noChangeArrowheads="1"/>
            </p:cNvSpPr>
            <p:nvPr/>
          </p:nvSpPr>
          <p:spPr bwMode="auto">
            <a:xfrm>
              <a:off x="4679900" y="247475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31" name="Rectangle 112"/>
            <p:cNvSpPr>
              <a:spLocks noChangeArrowheads="1"/>
            </p:cNvSpPr>
            <p:nvPr/>
          </p:nvSpPr>
          <p:spPr bwMode="auto">
            <a:xfrm>
              <a:off x="4333739" y="2473165"/>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32" name="Rectangle 111"/>
            <p:cNvSpPr>
              <a:spLocks noChangeArrowheads="1"/>
            </p:cNvSpPr>
            <p:nvPr/>
          </p:nvSpPr>
          <p:spPr bwMode="auto">
            <a:xfrm>
              <a:off x="3949948" y="247475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33" name="Rectangle 110"/>
            <p:cNvSpPr>
              <a:spLocks noChangeArrowheads="1"/>
            </p:cNvSpPr>
            <p:nvPr/>
          </p:nvSpPr>
          <p:spPr bwMode="auto">
            <a:xfrm>
              <a:off x="3648187" y="2477886"/>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34" name="Rectangle 109"/>
            <p:cNvSpPr>
              <a:spLocks noChangeArrowheads="1"/>
            </p:cNvSpPr>
            <p:nvPr/>
          </p:nvSpPr>
          <p:spPr bwMode="auto">
            <a:xfrm>
              <a:off x="3298850" y="2477886"/>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35" name="Rectangle 108"/>
            <p:cNvSpPr>
              <a:spLocks noChangeArrowheads="1"/>
            </p:cNvSpPr>
            <p:nvPr/>
          </p:nvSpPr>
          <p:spPr bwMode="auto">
            <a:xfrm>
              <a:off x="2965422" y="2478522"/>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36" name="Rectangle 107"/>
            <p:cNvSpPr>
              <a:spLocks noChangeArrowheads="1"/>
            </p:cNvSpPr>
            <p:nvPr/>
          </p:nvSpPr>
          <p:spPr bwMode="auto">
            <a:xfrm>
              <a:off x="5029237" y="226545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37" name="Rectangle 106"/>
            <p:cNvSpPr>
              <a:spLocks noChangeArrowheads="1"/>
            </p:cNvSpPr>
            <p:nvPr/>
          </p:nvSpPr>
          <p:spPr bwMode="auto">
            <a:xfrm>
              <a:off x="4679900" y="226545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38" name="Rectangle 105"/>
            <p:cNvSpPr>
              <a:spLocks noChangeArrowheads="1"/>
            </p:cNvSpPr>
            <p:nvPr/>
          </p:nvSpPr>
          <p:spPr bwMode="auto">
            <a:xfrm>
              <a:off x="4333739" y="2265454"/>
              <a:ext cx="349337" cy="228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39" name="Rectangle 104"/>
            <p:cNvSpPr>
              <a:spLocks noChangeArrowheads="1"/>
            </p:cNvSpPr>
            <p:nvPr/>
          </p:nvSpPr>
          <p:spPr bwMode="auto">
            <a:xfrm>
              <a:off x="3949948" y="226545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40" name="Rectangle 103"/>
            <p:cNvSpPr>
              <a:spLocks noChangeArrowheads="1"/>
            </p:cNvSpPr>
            <p:nvPr/>
          </p:nvSpPr>
          <p:spPr bwMode="auto">
            <a:xfrm>
              <a:off x="3648187" y="226858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41" name="Rectangle 102"/>
            <p:cNvSpPr>
              <a:spLocks noChangeArrowheads="1"/>
            </p:cNvSpPr>
            <p:nvPr/>
          </p:nvSpPr>
          <p:spPr bwMode="auto">
            <a:xfrm>
              <a:off x="3298850" y="226858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42" name="Rectangle 101"/>
            <p:cNvSpPr>
              <a:spLocks noChangeArrowheads="1"/>
            </p:cNvSpPr>
            <p:nvPr/>
          </p:nvSpPr>
          <p:spPr bwMode="auto">
            <a:xfrm>
              <a:off x="2967555" y="226922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343" name="Line 838"/>
            <p:cNvSpPr>
              <a:spLocks noChangeShapeType="1"/>
            </p:cNvSpPr>
            <p:nvPr/>
          </p:nvSpPr>
          <p:spPr bwMode="auto">
            <a:xfrm flipV="1">
              <a:off x="3064867" y="2062107"/>
              <a:ext cx="239613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44" name="Rectangle 133"/>
            <p:cNvSpPr>
              <a:spLocks noChangeArrowheads="1"/>
            </p:cNvSpPr>
            <p:nvPr/>
          </p:nvSpPr>
          <p:spPr bwMode="auto">
            <a:xfrm>
              <a:off x="5057276" y="310234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345" name="Rectangle 132"/>
            <p:cNvSpPr>
              <a:spLocks noChangeArrowheads="1"/>
            </p:cNvSpPr>
            <p:nvPr/>
          </p:nvSpPr>
          <p:spPr bwMode="auto">
            <a:xfrm>
              <a:off x="4681702" y="3108179"/>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46" name="Rectangle 133"/>
            <p:cNvSpPr>
              <a:spLocks noChangeArrowheads="1"/>
            </p:cNvSpPr>
            <p:nvPr/>
          </p:nvSpPr>
          <p:spPr bwMode="auto">
            <a:xfrm>
              <a:off x="4336599" y="310466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47" name="Rectangle 132"/>
            <p:cNvSpPr>
              <a:spLocks noChangeArrowheads="1"/>
            </p:cNvSpPr>
            <p:nvPr/>
          </p:nvSpPr>
          <p:spPr bwMode="auto">
            <a:xfrm>
              <a:off x="3961025" y="3110498"/>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4151" name="Group 9"/>
          <p:cNvGrpSpPr>
            <a:grpSpLocks/>
          </p:cNvGrpSpPr>
          <p:nvPr/>
        </p:nvGrpSpPr>
        <p:grpSpPr bwMode="auto">
          <a:xfrm>
            <a:off x="301625" y="5214938"/>
            <a:ext cx="2411413" cy="1617662"/>
            <a:chOff x="301625" y="5214938"/>
            <a:chExt cx="2411413" cy="1617662"/>
          </a:xfrm>
        </p:grpSpPr>
        <p:sp>
          <p:nvSpPr>
            <p:cNvPr id="4254" name="Rectangle 2"/>
            <p:cNvSpPr>
              <a:spLocks noChangeArrowheads="1"/>
            </p:cNvSpPr>
            <p:nvPr/>
          </p:nvSpPr>
          <p:spPr bwMode="auto">
            <a:xfrm>
              <a:off x="2368550"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55" name="Rectangle 3"/>
            <p:cNvSpPr>
              <a:spLocks noChangeArrowheads="1"/>
            </p:cNvSpPr>
            <p:nvPr/>
          </p:nvSpPr>
          <p:spPr bwMode="auto">
            <a:xfrm>
              <a:off x="2024063"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56" name="Rectangle 4"/>
            <p:cNvSpPr>
              <a:spLocks noChangeArrowheads="1"/>
            </p:cNvSpPr>
            <p:nvPr/>
          </p:nvSpPr>
          <p:spPr bwMode="auto">
            <a:xfrm>
              <a:off x="1679575"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57" name="Rectangle 5"/>
            <p:cNvSpPr>
              <a:spLocks noChangeArrowheads="1"/>
            </p:cNvSpPr>
            <p:nvPr/>
          </p:nvSpPr>
          <p:spPr bwMode="auto">
            <a:xfrm>
              <a:off x="1335088"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58" name="Rectangle 6"/>
            <p:cNvSpPr>
              <a:spLocks noChangeArrowheads="1"/>
            </p:cNvSpPr>
            <p:nvPr/>
          </p:nvSpPr>
          <p:spPr bwMode="auto">
            <a:xfrm>
              <a:off x="990600"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59" name="Rectangle 7"/>
            <p:cNvSpPr>
              <a:spLocks noChangeArrowheads="1"/>
            </p:cNvSpPr>
            <p:nvPr/>
          </p:nvSpPr>
          <p:spPr bwMode="auto">
            <a:xfrm>
              <a:off x="646113"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60" name="Rectangle 8"/>
            <p:cNvSpPr>
              <a:spLocks noChangeArrowheads="1"/>
            </p:cNvSpPr>
            <p:nvPr/>
          </p:nvSpPr>
          <p:spPr bwMode="auto">
            <a:xfrm>
              <a:off x="301625"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61" name="Rectangle 9"/>
            <p:cNvSpPr>
              <a:spLocks noChangeArrowheads="1"/>
            </p:cNvSpPr>
            <p:nvPr/>
          </p:nvSpPr>
          <p:spPr bwMode="auto">
            <a:xfrm>
              <a:off x="301625" y="5214938"/>
              <a:ext cx="2411413" cy="1253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2017</a:t>
              </a:r>
            </a:p>
            <a:p>
              <a:pPr algn="ctr" eaLnBrk="1" fontAlgn="b" hangingPunct="1">
                <a:spcBef>
                  <a:spcPct val="0"/>
                </a:spcBef>
                <a:buFontTx/>
                <a:buNone/>
              </a:pPr>
              <a:endParaRPr lang="en-US" altLang="en-US" sz="1000" b="1"/>
            </a:p>
          </p:txBody>
        </p:sp>
        <p:sp>
          <p:nvSpPr>
            <p:cNvPr id="4262" name="Rectangle 127"/>
            <p:cNvSpPr>
              <a:spLocks noChangeArrowheads="1"/>
            </p:cNvSpPr>
            <p:nvPr/>
          </p:nvSpPr>
          <p:spPr bwMode="auto">
            <a:xfrm>
              <a:off x="201037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263" name="Rectangle 126"/>
            <p:cNvSpPr>
              <a:spLocks noChangeArrowheads="1"/>
            </p:cNvSpPr>
            <p:nvPr/>
          </p:nvSpPr>
          <p:spPr bwMode="auto">
            <a:xfrm>
              <a:off x="166112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264" name="Rectangle 125"/>
            <p:cNvSpPr>
              <a:spLocks noChangeArrowheads="1"/>
            </p:cNvSpPr>
            <p:nvPr/>
          </p:nvSpPr>
          <p:spPr bwMode="auto">
            <a:xfrm>
              <a:off x="1344598" y="5489741"/>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265" name="Rectangle 124"/>
            <p:cNvSpPr>
              <a:spLocks noChangeArrowheads="1"/>
            </p:cNvSpPr>
            <p:nvPr/>
          </p:nvSpPr>
          <p:spPr bwMode="auto">
            <a:xfrm>
              <a:off x="1051551" y="6602456"/>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266" name="Rectangle 123"/>
            <p:cNvSpPr>
              <a:spLocks noChangeArrowheads="1"/>
            </p:cNvSpPr>
            <p:nvPr/>
          </p:nvSpPr>
          <p:spPr bwMode="auto">
            <a:xfrm>
              <a:off x="707063"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267" name="Rectangle 122"/>
            <p:cNvSpPr>
              <a:spLocks noChangeArrowheads="1"/>
            </p:cNvSpPr>
            <p:nvPr/>
          </p:nvSpPr>
          <p:spPr bwMode="auto">
            <a:xfrm>
              <a:off x="367960" y="6602456"/>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268" name="Rectangle 121"/>
            <p:cNvSpPr>
              <a:spLocks noChangeArrowheads="1"/>
            </p:cNvSpPr>
            <p:nvPr/>
          </p:nvSpPr>
          <p:spPr bwMode="auto">
            <a:xfrm>
              <a:off x="2354863" y="6388362"/>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269" name="Rectangle 120"/>
            <p:cNvSpPr>
              <a:spLocks noChangeArrowheads="1"/>
            </p:cNvSpPr>
            <p:nvPr/>
          </p:nvSpPr>
          <p:spPr bwMode="auto">
            <a:xfrm>
              <a:off x="2010376" y="6388362"/>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70" name="Rectangle 119"/>
            <p:cNvSpPr>
              <a:spLocks noChangeArrowheads="1"/>
            </p:cNvSpPr>
            <p:nvPr/>
          </p:nvSpPr>
          <p:spPr bwMode="auto">
            <a:xfrm>
              <a:off x="1664301" y="6386775"/>
              <a:ext cx="344487" cy="233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71" name="Rectangle 118"/>
            <p:cNvSpPr>
              <a:spLocks noChangeArrowheads="1"/>
            </p:cNvSpPr>
            <p:nvPr/>
          </p:nvSpPr>
          <p:spPr bwMode="auto">
            <a:xfrm>
              <a:off x="1350347" y="6389156"/>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72" name="Rectangle 117"/>
            <p:cNvSpPr>
              <a:spLocks noChangeArrowheads="1"/>
            </p:cNvSpPr>
            <p:nvPr/>
          </p:nvSpPr>
          <p:spPr bwMode="auto">
            <a:xfrm>
              <a:off x="1051551" y="6389156"/>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73" name="Rectangle 116"/>
            <p:cNvSpPr>
              <a:spLocks noChangeArrowheads="1"/>
            </p:cNvSpPr>
            <p:nvPr/>
          </p:nvSpPr>
          <p:spPr bwMode="auto">
            <a:xfrm>
              <a:off x="707063" y="6389156"/>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74" name="Rectangle 115"/>
            <p:cNvSpPr>
              <a:spLocks noChangeArrowheads="1"/>
            </p:cNvSpPr>
            <p:nvPr/>
          </p:nvSpPr>
          <p:spPr bwMode="auto">
            <a:xfrm>
              <a:off x="367960" y="6389156"/>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75" name="Rectangle 114"/>
            <p:cNvSpPr>
              <a:spLocks noChangeArrowheads="1"/>
            </p:cNvSpPr>
            <p:nvPr/>
          </p:nvSpPr>
          <p:spPr bwMode="auto">
            <a:xfrm>
              <a:off x="2354863" y="6159805"/>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76" name="Rectangle 113"/>
            <p:cNvSpPr>
              <a:spLocks noChangeArrowheads="1"/>
            </p:cNvSpPr>
            <p:nvPr/>
          </p:nvSpPr>
          <p:spPr bwMode="auto">
            <a:xfrm>
              <a:off x="2010376" y="6159805"/>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77" name="Rectangle 112"/>
            <p:cNvSpPr>
              <a:spLocks noChangeArrowheads="1"/>
            </p:cNvSpPr>
            <p:nvPr/>
          </p:nvSpPr>
          <p:spPr bwMode="auto">
            <a:xfrm>
              <a:off x="1664301" y="6159011"/>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78" name="Rectangle 111"/>
            <p:cNvSpPr>
              <a:spLocks noChangeArrowheads="1"/>
            </p:cNvSpPr>
            <p:nvPr/>
          </p:nvSpPr>
          <p:spPr bwMode="auto">
            <a:xfrm>
              <a:off x="1350347" y="615901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79" name="Rectangle 110"/>
            <p:cNvSpPr>
              <a:spLocks noChangeArrowheads="1"/>
            </p:cNvSpPr>
            <p:nvPr/>
          </p:nvSpPr>
          <p:spPr bwMode="auto">
            <a:xfrm>
              <a:off x="1051551" y="615901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80" name="Rectangle 109"/>
            <p:cNvSpPr>
              <a:spLocks noChangeArrowheads="1"/>
            </p:cNvSpPr>
            <p:nvPr/>
          </p:nvSpPr>
          <p:spPr bwMode="auto">
            <a:xfrm>
              <a:off x="707063" y="615901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81" name="Rectangle 108"/>
            <p:cNvSpPr>
              <a:spLocks noChangeArrowheads="1"/>
            </p:cNvSpPr>
            <p:nvPr/>
          </p:nvSpPr>
          <p:spPr bwMode="auto">
            <a:xfrm>
              <a:off x="367960" y="615901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82" name="Rectangle 107"/>
            <p:cNvSpPr>
              <a:spLocks noChangeArrowheads="1"/>
            </p:cNvSpPr>
            <p:nvPr/>
          </p:nvSpPr>
          <p:spPr bwMode="auto">
            <a:xfrm>
              <a:off x="2354863" y="5928869"/>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83" name="Rectangle 106"/>
            <p:cNvSpPr>
              <a:spLocks noChangeArrowheads="1"/>
            </p:cNvSpPr>
            <p:nvPr/>
          </p:nvSpPr>
          <p:spPr bwMode="auto">
            <a:xfrm>
              <a:off x="2010376" y="5928869"/>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84" name="Rectangle 105"/>
            <p:cNvSpPr>
              <a:spLocks noChangeArrowheads="1"/>
            </p:cNvSpPr>
            <p:nvPr/>
          </p:nvSpPr>
          <p:spPr bwMode="auto">
            <a:xfrm>
              <a:off x="1664301" y="5928869"/>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85" name="Rectangle 104"/>
            <p:cNvSpPr>
              <a:spLocks noChangeArrowheads="1"/>
            </p:cNvSpPr>
            <p:nvPr/>
          </p:nvSpPr>
          <p:spPr bwMode="auto">
            <a:xfrm>
              <a:off x="1350347" y="5928868"/>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86" name="Rectangle 103"/>
            <p:cNvSpPr>
              <a:spLocks noChangeArrowheads="1"/>
            </p:cNvSpPr>
            <p:nvPr/>
          </p:nvSpPr>
          <p:spPr bwMode="auto">
            <a:xfrm>
              <a:off x="1051551" y="5928868"/>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87" name="Rectangle 102"/>
            <p:cNvSpPr>
              <a:spLocks noChangeArrowheads="1"/>
            </p:cNvSpPr>
            <p:nvPr/>
          </p:nvSpPr>
          <p:spPr bwMode="auto">
            <a:xfrm>
              <a:off x="707063" y="5928868"/>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88" name="Rectangle 101"/>
            <p:cNvSpPr>
              <a:spLocks noChangeArrowheads="1"/>
            </p:cNvSpPr>
            <p:nvPr/>
          </p:nvSpPr>
          <p:spPr bwMode="auto">
            <a:xfrm>
              <a:off x="367960" y="5928868"/>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89" name="Rectangle 100"/>
            <p:cNvSpPr>
              <a:spLocks noChangeArrowheads="1"/>
            </p:cNvSpPr>
            <p:nvPr/>
          </p:nvSpPr>
          <p:spPr bwMode="auto">
            <a:xfrm>
              <a:off x="2354863" y="5702645"/>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90" name="Rectangle 99"/>
            <p:cNvSpPr>
              <a:spLocks noChangeArrowheads="1"/>
            </p:cNvSpPr>
            <p:nvPr/>
          </p:nvSpPr>
          <p:spPr bwMode="auto">
            <a:xfrm>
              <a:off x="2010376" y="5702645"/>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91" name="Rectangle 98"/>
            <p:cNvSpPr>
              <a:spLocks noChangeArrowheads="1"/>
            </p:cNvSpPr>
            <p:nvPr/>
          </p:nvSpPr>
          <p:spPr bwMode="auto">
            <a:xfrm>
              <a:off x="1664301" y="5702645"/>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92" name="Rectangle 97"/>
            <p:cNvSpPr>
              <a:spLocks noChangeArrowheads="1"/>
            </p:cNvSpPr>
            <p:nvPr/>
          </p:nvSpPr>
          <p:spPr bwMode="auto">
            <a:xfrm>
              <a:off x="1350347" y="5702646"/>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93" name="Rectangle 96"/>
            <p:cNvSpPr>
              <a:spLocks noChangeArrowheads="1"/>
            </p:cNvSpPr>
            <p:nvPr/>
          </p:nvSpPr>
          <p:spPr bwMode="auto">
            <a:xfrm>
              <a:off x="1051551" y="570264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94" name="Rectangle 95"/>
            <p:cNvSpPr>
              <a:spLocks noChangeArrowheads="1"/>
            </p:cNvSpPr>
            <p:nvPr/>
          </p:nvSpPr>
          <p:spPr bwMode="auto">
            <a:xfrm>
              <a:off x="707063" y="5702646"/>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95" name="Rectangle 94"/>
            <p:cNvSpPr>
              <a:spLocks noChangeArrowheads="1"/>
            </p:cNvSpPr>
            <p:nvPr/>
          </p:nvSpPr>
          <p:spPr bwMode="auto">
            <a:xfrm>
              <a:off x="367960" y="570264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96" name="Rectangle 93"/>
            <p:cNvSpPr>
              <a:spLocks noChangeArrowheads="1"/>
            </p:cNvSpPr>
            <p:nvPr/>
          </p:nvSpPr>
          <p:spPr bwMode="auto">
            <a:xfrm>
              <a:off x="2354863" y="548974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97" name="Rectangle 126"/>
            <p:cNvSpPr>
              <a:spLocks noChangeArrowheads="1"/>
            </p:cNvSpPr>
            <p:nvPr/>
          </p:nvSpPr>
          <p:spPr bwMode="auto">
            <a:xfrm>
              <a:off x="99287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298" name="Rectangle 125"/>
            <p:cNvSpPr>
              <a:spLocks noChangeArrowheads="1"/>
            </p:cNvSpPr>
            <p:nvPr/>
          </p:nvSpPr>
          <p:spPr bwMode="auto">
            <a:xfrm>
              <a:off x="676348" y="5489741"/>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299" name="Rectangle 127"/>
            <p:cNvSpPr>
              <a:spLocks noChangeArrowheads="1"/>
            </p:cNvSpPr>
            <p:nvPr/>
          </p:nvSpPr>
          <p:spPr bwMode="auto">
            <a:xfrm>
              <a:off x="35444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4300" name="Rectangle 126"/>
            <p:cNvSpPr>
              <a:spLocks noChangeArrowheads="1"/>
            </p:cNvSpPr>
            <p:nvPr/>
          </p:nvSpPr>
          <p:spPr bwMode="auto">
            <a:xfrm>
              <a:off x="2349884" y="660245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301" name="Rectangle 125"/>
            <p:cNvSpPr>
              <a:spLocks noChangeArrowheads="1"/>
            </p:cNvSpPr>
            <p:nvPr/>
          </p:nvSpPr>
          <p:spPr bwMode="auto">
            <a:xfrm>
              <a:off x="2033356"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302" name="Rectangle 126"/>
            <p:cNvSpPr>
              <a:spLocks noChangeArrowheads="1"/>
            </p:cNvSpPr>
            <p:nvPr/>
          </p:nvSpPr>
          <p:spPr bwMode="auto">
            <a:xfrm>
              <a:off x="1681634" y="660245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03" name="Rectangle 125"/>
            <p:cNvSpPr>
              <a:spLocks noChangeArrowheads="1"/>
            </p:cNvSpPr>
            <p:nvPr/>
          </p:nvSpPr>
          <p:spPr bwMode="auto">
            <a:xfrm>
              <a:off x="1365106"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4152" name="Rectangle 13"/>
          <p:cNvSpPr>
            <a:spLocks noChangeArrowheads="1"/>
          </p:cNvSpPr>
          <p:nvPr/>
        </p:nvSpPr>
        <p:spPr bwMode="auto">
          <a:xfrm>
            <a:off x="695325" y="45402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153" name="Rectangle 14"/>
          <p:cNvSpPr>
            <a:spLocks noChangeArrowheads="1"/>
          </p:cNvSpPr>
          <p:nvPr/>
        </p:nvSpPr>
        <p:spPr bwMode="auto">
          <a:xfrm>
            <a:off x="407988" y="447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154" name="Rectangle 13"/>
          <p:cNvSpPr>
            <a:spLocks noChangeArrowheads="1"/>
          </p:cNvSpPr>
          <p:nvPr/>
        </p:nvSpPr>
        <p:spPr bwMode="auto">
          <a:xfrm>
            <a:off x="2003425" y="15811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155" name="Rectangle 14"/>
          <p:cNvSpPr>
            <a:spLocks noChangeArrowheads="1"/>
          </p:cNvSpPr>
          <p:nvPr/>
        </p:nvSpPr>
        <p:spPr bwMode="auto">
          <a:xfrm>
            <a:off x="1644650" y="15748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156" name="Rectangle 47"/>
          <p:cNvSpPr>
            <a:spLocks noChangeArrowheads="1"/>
          </p:cNvSpPr>
          <p:nvPr/>
        </p:nvSpPr>
        <p:spPr bwMode="auto">
          <a:xfrm>
            <a:off x="2354263" y="15700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157" name="Rectangle 13"/>
          <p:cNvSpPr>
            <a:spLocks noChangeArrowheads="1"/>
          </p:cNvSpPr>
          <p:nvPr/>
        </p:nvSpPr>
        <p:spPr bwMode="auto">
          <a:xfrm>
            <a:off x="1311275" y="15811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158" name="Rectangle 14"/>
          <p:cNvSpPr>
            <a:spLocks noChangeArrowheads="1"/>
          </p:cNvSpPr>
          <p:nvPr/>
        </p:nvSpPr>
        <p:spPr bwMode="auto">
          <a:xfrm>
            <a:off x="1025525" y="15748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nvGrpSpPr>
          <p:cNvPr id="4159" name="Group 1"/>
          <p:cNvGrpSpPr>
            <a:grpSpLocks/>
          </p:cNvGrpSpPr>
          <p:nvPr/>
        </p:nvGrpSpPr>
        <p:grpSpPr bwMode="auto">
          <a:xfrm>
            <a:off x="3000375" y="185738"/>
            <a:ext cx="2416175" cy="1422400"/>
            <a:chOff x="3000375" y="185738"/>
            <a:chExt cx="2416175" cy="1422916"/>
          </a:xfrm>
        </p:grpSpPr>
        <p:sp>
          <p:nvSpPr>
            <p:cNvPr id="4211" name="Rectangle 2"/>
            <p:cNvSpPr>
              <a:spLocks noChangeArrowheads="1"/>
            </p:cNvSpPr>
            <p:nvPr/>
          </p:nvSpPr>
          <p:spPr bwMode="auto">
            <a:xfrm>
              <a:off x="5072063"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12" name="Rectangle 3"/>
            <p:cNvSpPr>
              <a:spLocks noChangeArrowheads="1"/>
            </p:cNvSpPr>
            <p:nvPr/>
          </p:nvSpPr>
          <p:spPr bwMode="auto">
            <a:xfrm>
              <a:off x="4727575"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13" name="Rectangle 4"/>
            <p:cNvSpPr>
              <a:spLocks noChangeArrowheads="1"/>
            </p:cNvSpPr>
            <p:nvPr/>
          </p:nvSpPr>
          <p:spPr bwMode="auto">
            <a:xfrm>
              <a:off x="4383088"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14" name="Rectangle 5"/>
            <p:cNvSpPr>
              <a:spLocks noChangeArrowheads="1"/>
            </p:cNvSpPr>
            <p:nvPr/>
          </p:nvSpPr>
          <p:spPr bwMode="auto">
            <a:xfrm>
              <a:off x="4038600"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15" name="Rectangle 6"/>
            <p:cNvSpPr>
              <a:spLocks noChangeArrowheads="1"/>
            </p:cNvSpPr>
            <p:nvPr/>
          </p:nvSpPr>
          <p:spPr bwMode="auto">
            <a:xfrm>
              <a:off x="3694113"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16" name="Rectangle 7"/>
            <p:cNvSpPr>
              <a:spLocks noChangeArrowheads="1"/>
            </p:cNvSpPr>
            <p:nvPr/>
          </p:nvSpPr>
          <p:spPr bwMode="auto">
            <a:xfrm>
              <a:off x="3349625"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17" name="Rectangle 8"/>
            <p:cNvSpPr>
              <a:spLocks noChangeArrowheads="1"/>
            </p:cNvSpPr>
            <p:nvPr/>
          </p:nvSpPr>
          <p:spPr bwMode="auto">
            <a:xfrm>
              <a:off x="3000375" y="309509"/>
              <a:ext cx="349250"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18" name="Rectangle 9"/>
            <p:cNvSpPr>
              <a:spLocks noChangeArrowheads="1"/>
            </p:cNvSpPr>
            <p:nvPr/>
          </p:nvSpPr>
          <p:spPr bwMode="auto">
            <a:xfrm>
              <a:off x="3000375" y="185738"/>
              <a:ext cx="2416175" cy="12377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2017</a:t>
              </a:r>
            </a:p>
            <a:p>
              <a:pPr algn="ctr" eaLnBrk="1" fontAlgn="b" hangingPunct="1">
                <a:spcBef>
                  <a:spcPct val="0"/>
                </a:spcBef>
                <a:buFontTx/>
                <a:buNone/>
              </a:pPr>
              <a:endParaRPr lang="en-US" altLang="en-US" sz="1000" b="1"/>
            </a:p>
          </p:txBody>
        </p:sp>
        <p:sp>
          <p:nvSpPr>
            <p:cNvPr id="4219" name="Rectangle 55"/>
            <p:cNvSpPr>
              <a:spLocks noChangeArrowheads="1"/>
            </p:cNvSpPr>
            <p:nvPr/>
          </p:nvSpPr>
          <p:spPr bwMode="auto">
            <a:xfrm>
              <a:off x="3066269" y="48447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220" name="Rectangle 56"/>
            <p:cNvSpPr>
              <a:spLocks noChangeArrowheads="1"/>
            </p:cNvSpPr>
            <p:nvPr/>
          </p:nvSpPr>
          <p:spPr bwMode="auto">
            <a:xfrm>
              <a:off x="4723445" y="137623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221" name="Rectangle 106"/>
            <p:cNvSpPr>
              <a:spLocks noChangeArrowheads="1"/>
            </p:cNvSpPr>
            <p:nvPr/>
          </p:nvSpPr>
          <p:spPr bwMode="auto">
            <a:xfrm>
              <a:off x="4378958" y="1376238"/>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222" name="Rectangle 105"/>
            <p:cNvSpPr>
              <a:spLocks noChangeArrowheads="1"/>
            </p:cNvSpPr>
            <p:nvPr/>
          </p:nvSpPr>
          <p:spPr bwMode="auto">
            <a:xfrm>
              <a:off x="4034470" y="1368304"/>
              <a:ext cx="344488" cy="236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223" name="Rectangle 104"/>
            <p:cNvSpPr>
              <a:spLocks noChangeArrowheads="1"/>
            </p:cNvSpPr>
            <p:nvPr/>
          </p:nvSpPr>
          <p:spPr bwMode="auto">
            <a:xfrm>
              <a:off x="3703513" y="1376239"/>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224" name="Rectangle 102"/>
            <p:cNvSpPr>
              <a:spLocks noChangeArrowheads="1"/>
            </p:cNvSpPr>
            <p:nvPr/>
          </p:nvSpPr>
          <p:spPr bwMode="auto">
            <a:xfrm>
              <a:off x="3390145" y="1381741"/>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25" name="Rectangle 101"/>
            <p:cNvSpPr>
              <a:spLocks noChangeArrowheads="1"/>
            </p:cNvSpPr>
            <p:nvPr/>
          </p:nvSpPr>
          <p:spPr bwMode="auto">
            <a:xfrm>
              <a:off x="3045658" y="1381741"/>
              <a:ext cx="344487"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26" name="Rectangle 100"/>
            <p:cNvSpPr>
              <a:spLocks noChangeArrowheads="1"/>
            </p:cNvSpPr>
            <p:nvPr/>
          </p:nvSpPr>
          <p:spPr bwMode="auto">
            <a:xfrm>
              <a:off x="5049448" y="1141842"/>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27" name="Rectangle 99"/>
            <p:cNvSpPr>
              <a:spLocks noChangeArrowheads="1"/>
            </p:cNvSpPr>
            <p:nvPr/>
          </p:nvSpPr>
          <p:spPr bwMode="auto">
            <a:xfrm>
              <a:off x="4704961" y="1141842"/>
              <a:ext cx="344487"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28" name="Rectangle 98"/>
            <p:cNvSpPr>
              <a:spLocks noChangeArrowheads="1"/>
            </p:cNvSpPr>
            <p:nvPr/>
          </p:nvSpPr>
          <p:spPr bwMode="auto">
            <a:xfrm>
              <a:off x="4360473" y="114342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29" name="Rectangle 97"/>
            <p:cNvSpPr>
              <a:spLocks noChangeArrowheads="1"/>
            </p:cNvSpPr>
            <p:nvPr/>
          </p:nvSpPr>
          <p:spPr bwMode="auto">
            <a:xfrm>
              <a:off x="4013604" y="114795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30" name="Rectangle 96"/>
            <p:cNvSpPr>
              <a:spLocks noChangeArrowheads="1"/>
            </p:cNvSpPr>
            <p:nvPr/>
          </p:nvSpPr>
          <p:spPr bwMode="auto">
            <a:xfrm>
              <a:off x="3708419" y="1155575"/>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31" name="Rectangle 95"/>
            <p:cNvSpPr>
              <a:spLocks noChangeArrowheads="1"/>
            </p:cNvSpPr>
            <p:nvPr/>
          </p:nvSpPr>
          <p:spPr bwMode="auto">
            <a:xfrm>
              <a:off x="3390145" y="115641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32" name="Rectangle 94"/>
            <p:cNvSpPr>
              <a:spLocks noChangeArrowheads="1"/>
            </p:cNvSpPr>
            <p:nvPr/>
          </p:nvSpPr>
          <p:spPr bwMode="auto">
            <a:xfrm>
              <a:off x="3045658" y="115641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33" name="Rectangle 93"/>
            <p:cNvSpPr>
              <a:spLocks noChangeArrowheads="1"/>
            </p:cNvSpPr>
            <p:nvPr/>
          </p:nvSpPr>
          <p:spPr bwMode="auto">
            <a:xfrm>
              <a:off x="5049448" y="91651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34" name="Rectangle 92"/>
            <p:cNvSpPr>
              <a:spLocks noChangeArrowheads="1"/>
            </p:cNvSpPr>
            <p:nvPr/>
          </p:nvSpPr>
          <p:spPr bwMode="auto">
            <a:xfrm>
              <a:off x="4704961" y="916515"/>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35" name="Rectangle 91"/>
            <p:cNvSpPr>
              <a:spLocks noChangeArrowheads="1"/>
            </p:cNvSpPr>
            <p:nvPr/>
          </p:nvSpPr>
          <p:spPr bwMode="auto">
            <a:xfrm>
              <a:off x="4360473" y="916515"/>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36" name="Rectangle 90"/>
            <p:cNvSpPr>
              <a:spLocks noChangeArrowheads="1"/>
            </p:cNvSpPr>
            <p:nvPr/>
          </p:nvSpPr>
          <p:spPr bwMode="auto">
            <a:xfrm>
              <a:off x="4013604" y="921041"/>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37" name="Rectangle 89"/>
            <p:cNvSpPr>
              <a:spLocks noChangeArrowheads="1"/>
            </p:cNvSpPr>
            <p:nvPr/>
          </p:nvSpPr>
          <p:spPr bwMode="auto">
            <a:xfrm>
              <a:off x="3708419" y="928661"/>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38" name="Rectangle 88"/>
            <p:cNvSpPr>
              <a:spLocks noChangeArrowheads="1"/>
            </p:cNvSpPr>
            <p:nvPr/>
          </p:nvSpPr>
          <p:spPr bwMode="auto">
            <a:xfrm>
              <a:off x="3390145" y="929500"/>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39" name="Rectangle 87"/>
            <p:cNvSpPr>
              <a:spLocks noChangeArrowheads="1"/>
            </p:cNvSpPr>
            <p:nvPr/>
          </p:nvSpPr>
          <p:spPr bwMode="auto">
            <a:xfrm>
              <a:off x="3045658" y="929500"/>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40" name="Rectangle 86"/>
            <p:cNvSpPr>
              <a:spLocks noChangeArrowheads="1"/>
            </p:cNvSpPr>
            <p:nvPr/>
          </p:nvSpPr>
          <p:spPr bwMode="auto">
            <a:xfrm>
              <a:off x="5049448" y="689601"/>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41" name="Rectangle 85"/>
            <p:cNvSpPr>
              <a:spLocks noChangeArrowheads="1"/>
            </p:cNvSpPr>
            <p:nvPr/>
          </p:nvSpPr>
          <p:spPr bwMode="auto">
            <a:xfrm>
              <a:off x="4704961" y="689601"/>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42" name="Rectangle 84"/>
            <p:cNvSpPr>
              <a:spLocks noChangeArrowheads="1"/>
            </p:cNvSpPr>
            <p:nvPr/>
          </p:nvSpPr>
          <p:spPr bwMode="auto">
            <a:xfrm>
              <a:off x="4360473" y="69118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43" name="Rectangle 83"/>
            <p:cNvSpPr>
              <a:spLocks noChangeArrowheads="1"/>
            </p:cNvSpPr>
            <p:nvPr/>
          </p:nvSpPr>
          <p:spPr bwMode="auto">
            <a:xfrm>
              <a:off x="4013604" y="69571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44" name="Rectangle 82"/>
            <p:cNvSpPr>
              <a:spLocks noChangeArrowheads="1"/>
            </p:cNvSpPr>
            <p:nvPr/>
          </p:nvSpPr>
          <p:spPr bwMode="auto">
            <a:xfrm>
              <a:off x="3708419" y="70333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45" name="Rectangle 81"/>
            <p:cNvSpPr>
              <a:spLocks noChangeArrowheads="1"/>
            </p:cNvSpPr>
            <p:nvPr/>
          </p:nvSpPr>
          <p:spPr bwMode="auto">
            <a:xfrm>
              <a:off x="3390145" y="704173"/>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46" name="Rectangle 80"/>
            <p:cNvSpPr>
              <a:spLocks noChangeArrowheads="1"/>
            </p:cNvSpPr>
            <p:nvPr/>
          </p:nvSpPr>
          <p:spPr bwMode="auto">
            <a:xfrm>
              <a:off x="3045658" y="704173"/>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47" name="Rectangle 79"/>
            <p:cNvSpPr>
              <a:spLocks noChangeArrowheads="1"/>
            </p:cNvSpPr>
            <p:nvPr/>
          </p:nvSpPr>
          <p:spPr bwMode="auto">
            <a:xfrm>
              <a:off x="5049448" y="46427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48" name="Rectangle 78"/>
            <p:cNvSpPr>
              <a:spLocks noChangeArrowheads="1"/>
            </p:cNvSpPr>
            <p:nvPr/>
          </p:nvSpPr>
          <p:spPr bwMode="auto">
            <a:xfrm>
              <a:off x="4704961" y="46427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49" name="Rectangle 77"/>
            <p:cNvSpPr>
              <a:spLocks noChangeArrowheads="1"/>
            </p:cNvSpPr>
            <p:nvPr/>
          </p:nvSpPr>
          <p:spPr bwMode="auto">
            <a:xfrm>
              <a:off x="4360473" y="465862"/>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50" name="Rectangle 76"/>
            <p:cNvSpPr>
              <a:spLocks noChangeArrowheads="1"/>
            </p:cNvSpPr>
            <p:nvPr/>
          </p:nvSpPr>
          <p:spPr bwMode="auto">
            <a:xfrm>
              <a:off x="4013604" y="47038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51" name="Rectangle 75"/>
            <p:cNvSpPr>
              <a:spLocks noChangeArrowheads="1"/>
            </p:cNvSpPr>
            <p:nvPr/>
          </p:nvSpPr>
          <p:spPr bwMode="auto">
            <a:xfrm>
              <a:off x="3708419" y="478007"/>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52" name="Rectangle 74"/>
            <p:cNvSpPr>
              <a:spLocks noChangeArrowheads="1"/>
            </p:cNvSpPr>
            <p:nvPr/>
          </p:nvSpPr>
          <p:spPr bwMode="auto">
            <a:xfrm>
              <a:off x="3410756" y="48447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253" name="Rectangle 56"/>
            <p:cNvSpPr>
              <a:spLocks noChangeArrowheads="1"/>
            </p:cNvSpPr>
            <p:nvPr/>
          </p:nvSpPr>
          <p:spPr bwMode="auto">
            <a:xfrm>
              <a:off x="5030620" y="1375120"/>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grpSp>
      <p:grpSp>
        <p:nvGrpSpPr>
          <p:cNvPr id="4160" name="Group 6"/>
          <p:cNvGrpSpPr>
            <a:grpSpLocks/>
          </p:cNvGrpSpPr>
          <p:nvPr/>
        </p:nvGrpSpPr>
        <p:grpSpPr bwMode="auto">
          <a:xfrm>
            <a:off x="314325" y="3598863"/>
            <a:ext cx="2459038" cy="1501775"/>
            <a:chOff x="314325" y="3598863"/>
            <a:chExt cx="2459583" cy="1501924"/>
          </a:xfrm>
        </p:grpSpPr>
        <p:sp>
          <p:nvSpPr>
            <p:cNvPr id="4161" name="Rectangle 2"/>
            <p:cNvSpPr>
              <a:spLocks noChangeArrowheads="1"/>
            </p:cNvSpPr>
            <p:nvPr/>
          </p:nvSpPr>
          <p:spPr bwMode="auto">
            <a:xfrm>
              <a:off x="2381250"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62" name="Rectangle 3"/>
            <p:cNvSpPr>
              <a:spLocks noChangeArrowheads="1"/>
            </p:cNvSpPr>
            <p:nvPr/>
          </p:nvSpPr>
          <p:spPr bwMode="auto">
            <a:xfrm>
              <a:off x="2036763"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63" name="Rectangle 4"/>
            <p:cNvSpPr>
              <a:spLocks noChangeArrowheads="1"/>
            </p:cNvSpPr>
            <p:nvPr/>
          </p:nvSpPr>
          <p:spPr bwMode="auto">
            <a:xfrm>
              <a:off x="1692275"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64" name="Rectangle 5"/>
            <p:cNvSpPr>
              <a:spLocks noChangeArrowheads="1"/>
            </p:cNvSpPr>
            <p:nvPr/>
          </p:nvSpPr>
          <p:spPr bwMode="auto">
            <a:xfrm>
              <a:off x="1347788"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65" name="Rectangle 6"/>
            <p:cNvSpPr>
              <a:spLocks noChangeArrowheads="1"/>
            </p:cNvSpPr>
            <p:nvPr/>
          </p:nvSpPr>
          <p:spPr bwMode="auto">
            <a:xfrm>
              <a:off x="1003300"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66" name="Rectangle 7"/>
            <p:cNvSpPr>
              <a:spLocks noChangeArrowheads="1"/>
            </p:cNvSpPr>
            <p:nvPr/>
          </p:nvSpPr>
          <p:spPr bwMode="auto">
            <a:xfrm>
              <a:off x="658813"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67" name="Rectangle 8"/>
            <p:cNvSpPr>
              <a:spLocks noChangeArrowheads="1"/>
            </p:cNvSpPr>
            <p:nvPr/>
          </p:nvSpPr>
          <p:spPr bwMode="auto">
            <a:xfrm>
              <a:off x="314325"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68" name="Rectangle 9"/>
            <p:cNvSpPr>
              <a:spLocks noChangeArrowheads="1"/>
            </p:cNvSpPr>
            <p:nvPr/>
          </p:nvSpPr>
          <p:spPr bwMode="auto">
            <a:xfrm>
              <a:off x="314325" y="3598863"/>
              <a:ext cx="2411413" cy="1253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2017</a:t>
              </a:r>
            </a:p>
            <a:p>
              <a:pPr algn="ctr" eaLnBrk="1" fontAlgn="b" hangingPunct="1">
                <a:spcBef>
                  <a:spcPct val="0"/>
                </a:spcBef>
                <a:buFontTx/>
                <a:buNone/>
              </a:pPr>
              <a:endParaRPr lang="en-US" altLang="en-US" sz="1000" b="1"/>
            </a:p>
          </p:txBody>
        </p:sp>
        <p:sp>
          <p:nvSpPr>
            <p:cNvPr id="4169" name="Rectangle 115"/>
            <p:cNvSpPr>
              <a:spLocks noChangeArrowheads="1"/>
            </p:cNvSpPr>
            <p:nvPr/>
          </p:nvSpPr>
          <p:spPr bwMode="auto">
            <a:xfrm>
              <a:off x="361421" y="4868448"/>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170" name="Rectangle 114"/>
            <p:cNvSpPr>
              <a:spLocks noChangeArrowheads="1"/>
            </p:cNvSpPr>
            <p:nvPr/>
          </p:nvSpPr>
          <p:spPr bwMode="auto">
            <a:xfrm>
              <a:off x="2406100" y="4678022"/>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71" name="Rectangle 113"/>
            <p:cNvSpPr>
              <a:spLocks noChangeArrowheads="1"/>
            </p:cNvSpPr>
            <p:nvPr/>
          </p:nvSpPr>
          <p:spPr bwMode="auto">
            <a:xfrm>
              <a:off x="2061612" y="4678022"/>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72" name="Rectangle 112"/>
            <p:cNvSpPr>
              <a:spLocks noChangeArrowheads="1"/>
            </p:cNvSpPr>
            <p:nvPr/>
          </p:nvSpPr>
          <p:spPr bwMode="auto">
            <a:xfrm>
              <a:off x="1685436" y="4678022"/>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73" name="Rectangle 111"/>
            <p:cNvSpPr>
              <a:spLocks noChangeArrowheads="1"/>
            </p:cNvSpPr>
            <p:nvPr/>
          </p:nvSpPr>
          <p:spPr bwMode="auto">
            <a:xfrm>
              <a:off x="1373490" y="4678022"/>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74" name="Rectangle 110"/>
            <p:cNvSpPr>
              <a:spLocks noChangeArrowheads="1"/>
            </p:cNvSpPr>
            <p:nvPr/>
          </p:nvSpPr>
          <p:spPr bwMode="auto">
            <a:xfrm>
              <a:off x="1077300" y="4678022"/>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75" name="Rectangle 109"/>
            <p:cNvSpPr>
              <a:spLocks noChangeArrowheads="1"/>
            </p:cNvSpPr>
            <p:nvPr/>
          </p:nvSpPr>
          <p:spPr bwMode="auto">
            <a:xfrm>
              <a:off x="732813" y="4678022"/>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76" name="Rectangle 108"/>
            <p:cNvSpPr>
              <a:spLocks noChangeArrowheads="1"/>
            </p:cNvSpPr>
            <p:nvPr/>
          </p:nvSpPr>
          <p:spPr bwMode="auto">
            <a:xfrm>
              <a:off x="369221" y="4678022"/>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77" name="Rectangle 107"/>
            <p:cNvSpPr>
              <a:spLocks noChangeArrowheads="1"/>
            </p:cNvSpPr>
            <p:nvPr/>
          </p:nvSpPr>
          <p:spPr bwMode="auto">
            <a:xfrm>
              <a:off x="2406100" y="4475046"/>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78" name="Rectangle 106"/>
            <p:cNvSpPr>
              <a:spLocks noChangeArrowheads="1"/>
            </p:cNvSpPr>
            <p:nvPr/>
          </p:nvSpPr>
          <p:spPr bwMode="auto">
            <a:xfrm>
              <a:off x="2061612" y="447504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79" name="Rectangle 105"/>
            <p:cNvSpPr>
              <a:spLocks noChangeArrowheads="1"/>
            </p:cNvSpPr>
            <p:nvPr/>
          </p:nvSpPr>
          <p:spPr bwMode="auto">
            <a:xfrm>
              <a:off x="1685436" y="4478220"/>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80" name="Rectangle 104"/>
            <p:cNvSpPr>
              <a:spLocks noChangeArrowheads="1"/>
            </p:cNvSpPr>
            <p:nvPr/>
          </p:nvSpPr>
          <p:spPr bwMode="auto">
            <a:xfrm>
              <a:off x="1373490" y="4476634"/>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81" name="Rectangle 103"/>
            <p:cNvSpPr>
              <a:spLocks noChangeArrowheads="1"/>
            </p:cNvSpPr>
            <p:nvPr/>
          </p:nvSpPr>
          <p:spPr bwMode="auto">
            <a:xfrm>
              <a:off x="1077300" y="4483719"/>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82" name="Rectangle 102"/>
            <p:cNvSpPr>
              <a:spLocks noChangeArrowheads="1"/>
            </p:cNvSpPr>
            <p:nvPr/>
          </p:nvSpPr>
          <p:spPr bwMode="auto">
            <a:xfrm>
              <a:off x="732813" y="4483719"/>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83" name="Rectangle 101"/>
            <p:cNvSpPr>
              <a:spLocks noChangeArrowheads="1"/>
            </p:cNvSpPr>
            <p:nvPr/>
          </p:nvSpPr>
          <p:spPr bwMode="auto">
            <a:xfrm>
              <a:off x="369221" y="449952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84" name="Rectangle 100"/>
            <p:cNvSpPr>
              <a:spLocks noChangeArrowheads="1"/>
            </p:cNvSpPr>
            <p:nvPr/>
          </p:nvSpPr>
          <p:spPr bwMode="auto">
            <a:xfrm>
              <a:off x="2406100" y="4263017"/>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185" name="Rectangle 99"/>
            <p:cNvSpPr>
              <a:spLocks noChangeArrowheads="1"/>
            </p:cNvSpPr>
            <p:nvPr/>
          </p:nvSpPr>
          <p:spPr bwMode="auto">
            <a:xfrm>
              <a:off x="2061612" y="426301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186" name="Rectangle 98"/>
            <p:cNvSpPr>
              <a:spLocks noChangeArrowheads="1"/>
            </p:cNvSpPr>
            <p:nvPr/>
          </p:nvSpPr>
          <p:spPr bwMode="auto">
            <a:xfrm>
              <a:off x="1685436" y="426619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187" name="Rectangle 97"/>
            <p:cNvSpPr>
              <a:spLocks noChangeArrowheads="1"/>
            </p:cNvSpPr>
            <p:nvPr/>
          </p:nvSpPr>
          <p:spPr bwMode="auto">
            <a:xfrm>
              <a:off x="1373490" y="4264603"/>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188" name="Rectangle 96"/>
            <p:cNvSpPr>
              <a:spLocks noChangeArrowheads="1"/>
            </p:cNvSpPr>
            <p:nvPr/>
          </p:nvSpPr>
          <p:spPr bwMode="auto">
            <a:xfrm>
              <a:off x="1077300" y="4271689"/>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189" name="Rectangle 95"/>
            <p:cNvSpPr>
              <a:spLocks noChangeArrowheads="1"/>
            </p:cNvSpPr>
            <p:nvPr/>
          </p:nvSpPr>
          <p:spPr bwMode="auto">
            <a:xfrm>
              <a:off x="732813" y="4271689"/>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190" name="Rectangle 94"/>
            <p:cNvSpPr>
              <a:spLocks noChangeArrowheads="1"/>
            </p:cNvSpPr>
            <p:nvPr/>
          </p:nvSpPr>
          <p:spPr bwMode="auto">
            <a:xfrm>
              <a:off x="369221" y="428749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191" name="Rectangle 93"/>
            <p:cNvSpPr>
              <a:spLocks noChangeArrowheads="1"/>
            </p:cNvSpPr>
            <p:nvPr/>
          </p:nvSpPr>
          <p:spPr bwMode="auto">
            <a:xfrm>
              <a:off x="2406100" y="4050986"/>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192" name="Rectangle 92"/>
            <p:cNvSpPr>
              <a:spLocks noChangeArrowheads="1"/>
            </p:cNvSpPr>
            <p:nvPr/>
          </p:nvSpPr>
          <p:spPr bwMode="auto">
            <a:xfrm>
              <a:off x="2061612" y="405098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193" name="Rectangle 91"/>
            <p:cNvSpPr>
              <a:spLocks noChangeArrowheads="1"/>
            </p:cNvSpPr>
            <p:nvPr/>
          </p:nvSpPr>
          <p:spPr bwMode="auto">
            <a:xfrm>
              <a:off x="1685436" y="4054160"/>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194" name="Rectangle 90"/>
            <p:cNvSpPr>
              <a:spLocks noChangeArrowheads="1"/>
            </p:cNvSpPr>
            <p:nvPr/>
          </p:nvSpPr>
          <p:spPr bwMode="auto">
            <a:xfrm>
              <a:off x="1373490" y="4052574"/>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195" name="Rectangle 89"/>
            <p:cNvSpPr>
              <a:spLocks noChangeArrowheads="1"/>
            </p:cNvSpPr>
            <p:nvPr/>
          </p:nvSpPr>
          <p:spPr bwMode="auto">
            <a:xfrm>
              <a:off x="1077300" y="4059659"/>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196" name="Rectangle 88"/>
            <p:cNvSpPr>
              <a:spLocks noChangeArrowheads="1"/>
            </p:cNvSpPr>
            <p:nvPr/>
          </p:nvSpPr>
          <p:spPr bwMode="auto">
            <a:xfrm>
              <a:off x="732813" y="4059659"/>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197" name="Rectangle 87"/>
            <p:cNvSpPr>
              <a:spLocks noChangeArrowheads="1"/>
            </p:cNvSpPr>
            <p:nvPr/>
          </p:nvSpPr>
          <p:spPr bwMode="auto">
            <a:xfrm>
              <a:off x="369221" y="407546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198" name="Rectangle 86"/>
            <p:cNvSpPr>
              <a:spLocks noChangeArrowheads="1"/>
            </p:cNvSpPr>
            <p:nvPr/>
          </p:nvSpPr>
          <p:spPr bwMode="auto">
            <a:xfrm>
              <a:off x="2406100" y="3852538"/>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199" name="Rectangle 85"/>
            <p:cNvSpPr>
              <a:spLocks noChangeArrowheads="1"/>
            </p:cNvSpPr>
            <p:nvPr/>
          </p:nvSpPr>
          <p:spPr bwMode="auto">
            <a:xfrm>
              <a:off x="2061612" y="3852538"/>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00" name="Rectangle 83"/>
            <p:cNvSpPr>
              <a:spLocks noChangeArrowheads="1"/>
            </p:cNvSpPr>
            <p:nvPr/>
          </p:nvSpPr>
          <p:spPr bwMode="auto">
            <a:xfrm>
              <a:off x="1366349" y="3852537"/>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201" name="Rectangle 82"/>
            <p:cNvSpPr>
              <a:spLocks noChangeArrowheads="1"/>
            </p:cNvSpPr>
            <p:nvPr/>
          </p:nvSpPr>
          <p:spPr bwMode="auto">
            <a:xfrm>
              <a:off x="1072093" y="3859251"/>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202" name="Rectangle 81"/>
            <p:cNvSpPr>
              <a:spLocks noChangeArrowheads="1"/>
            </p:cNvSpPr>
            <p:nvPr/>
          </p:nvSpPr>
          <p:spPr bwMode="auto">
            <a:xfrm>
              <a:off x="727606" y="385925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203" name="Rectangle 81"/>
            <p:cNvSpPr>
              <a:spLocks noChangeArrowheads="1"/>
            </p:cNvSpPr>
            <p:nvPr/>
          </p:nvSpPr>
          <p:spPr bwMode="auto">
            <a:xfrm>
              <a:off x="1685436" y="3847776"/>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204" name="Rectangle 81"/>
            <p:cNvSpPr>
              <a:spLocks noChangeArrowheads="1"/>
            </p:cNvSpPr>
            <p:nvPr/>
          </p:nvSpPr>
          <p:spPr bwMode="auto">
            <a:xfrm>
              <a:off x="369221" y="3870966"/>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205" name="Rectangle 83"/>
            <p:cNvSpPr>
              <a:spLocks noChangeArrowheads="1"/>
            </p:cNvSpPr>
            <p:nvPr/>
          </p:nvSpPr>
          <p:spPr bwMode="auto">
            <a:xfrm>
              <a:off x="1717437" y="485222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206" name="Rectangle 82"/>
            <p:cNvSpPr>
              <a:spLocks noChangeArrowheads="1"/>
            </p:cNvSpPr>
            <p:nvPr/>
          </p:nvSpPr>
          <p:spPr bwMode="auto">
            <a:xfrm>
              <a:off x="1423181" y="4858935"/>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207" name="Rectangle 81"/>
            <p:cNvSpPr>
              <a:spLocks noChangeArrowheads="1"/>
            </p:cNvSpPr>
            <p:nvPr/>
          </p:nvSpPr>
          <p:spPr bwMode="auto">
            <a:xfrm>
              <a:off x="1078694" y="4858935"/>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208" name="Rectangle 81"/>
            <p:cNvSpPr>
              <a:spLocks noChangeArrowheads="1"/>
            </p:cNvSpPr>
            <p:nvPr/>
          </p:nvSpPr>
          <p:spPr bwMode="auto">
            <a:xfrm>
              <a:off x="2080229" y="4847460"/>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209" name="Rectangle 81"/>
            <p:cNvSpPr>
              <a:spLocks noChangeArrowheads="1"/>
            </p:cNvSpPr>
            <p:nvPr/>
          </p:nvSpPr>
          <p:spPr bwMode="auto">
            <a:xfrm>
              <a:off x="720309" y="4870650"/>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210" name="Rectangle 81"/>
            <p:cNvSpPr>
              <a:spLocks noChangeArrowheads="1"/>
            </p:cNvSpPr>
            <p:nvPr/>
          </p:nvSpPr>
          <p:spPr bwMode="auto">
            <a:xfrm>
              <a:off x="2429421" y="4840827"/>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aseline="-25000"/>
              <a:t>You can also cut out the months to make your own calendars</a:t>
            </a:r>
            <a:endParaRPr lang="en-US" altLang="en-US" sz="1800"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a:t>2015 printable calendar</a:t>
            </a:r>
            <a:endParaRPr lang="en-US" altLang="en-US" sz="2800"/>
          </a:p>
        </p:txBody>
      </p:sp>
      <p:pic>
        <p:nvPicPr>
          <p:cNvPr id="5126" name="Picture 303" descr="IMG_25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4913"/>
            <a:ext cx="34083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 name="Group 52"/>
          <p:cNvGrpSpPr/>
          <p:nvPr/>
        </p:nvGrpSpPr>
        <p:grpSpPr>
          <a:xfrm>
            <a:off x="3431021" y="4729870"/>
            <a:ext cx="2497758" cy="1406237"/>
            <a:chOff x="2963242" y="1940632"/>
            <a:chExt cx="2497758" cy="1406237"/>
          </a:xfrm>
          <a:solidFill>
            <a:schemeClr val="bg1"/>
          </a:solidFill>
        </p:grpSpPr>
        <p:sp>
          <p:nvSpPr>
            <p:cNvPr id="54" name="Rectangle 2"/>
            <p:cNvSpPr>
              <a:spLocks noChangeArrowheads="1"/>
            </p:cNvSpPr>
            <p:nvPr/>
          </p:nvSpPr>
          <p:spPr bwMode="auto">
            <a:xfrm>
              <a:off x="5059263" y="2077973"/>
              <a:ext cx="349337" cy="12534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smtClean="0">
                  <a:cs typeface="Arial" panose="020B0604020202020204" pitchFamily="34" charset="0"/>
                </a:rPr>
                <a:t>S</a:t>
              </a:r>
              <a:endParaRPr lang="en-US" altLang="en-US" sz="1000" b="1" smtClean="0"/>
            </a:p>
          </p:txBody>
        </p:sp>
        <p:sp>
          <p:nvSpPr>
            <p:cNvPr id="55" name="Rectangle 3"/>
            <p:cNvSpPr>
              <a:spLocks noChangeArrowheads="1"/>
            </p:cNvSpPr>
            <p:nvPr/>
          </p:nvSpPr>
          <p:spPr bwMode="auto">
            <a:xfrm>
              <a:off x="4709926" y="2077973"/>
              <a:ext cx="349337" cy="12534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smtClean="0">
                  <a:cs typeface="Arial" panose="020B0604020202020204" pitchFamily="34" charset="0"/>
                </a:rPr>
                <a:t>S</a:t>
              </a:r>
              <a:endParaRPr lang="en-US" altLang="en-US" sz="1000" b="1" smtClean="0"/>
            </a:p>
          </p:txBody>
        </p:sp>
        <p:sp>
          <p:nvSpPr>
            <p:cNvPr id="56" name="Rectangle 4"/>
            <p:cNvSpPr>
              <a:spLocks noChangeArrowheads="1"/>
            </p:cNvSpPr>
            <p:nvPr/>
          </p:nvSpPr>
          <p:spPr bwMode="auto">
            <a:xfrm>
              <a:off x="4360590" y="2077973"/>
              <a:ext cx="349337" cy="12534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smtClean="0">
                  <a:cs typeface="Arial" panose="020B0604020202020204" pitchFamily="34" charset="0"/>
                </a:rPr>
                <a:t>F</a:t>
              </a:r>
              <a:endParaRPr lang="en-US" altLang="en-US" sz="1000" b="1" smtClean="0"/>
            </a:p>
          </p:txBody>
        </p:sp>
        <p:sp>
          <p:nvSpPr>
            <p:cNvPr id="57" name="Rectangle 5"/>
            <p:cNvSpPr>
              <a:spLocks noChangeArrowheads="1"/>
            </p:cNvSpPr>
            <p:nvPr/>
          </p:nvSpPr>
          <p:spPr bwMode="auto">
            <a:xfrm>
              <a:off x="4011253" y="2077973"/>
              <a:ext cx="349337" cy="12534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smtClean="0">
                  <a:cs typeface="Arial" panose="020B0604020202020204" pitchFamily="34" charset="0"/>
                </a:rPr>
                <a:t>T</a:t>
              </a:r>
              <a:endParaRPr lang="en-US" altLang="en-US" sz="1000" b="1" smtClean="0"/>
            </a:p>
          </p:txBody>
        </p:sp>
        <p:sp>
          <p:nvSpPr>
            <p:cNvPr id="58" name="Rectangle 6"/>
            <p:cNvSpPr>
              <a:spLocks noChangeArrowheads="1"/>
            </p:cNvSpPr>
            <p:nvPr/>
          </p:nvSpPr>
          <p:spPr bwMode="auto">
            <a:xfrm>
              <a:off x="3661916" y="2077973"/>
              <a:ext cx="349337" cy="12534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smtClean="0">
                  <a:cs typeface="Arial" panose="020B0604020202020204" pitchFamily="34" charset="0"/>
                </a:rPr>
                <a:t>W</a:t>
              </a:r>
              <a:endParaRPr lang="en-US" altLang="en-US" sz="1000" b="1" smtClean="0"/>
            </a:p>
          </p:txBody>
        </p:sp>
        <p:sp>
          <p:nvSpPr>
            <p:cNvPr id="59" name="Rectangle 7"/>
            <p:cNvSpPr>
              <a:spLocks noChangeArrowheads="1"/>
            </p:cNvSpPr>
            <p:nvPr/>
          </p:nvSpPr>
          <p:spPr bwMode="auto">
            <a:xfrm>
              <a:off x="3312579" y="2077973"/>
              <a:ext cx="349337" cy="12534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smtClean="0">
                  <a:cs typeface="Arial" panose="020B0604020202020204" pitchFamily="34" charset="0"/>
                </a:rPr>
                <a:t>T</a:t>
              </a:r>
              <a:endParaRPr lang="en-US" altLang="en-US" sz="1000" b="1" smtClean="0"/>
            </a:p>
          </p:txBody>
        </p:sp>
        <p:sp>
          <p:nvSpPr>
            <p:cNvPr id="60" name="Rectangle 8"/>
            <p:cNvSpPr>
              <a:spLocks noChangeArrowheads="1"/>
            </p:cNvSpPr>
            <p:nvPr/>
          </p:nvSpPr>
          <p:spPr bwMode="auto">
            <a:xfrm>
              <a:off x="2963242" y="2077973"/>
              <a:ext cx="349337" cy="12534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smtClean="0"/>
                <a:t>M</a:t>
              </a:r>
            </a:p>
          </p:txBody>
        </p:sp>
        <p:sp>
          <p:nvSpPr>
            <p:cNvPr id="61" name="Rectangle 9"/>
            <p:cNvSpPr>
              <a:spLocks noChangeArrowheads="1"/>
            </p:cNvSpPr>
            <p:nvPr/>
          </p:nvSpPr>
          <p:spPr bwMode="auto">
            <a:xfrm>
              <a:off x="2963242" y="1940632"/>
              <a:ext cx="2445358" cy="123760"/>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t>May 2017</a:t>
              </a:r>
            </a:p>
          </p:txBody>
        </p:sp>
        <p:sp>
          <p:nvSpPr>
            <p:cNvPr id="62" name="Rectangle 131"/>
            <p:cNvSpPr>
              <a:spLocks noChangeArrowheads="1"/>
            </p:cNvSpPr>
            <p:nvPr/>
          </p:nvSpPr>
          <p:spPr bwMode="auto">
            <a:xfrm>
              <a:off x="3648187" y="3105780"/>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31</a:t>
              </a:r>
              <a:endParaRPr lang="en-US" altLang="en-US" sz="1000" smtClean="0"/>
            </a:p>
          </p:txBody>
        </p:sp>
        <p:sp>
          <p:nvSpPr>
            <p:cNvPr id="63" name="Rectangle 130"/>
            <p:cNvSpPr>
              <a:spLocks noChangeArrowheads="1"/>
            </p:cNvSpPr>
            <p:nvPr/>
          </p:nvSpPr>
          <p:spPr bwMode="auto">
            <a:xfrm>
              <a:off x="3298850" y="3105780"/>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30</a:t>
              </a:r>
              <a:endParaRPr lang="en-US" altLang="en-US" sz="1000" smtClean="0"/>
            </a:p>
          </p:txBody>
        </p:sp>
        <p:sp>
          <p:nvSpPr>
            <p:cNvPr id="64" name="Rectangle 129"/>
            <p:cNvSpPr>
              <a:spLocks noChangeArrowheads="1"/>
            </p:cNvSpPr>
            <p:nvPr/>
          </p:nvSpPr>
          <p:spPr bwMode="auto">
            <a:xfrm>
              <a:off x="2965422" y="3116801"/>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29</a:t>
              </a:r>
              <a:endParaRPr lang="en-US" altLang="en-US" sz="1000" smtClean="0"/>
            </a:p>
          </p:txBody>
        </p:sp>
        <p:sp>
          <p:nvSpPr>
            <p:cNvPr id="65" name="Rectangle 128"/>
            <p:cNvSpPr>
              <a:spLocks noChangeArrowheads="1"/>
            </p:cNvSpPr>
            <p:nvPr/>
          </p:nvSpPr>
          <p:spPr bwMode="auto">
            <a:xfrm>
              <a:off x="5029237" y="2903733"/>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28</a:t>
              </a:r>
              <a:endParaRPr lang="en-US" altLang="en-US" sz="1000" smtClean="0"/>
            </a:p>
          </p:txBody>
        </p:sp>
        <p:sp>
          <p:nvSpPr>
            <p:cNvPr id="66" name="Rectangle 127"/>
            <p:cNvSpPr>
              <a:spLocks noChangeArrowheads="1"/>
            </p:cNvSpPr>
            <p:nvPr/>
          </p:nvSpPr>
          <p:spPr bwMode="auto">
            <a:xfrm>
              <a:off x="4679900" y="2903733"/>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27</a:t>
              </a:r>
              <a:endParaRPr lang="en-US" altLang="en-US" sz="1000" smtClean="0"/>
            </a:p>
          </p:txBody>
        </p:sp>
        <p:sp>
          <p:nvSpPr>
            <p:cNvPr id="67" name="Rectangle 126"/>
            <p:cNvSpPr>
              <a:spLocks noChangeArrowheads="1"/>
            </p:cNvSpPr>
            <p:nvPr/>
          </p:nvSpPr>
          <p:spPr bwMode="auto">
            <a:xfrm>
              <a:off x="4333739" y="2902147"/>
              <a:ext cx="349337" cy="231654"/>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26</a:t>
              </a:r>
              <a:endParaRPr lang="en-US" altLang="en-US" sz="1000" smtClean="0"/>
            </a:p>
          </p:txBody>
        </p:sp>
        <p:sp>
          <p:nvSpPr>
            <p:cNvPr id="68" name="Rectangle 125"/>
            <p:cNvSpPr>
              <a:spLocks noChangeArrowheads="1"/>
            </p:cNvSpPr>
            <p:nvPr/>
          </p:nvSpPr>
          <p:spPr bwMode="auto">
            <a:xfrm>
              <a:off x="3949948" y="2903734"/>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25</a:t>
              </a:r>
              <a:endParaRPr lang="en-US" altLang="en-US" sz="1000" smtClean="0"/>
            </a:p>
          </p:txBody>
        </p:sp>
        <p:sp>
          <p:nvSpPr>
            <p:cNvPr id="69" name="Rectangle 124"/>
            <p:cNvSpPr>
              <a:spLocks noChangeArrowheads="1"/>
            </p:cNvSpPr>
            <p:nvPr/>
          </p:nvSpPr>
          <p:spPr bwMode="auto">
            <a:xfrm>
              <a:off x="3648187" y="2906867"/>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24</a:t>
              </a:r>
              <a:endParaRPr lang="en-US" altLang="en-US" sz="1000" smtClean="0"/>
            </a:p>
          </p:txBody>
        </p:sp>
        <p:sp>
          <p:nvSpPr>
            <p:cNvPr id="70" name="Rectangle 123"/>
            <p:cNvSpPr>
              <a:spLocks noChangeArrowheads="1"/>
            </p:cNvSpPr>
            <p:nvPr/>
          </p:nvSpPr>
          <p:spPr bwMode="auto">
            <a:xfrm>
              <a:off x="3298850" y="2906867"/>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23</a:t>
              </a:r>
              <a:endParaRPr lang="en-US" altLang="en-US" sz="1000" smtClean="0"/>
            </a:p>
          </p:txBody>
        </p:sp>
        <p:sp>
          <p:nvSpPr>
            <p:cNvPr id="71" name="Rectangle 122"/>
            <p:cNvSpPr>
              <a:spLocks noChangeArrowheads="1"/>
            </p:cNvSpPr>
            <p:nvPr/>
          </p:nvSpPr>
          <p:spPr bwMode="auto">
            <a:xfrm>
              <a:off x="2965422" y="2902311"/>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22</a:t>
              </a:r>
              <a:endParaRPr lang="en-US" altLang="en-US" sz="1000" smtClean="0"/>
            </a:p>
          </p:txBody>
        </p:sp>
        <p:sp>
          <p:nvSpPr>
            <p:cNvPr id="72" name="Rectangle 121"/>
            <p:cNvSpPr>
              <a:spLocks noChangeArrowheads="1"/>
            </p:cNvSpPr>
            <p:nvPr/>
          </p:nvSpPr>
          <p:spPr bwMode="auto">
            <a:xfrm>
              <a:off x="5029237" y="2689243"/>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21</a:t>
              </a:r>
              <a:endParaRPr lang="en-US" altLang="en-US" sz="1000" smtClean="0"/>
            </a:p>
          </p:txBody>
        </p:sp>
        <p:sp>
          <p:nvSpPr>
            <p:cNvPr id="73" name="Rectangle 120"/>
            <p:cNvSpPr>
              <a:spLocks noChangeArrowheads="1"/>
            </p:cNvSpPr>
            <p:nvPr/>
          </p:nvSpPr>
          <p:spPr bwMode="auto">
            <a:xfrm>
              <a:off x="4679900" y="2689243"/>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20</a:t>
              </a:r>
              <a:endParaRPr lang="en-US" altLang="en-US" sz="1000" smtClean="0"/>
            </a:p>
          </p:txBody>
        </p:sp>
        <p:sp>
          <p:nvSpPr>
            <p:cNvPr id="74" name="Rectangle 119"/>
            <p:cNvSpPr>
              <a:spLocks noChangeArrowheads="1"/>
            </p:cNvSpPr>
            <p:nvPr/>
          </p:nvSpPr>
          <p:spPr bwMode="auto">
            <a:xfrm>
              <a:off x="4333739" y="2687655"/>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19</a:t>
              </a:r>
              <a:endParaRPr lang="en-US" altLang="en-US" sz="1000" smtClean="0"/>
            </a:p>
          </p:txBody>
        </p:sp>
        <p:sp>
          <p:nvSpPr>
            <p:cNvPr id="75" name="Rectangle 118"/>
            <p:cNvSpPr>
              <a:spLocks noChangeArrowheads="1"/>
            </p:cNvSpPr>
            <p:nvPr/>
          </p:nvSpPr>
          <p:spPr bwMode="auto">
            <a:xfrm>
              <a:off x="3949948" y="2689243"/>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18</a:t>
              </a:r>
              <a:endParaRPr lang="en-US" altLang="en-US" sz="1000" smtClean="0"/>
            </a:p>
          </p:txBody>
        </p:sp>
        <p:sp>
          <p:nvSpPr>
            <p:cNvPr id="76" name="Rectangle 117"/>
            <p:cNvSpPr>
              <a:spLocks noChangeArrowheads="1"/>
            </p:cNvSpPr>
            <p:nvPr/>
          </p:nvSpPr>
          <p:spPr bwMode="auto">
            <a:xfrm>
              <a:off x="3648187" y="2692376"/>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17</a:t>
              </a:r>
              <a:endParaRPr lang="en-US" altLang="en-US" sz="1000" smtClean="0"/>
            </a:p>
          </p:txBody>
        </p:sp>
        <p:sp>
          <p:nvSpPr>
            <p:cNvPr id="77" name="Rectangle 116"/>
            <p:cNvSpPr>
              <a:spLocks noChangeArrowheads="1"/>
            </p:cNvSpPr>
            <p:nvPr/>
          </p:nvSpPr>
          <p:spPr bwMode="auto">
            <a:xfrm>
              <a:off x="3298850" y="2692376"/>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16</a:t>
              </a:r>
              <a:endParaRPr lang="en-US" altLang="en-US" sz="1000" smtClean="0"/>
            </a:p>
          </p:txBody>
        </p:sp>
        <p:sp>
          <p:nvSpPr>
            <p:cNvPr id="78" name="Rectangle 115"/>
            <p:cNvSpPr>
              <a:spLocks noChangeArrowheads="1"/>
            </p:cNvSpPr>
            <p:nvPr/>
          </p:nvSpPr>
          <p:spPr bwMode="auto">
            <a:xfrm>
              <a:off x="2965422" y="2687820"/>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15</a:t>
              </a:r>
              <a:endParaRPr lang="en-US" altLang="en-US" sz="1000" smtClean="0"/>
            </a:p>
          </p:txBody>
        </p:sp>
        <p:sp>
          <p:nvSpPr>
            <p:cNvPr id="79" name="Rectangle 114"/>
            <p:cNvSpPr>
              <a:spLocks noChangeArrowheads="1"/>
            </p:cNvSpPr>
            <p:nvPr/>
          </p:nvSpPr>
          <p:spPr bwMode="auto">
            <a:xfrm>
              <a:off x="5029237" y="2474752"/>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14</a:t>
              </a:r>
              <a:endParaRPr lang="en-US" altLang="en-US" sz="1000" smtClean="0"/>
            </a:p>
          </p:txBody>
        </p:sp>
        <p:sp>
          <p:nvSpPr>
            <p:cNvPr id="80" name="Rectangle 113"/>
            <p:cNvSpPr>
              <a:spLocks noChangeArrowheads="1"/>
            </p:cNvSpPr>
            <p:nvPr/>
          </p:nvSpPr>
          <p:spPr bwMode="auto">
            <a:xfrm>
              <a:off x="4679900" y="2474752"/>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13</a:t>
              </a:r>
              <a:endParaRPr lang="en-US" altLang="en-US" sz="1000" smtClean="0"/>
            </a:p>
          </p:txBody>
        </p:sp>
        <p:sp>
          <p:nvSpPr>
            <p:cNvPr id="81" name="Rectangle 112"/>
            <p:cNvSpPr>
              <a:spLocks noChangeArrowheads="1"/>
            </p:cNvSpPr>
            <p:nvPr/>
          </p:nvSpPr>
          <p:spPr bwMode="auto">
            <a:xfrm>
              <a:off x="4333739" y="2473165"/>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12</a:t>
              </a:r>
              <a:endParaRPr lang="en-US" altLang="en-US" sz="1000" smtClean="0"/>
            </a:p>
          </p:txBody>
        </p:sp>
        <p:sp>
          <p:nvSpPr>
            <p:cNvPr id="82" name="Rectangle 111"/>
            <p:cNvSpPr>
              <a:spLocks noChangeArrowheads="1"/>
            </p:cNvSpPr>
            <p:nvPr/>
          </p:nvSpPr>
          <p:spPr bwMode="auto">
            <a:xfrm>
              <a:off x="3949948" y="2474753"/>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11</a:t>
              </a:r>
              <a:endParaRPr lang="en-US" altLang="en-US" sz="1000" smtClean="0"/>
            </a:p>
          </p:txBody>
        </p:sp>
        <p:sp>
          <p:nvSpPr>
            <p:cNvPr id="83" name="Rectangle 110"/>
            <p:cNvSpPr>
              <a:spLocks noChangeArrowheads="1"/>
            </p:cNvSpPr>
            <p:nvPr/>
          </p:nvSpPr>
          <p:spPr bwMode="auto">
            <a:xfrm>
              <a:off x="3648187" y="2477886"/>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10</a:t>
              </a:r>
              <a:endParaRPr lang="en-US" altLang="en-US" sz="1000" smtClean="0"/>
            </a:p>
          </p:txBody>
        </p:sp>
        <p:sp>
          <p:nvSpPr>
            <p:cNvPr id="84" name="Rectangle 109"/>
            <p:cNvSpPr>
              <a:spLocks noChangeArrowheads="1"/>
            </p:cNvSpPr>
            <p:nvPr/>
          </p:nvSpPr>
          <p:spPr bwMode="auto">
            <a:xfrm>
              <a:off x="3298850" y="2477886"/>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9</a:t>
              </a:r>
              <a:endParaRPr lang="en-US" altLang="en-US" sz="1000" smtClean="0"/>
            </a:p>
          </p:txBody>
        </p:sp>
        <p:sp>
          <p:nvSpPr>
            <p:cNvPr id="85" name="Rectangle 108"/>
            <p:cNvSpPr>
              <a:spLocks noChangeArrowheads="1"/>
            </p:cNvSpPr>
            <p:nvPr/>
          </p:nvSpPr>
          <p:spPr bwMode="auto">
            <a:xfrm>
              <a:off x="2965422" y="2478522"/>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8</a:t>
              </a:r>
              <a:endParaRPr lang="en-US" altLang="en-US" sz="1000" smtClean="0"/>
            </a:p>
          </p:txBody>
        </p:sp>
        <p:sp>
          <p:nvSpPr>
            <p:cNvPr id="86" name="Rectangle 107"/>
            <p:cNvSpPr>
              <a:spLocks noChangeArrowheads="1"/>
            </p:cNvSpPr>
            <p:nvPr/>
          </p:nvSpPr>
          <p:spPr bwMode="auto">
            <a:xfrm>
              <a:off x="5029237" y="2265454"/>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7</a:t>
              </a:r>
              <a:endParaRPr lang="en-US" altLang="en-US" sz="1000" smtClean="0"/>
            </a:p>
          </p:txBody>
        </p:sp>
        <p:sp>
          <p:nvSpPr>
            <p:cNvPr id="87" name="Rectangle 106"/>
            <p:cNvSpPr>
              <a:spLocks noChangeArrowheads="1"/>
            </p:cNvSpPr>
            <p:nvPr/>
          </p:nvSpPr>
          <p:spPr bwMode="auto">
            <a:xfrm>
              <a:off x="4679900" y="2265454"/>
              <a:ext cx="349337" cy="23006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6</a:t>
              </a:r>
              <a:endParaRPr lang="en-US" altLang="en-US" sz="1000" smtClean="0"/>
            </a:p>
          </p:txBody>
        </p:sp>
        <p:sp>
          <p:nvSpPr>
            <p:cNvPr id="88" name="Rectangle 105"/>
            <p:cNvSpPr>
              <a:spLocks noChangeArrowheads="1"/>
            </p:cNvSpPr>
            <p:nvPr/>
          </p:nvSpPr>
          <p:spPr bwMode="auto">
            <a:xfrm>
              <a:off x="4333739" y="2265454"/>
              <a:ext cx="349337" cy="22848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5</a:t>
              </a:r>
              <a:endParaRPr lang="en-US" altLang="en-US" sz="1000" smtClean="0"/>
            </a:p>
          </p:txBody>
        </p:sp>
        <p:sp>
          <p:nvSpPr>
            <p:cNvPr id="89" name="Rectangle 104"/>
            <p:cNvSpPr>
              <a:spLocks noChangeArrowheads="1"/>
            </p:cNvSpPr>
            <p:nvPr/>
          </p:nvSpPr>
          <p:spPr bwMode="auto">
            <a:xfrm>
              <a:off x="3949948" y="2265454"/>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4</a:t>
              </a:r>
              <a:endParaRPr lang="en-US" altLang="en-US" sz="1000" smtClean="0"/>
            </a:p>
          </p:txBody>
        </p:sp>
        <p:sp>
          <p:nvSpPr>
            <p:cNvPr id="90" name="Rectangle 103"/>
            <p:cNvSpPr>
              <a:spLocks noChangeArrowheads="1"/>
            </p:cNvSpPr>
            <p:nvPr/>
          </p:nvSpPr>
          <p:spPr bwMode="auto">
            <a:xfrm>
              <a:off x="3648187" y="2268587"/>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3</a:t>
              </a:r>
              <a:endParaRPr lang="en-US" altLang="en-US" sz="1000" smtClean="0"/>
            </a:p>
          </p:txBody>
        </p:sp>
        <p:sp>
          <p:nvSpPr>
            <p:cNvPr id="91" name="Rectangle 102"/>
            <p:cNvSpPr>
              <a:spLocks noChangeArrowheads="1"/>
            </p:cNvSpPr>
            <p:nvPr/>
          </p:nvSpPr>
          <p:spPr bwMode="auto">
            <a:xfrm>
              <a:off x="3298850" y="2268587"/>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2</a:t>
              </a:r>
              <a:endParaRPr lang="en-US" altLang="en-US" sz="1000" smtClean="0"/>
            </a:p>
          </p:txBody>
        </p:sp>
        <p:sp>
          <p:nvSpPr>
            <p:cNvPr id="92" name="Rectangle 101"/>
            <p:cNvSpPr>
              <a:spLocks noChangeArrowheads="1"/>
            </p:cNvSpPr>
            <p:nvPr/>
          </p:nvSpPr>
          <p:spPr bwMode="auto">
            <a:xfrm>
              <a:off x="2967555" y="2269223"/>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cs typeface="Arial" panose="020B0604020202020204" pitchFamily="34" charset="0"/>
                </a:rPr>
                <a:t>1</a:t>
              </a:r>
              <a:endParaRPr lang="en-US" altLang="en-US" sz="1000" smtClean="0"/>
            </a:p>
          </p:txBody>
        </p:sp>
        <p:sp>
          <p:nvSpPr>
            <p:cNvPr id="93" name="Line 838"/>
            <p:cNvSpPr>
              <a:spLocks noChangeShapeType="1"/>
            </p:cNvSpPr>
            <p:nvPr/>
          </p:nvSpPr>
          <p:spPr bwMode="auto">
            <a:xfrm flipV="1">
              <a:off x="3064867" y="2062107"/>
              <a:ext cx="2396133" cy="0"/>
            </a:xfrm>
            <a:prstGeom prst="line">
              <a:avLst/>
            </a:prstGeom>
            <a:gr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p>
          </p:txBody>
        </p:sp>
        <p:sp>
          <p:nvSpPr>
            <p:cNvPr id="94" name="Rectangle 133"/>
            <p:cNvSpPr>
              <a:spLocks noChangeArrowheads="1"/>
            </p:cNvSpPr>
            <p:nvPr/>
          </p:nvSpPr>
          <p:spPr bwMode="auto">
            <a:xfrm>
              <a:off x="5057276" y="3102345"/>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dirty="0" smtClean="0">
                  <a:solidFill>
                    <a:srgbClr val="969696"/>
                  </a:solidFill>
                  <a:cs typeface="Arial" panose="020B0604020202020204" pitchFamily="34" charset="0"/>
                </a:rPr>
                <a:t>4</a:t>
              </a:r>
              <a:endParaRPr lang="en-US" altLang="en-US" sz="1000" dirty="0" smtClean="0"/>
            </a:p>
          </p:txBody>
        </p:sp>
        <p:sp>
          <p:nvSpPr>
            <p:cNvPr id="95" name="Rectangle 132"/>
            <p:cNvSpPr>
              <a:spLocks noChangeArrowheads="1"/>
            </p:cNvSpPr>
            <p:nvPr/>
          </p:nvSpPr>
          <p:spPr bwMode="auto">
            <a:xfrm>
              <a:off x="4681702" y="3108179"/>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solidFill>
                    <a:srgbClr val="969696"/>
                  </a:solidFill>
                  <a:cs typeface="Arial" panose="020B0604020202020204" pitchFamily="34" charset="0"/>
                </a:rPr>
                <a:t>3</a:t>
              </a:r>
              <a:endParaRPr lang="en-US" altLang="en-US" sz="1000" smtClean="0"/>
            </a:p>
          </p:txBody>
        </p:sp>
        <p:sp>
          <p:nvSpPr>
            <p:cNvPr id="96" name="Rectangle 133"/>
            <p:cNvSpPr>
              <a:spLocks noChangeArrowheads="1"/>
            </p:cNvSpPr>
            <p:nvPr/>
          </p:nvSpPr>
          <p:spPr bwMode="auto">
            <a:xfrm>
              <a:off x="4336599" y="3104664"/>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solidFill>
                    <a:srgbClr val="969696"/>
                  </a:solidFill>
                  <a:cs typeface="Arial" panose="020B0604020202020204" pitchFamily="34" charset="0"/>
                </a:rPr>
                <a:t>2</a:t>
              </a:r>
              <a:endParaRPr lang="en-US" altLang="en-US" sz="1000" smtClean="0"/>
            </a:p>
          </p:txBody>
        </p:sp>
        <p:sp>
          <p:nvSpPr>
            <p:cNvPr id="97" name="Rectangle 132"/>
            <p:cNvSpPr>
              <a:spLocks noChangeArrowheads="1"/>
            </p:cNvSpPr>
            <p:nvPr/>
          </p:nvSpPr>
          <p:spPr bwMode="auto">
            <a:xfrm>
              <a:off x="3961025" y="3110498"/>
              <a:ext cx="349337" cy="23006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smtClean="0">
                  <a:solidFill>
                    <a:srgbClr val="969696"/>
                  </a:solidFill>
                  <a:cs typeface="Arial" panose="020B0604020202020204" pitchFamily="34" charset="0"/>
                </a:rPr>
                <a:t>1</a:t>
              </a:r>
              <a:endParaRPr lang="en-US" altLang="en-US" sz="1000" smtClean="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40665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171" name="Rectangle 3"/>
          <p:cNvSpPr>
            <a:spLocks noChangeArrowheads="1"/>
          </p:cNvSpPr>
          <p:nvPr/>
        </p:nvSpPr>
        <p:spPr bwMode="auto">
          <a:xfrm>
            <a:off x="206216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172" name="Rectangle 4"/>
          <p:cNvSpPr>
            <a:spLocks noChangeArrowheads="1"/>
          </p:cNvSpPr>
          <p:nvPr/>
        </p:nvSpPr>
        <p:spPr bwMode="auto">
          <a:xfrm>
            <a:off x="171767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173" name="Rectangle 5"/>
          <p:cNvSpPr>
            <a:spLocks noChangeArrowheads="1"/>
          </p:cNvSpPr>
          <p:nvPr/>
        </p:nvSpPr>
        <p:spPr bwMode="auto">
          <a:xfrm>
            <a:off x="1373188"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174" name="Rectangle 6"/>
          <p:cNvSpPr>
            <a:spLocks noChangeArrowheads="1"/>
          </p:cNvSpPr>
          <p:nvPr/>
        </p:nvSpPr>
        <p:spPr bwMode="auto">
          <a:xfrm>
            <a:off x="1028700"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175" name="Rectangle 7"/>
          <p:cNvSpPr>
            <a:spLocks noChangeArrowheads="1"/>
          </p:cNvSpPr>
          <p:nvPr/>
        </p:nvSpPr>
        <p:spPr bwMode="auto">
          <a:xfrm>
            <a:off x="684213" y="309563"/>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176" name="Rectangle 8"/>
          <p:cNvSpPr>
            <a:spLocks noChangeArrowheads="1"/>
          </p:cNvSpPr>
          <p:nvPr/>
        </p:nvSpPr>
        <p:spPr bwMode="auto">
          <a:xfrm>
            <a:off x="339725" y="309563"/>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177" name="Rectangle 9"/>
          <p:cNvSpPr>
            <a:spLocks noChangeArrowheads="1"/>
          </p:cNvSpPr>
          <p:nvPr/>
        </p:nvSpPr>
        <p:spPr bwMode="auto">
          <a:xfrm>
            <a:off x="339725" y="185738"/>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2017</a:t>
            </a:r>
          </a:p>
          <a:p>
            <a:pPr algn="ctr" eaLnBrk="1" fontAlgn="b" hangingPunct="1">
              <a:spcBef>
                <a:spcPct val="0"/>
              </a:spcBef>
              <a:buFontTx/>
              <a:buNone/>
            </a:pPr>
            <a:endParaRPr lang="en-US" altLang="en-US" sz="1000" b="1"/>
          </a:p>
        </p:txBody>
      </p:sp>
      <p:sp>
        <p:nvSpPr>
          <p:cNvPr id="7178" name="Rectangle 13"/>
          <p:cNvSpPr>
            <a:spLocks noChangeArrowheads="1"/>
          </p:cNvSpPr>
          <p:nvPr/>
        </p:nvSpPr>
        <p:spPr bwMode="auto">
          <a:xfrm>
            <a:off x="1314450" y="45402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179" name="Rectangle 14"/>
          <p:cNvSpPr>
            <a:spLocks noChangeArrowheads="1"/>
          </p:cNvSpPr>
          <p:nvPr/>
        </p:nvSpPr>
        <p:spPr bwMode="auto">
          <a:xfrm>
            <a:off x="1027113" y="447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180" name="Rectangle 15"/>
          <p:cNvSpPr>
            <a:spLocks noChangeArrowheads="1"/>
          </p:cNvSpPr>
          <p:nvPr/>
        </p:nvSpPr>
        <p:spPr bwMode="auto">
          <a:xfrm>
            <a:off x="714375" y="15875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181" name="Rectangle 16"/>
          <p:cNvSpPr>
            <a:spLocks noChangeArrowheads="1"/>
          </p:cNvSpPr>
          <p:nvPr/>
        </p:nvSpPr>
        <p:spPr bwMode="auto">
          <a:xfrm>
            <a:off x="369888" y="158750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182" name="Rectangle 18"/>
          <p:cNvSpPr>
            <a:spLocks noChangeArrowheads="1"/>
          </p:cNvSpPr>
          <p:nvPr/>
        </p:nvSpPr>
        <p:spPr bwMode="auto">
          <a:xfrm>
            <a:off x="2009775" y="13509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183" name="Rectangle 19"/>
          <p:cNvSpPr>
            <a:spLocks noChangeArrowheads="1"/>
          </p:cNvSpPr>
          <p:nvPr/>
        </p:nvSpPr>
        <p:spPr bwMode="auto">
          <a:xfrm>
            <a:off x="1665288" y="13509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184" name="Rectangle 20"/>
          <p:cNvSpPr>
            <a:spLocks noChangeArrowheads="1"/>
          </p:cNvSpPr>
          <p:nvPr/>
        </p:nvSpPr>
        <p:spPr bwMode="auto">
          <a:xfrm>
            <a:off x="1320800" y="1352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185" name="Rectangle 21"/>
          <p:cNvSpPr>
            <a:spLocks noChangeArrowheads="1"/>
          </p:cNvSpPr>
          <p:nvPr/>
        </p:nvSpPr>
        <p:spPr bwMode="auto">
          <a:xfrm>
            <a:off x="1027113" y="13573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186" name="Rectangle 22"/>
          <p:cNvSpPr>
            <a:spLocks noChangeArrowheads="1"/>
          </p:cNvSpPr>
          <p:nvPr/>
        </p:nvSpPr>
        <p:spPr bwMode="auto">
          <a:xfrm>
            <a:off x="714375" y="13604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187" name="Rectangle 23"/>
          <p:cNvSpPr>
            <a:spLocks noChangeArrowheads="1"/>
          </p:cNvSpPr>
          <p:nvPr/>
        </p:nvSpPr>
        <p:spPr bwMode="auto">
          <a:xfrm>
            <a:off x="369888" y="1360488"/>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188" name="Rectangle 25"/>
          <p:cNvSpPr>
            <a:spLocks noChangeArrowheads="1"/>
          </p:cNvSpPr>
          <p:nvPr/>
        </p:nvSpPr>
        <p:spPr bwMode="auto">
          <a:xfrm>
            <a:off x="2009775" y="11239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189" name="Rectangle 26"/>
          <p:cNvSpPr>
            <a:spLocks noChangeArrowheads="1"/>
          </p:cNvSpPr>
          <p:nvPr/>
        </p:nvSpPr>
        <p:spPr bwMode="auto">
          <a:xfrm>
            <a:off x="1665288" y="112712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190" name="Rectangle 27"/>
          <p:cNvSpPr>
            <a:spLocks noChangeArrowheads="1"/>
          </p:cNvSpPr>
          <p:nvPr/>
        </p:nvSpPr>
        <p:spPr bwMode="auto">
          <a:xfrm>
            <a:off x="1320800" y="112553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191" name="Rectangle 28"/>
          <p:cNvSpPr>
            <a:spLocks noChangeArrowheads="1"/>
          </p:cNvSpPr>
          <p:nvPr/>
        </p:nvSpPr>
        <p:spPr bwMode="auto">
          <a:xfrm>
            <a:off x="1027113" y="1128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192" name="Rectangle 29"/>
          <p:cNvSpPr>
            <a:spLocks noChangeArrowheads="1"/>
          </p:cNvSpPr>
          <p:nvPr/>
        </p:nvSpPr>
        <p:spPr bwMode="auto">
          <a:xfrm>
            <a:off x="714375" y="11318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193" name="Rectangle 30"/>
          <p:cNvSpPr>
            <a:spLocks noChangeArrowheads="1"/>
          </p:cNvSpPr>
          <p:nvPr/>
        </p:nvSpPr>
        <p:spPr bwMode="auto">
          <a:xfrm>
            <a:off x="369888" y="11318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194" name="Rectangle 32"/>
          <p:cNvSpPr>
            <a:spLocks noChangeArrowheads="1"/>
          </p:cNvSpPr>
          <p:nvPr/>
        </p:nvSpPr>
        <p:spPr bwMode="auto">
          <a:xfrm>
            <a:off x="2009775" y="8953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195" name="Rectangle 33"/>
          <p:cNvSpPr>
            <a:spLocks noChangeArrowheads="1"/>
          </p:cNvSpPr>
          <p:nvPr/>
        </p:nvSpPr>
        <p:spPr bwMode="auto">
          <a:xfrm>
            <a:off x="1665288" y="8985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196" name="Rectangle 34"/>
          <p:cNvSpPr>
            <a:spLocks noChangeArrowheads="1"/>
          </p:cNvSpPr>
          <p:nvPr/>
        </p:nvSpPr>
        <p:spPr bwMode="auto">
          <a:xfrm>
            <a:off x="1320800" y="89693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197" name="Rectangle 35"/>
          <p:cNvSpPr>
            <a:spLocks noChangeArrowheads="1"/>
          </p:cNvSpPr>
          <p:nvPr/>
        </p:nvSpPr>
        <p:spPr bwMode="auto">
          <a:xfrm>
            <a:off x="1027113" y="90170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198" name="Rectangle 36"/>
          <p:cNvSpPr>
            <a:spLocks noChangeArrowheads="1"/>
          </p:cNvSpPr>
          <p:nvPr/>
        </p:nvSpPr>
        <p:spPr bwMode="auto">
          <a:xfrm>
            <a:off x="714375" y="9032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199" name="Rectangle 37"/>
          <p:cNvSpPr>
            <a:spLocks noChangeArrowheads="1"/>
          </p:cNvSpPr>
          <p:nvPr/>
        </p:nvSpPr>
        <p:spPr bwMode="auto">
          <a:xfrm>
            <a:off x="369888" y="90328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00" name="Rectangle 39"/>
          <p:cNvSpPr>
            <a:spLocks noChangeArrowheads="1"/>
          </p:cNvSpPr>
          <p:nvPr/>
        </p:nvSpPr>
        <p:spPr bwMode="auto">
          <a:xfrm>
            <a:off x="2009775" y="6667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01" name="Rectangle 40"/>
          <p:cNvSpPr>
            <a:spLocks noChangeArrowheads="1"/>
          </p:cNvSpPr>
          <p:nvPr/>
        </p:nvSpPr>
        <p:spPr bwMode="auto">
          <a:xfrm>
            <a:off x="1665288" y="6699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02" name="Rectangle 41"/>
          <p:cNvSpPr>
            <a:spLocks noChangeArrowheads="1"/>
          </p:cNvSpPr>
          <p:nvPr/>
        </p:nvSpPr>
        <p:spPr bwMode="auto">
          <a:xfrm>
            <a:off x="1320800" y="6715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03" name="Rectangle 42"/>
          <p:cNvSpPr>
            <a:spLocks noChangeArrowheads="1"/>
          </p:cNvSpPr>
          <p:nvPr/>
        </p:nvSpPr>
        <p:spPr bwMode="auto">
          <a:xfrm>
            <a:off x="1027113" y="67627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04" name="Rectangle 43"/>
          <p:cNvSpPr>
            <a:spLocks noChangeArrowheads="1"/>
          </p:cNvSpPr>
          <p:nvPr/>
        </p:nvSpPr>
        <p:spPr bwMode="auto">
          <a:xfrm>
            <a:off x="714375" y="679450"/>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05" name="Rectangle 44"/>
          <p:cNvSpPr>
            <a:spLocks noChangeArrowheads="1"/>
          </p:cNvSpPr>
          <p:nvPr/>
        </p:nvSpPr>
        <p:spPr bwMode="auto">
          <a:xfrm>
            <a:off x="369888" y="6794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06" name="Rectangle 46"/>
          <p:cNvSpPr>
            <a:spLocks noChangeArrowheads="1"/>
          </p:cNvSpPr>
          <p:nvPr/>
        </p:nvSpPr>
        <p:spPr bwMode="auto">
          <a:xfrm>
            <a:off x="2009775" y="4429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207" name="Rectangle 47"/>
          <p:cNvSpPr>
            <a:spLocks noChangeArrowheads="1"/>
          </p:cNvSpPr>
          <p:nvPr/>
        </p:nvSpPr>
        <p:spPr bwMode="auto">
          <a:xfrm>
            <a:off x="1665288" y="4429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08" name="Rectangle 17"/>
          <p:cNvSpPr>
            <a:spLocks noChangeArrowheads="1"/>
          </p:cNvSpPr>
          <p:nvPr/>
        </p:nvSpPr>
        <p:spPr bwMode="auto">
          <a:xfrm>
            <a:off x="2354263" y="135096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09" name="Rectangle 24"/>
          <p:cNvSpPr>
            <a:spLocks noChangeArrowheads="1"/>
          </p:cNvSpPr>
          <p:nvPr/>
        </p:nvSpPr>
        <p:spPr bwMode="auto">
          <a:xfrm>
            <a:off x="2354263" y="1123950"/>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10" name="Rectangle 31"/>
          <p:cNvSpPr>
            <a:spLocks noChangeArrowheads="1"/>
          </p:cNvSpPr>
          <p:nvPr/>
        </p:nvSpPr>
        <p:spPr bwMode="auto">
          <a:xfrm>
            <a:off x="2354263" y="8953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11" name="Rectangle 38"/>
          <p:cNvSpPr>
            <a:spLocks noChangeArrowheads="1"/>
          </p:cNvSpPr>
          <p:nvPr/>
        </p:nvSpPr>
        <p:spPr bwMode="auto">
          <a:xfrm>
            <a:off x="2354263" y="6667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12" name="Rectangle 45"/>
          <p:cNvSpPr>
            <a:spLocks noChangeArrowheads="1"/>
          </p:cNvSpPr>
          <p:nvPr/>
        </p:nvSpPr>
        <p:spPr bwMode="auto">
          <a:xfrm>
            <a:off x="2354263" y="4429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nvGrpSpPr>
          <p:cNvPr id="7213" name="Group 8"/>
          <p:cNvGrpSpPr>
            <a:grpSpLocks/>
          </p:cNvGrpSpPr>
          <p:nvPr/>
        </p:nvGrpSpPr>
        <p:grpSpPr bwMode="auto">
          <a:xfrm>
            <a:off x="5867400" y="3598863"/>
            <a:ext cx="2425700" cy="1395412"/>
            <a:chOff x="5867400" y="3598863"/>
            <a:chExt cx="2425701" cy="1395412"/>
          </a:xfrm>
        </p:grpSpPr>
        <p:sp>
          <p:nvSpPr>
            <p:cNvPr id="7698" name="Rectangle 2"/>
            <p:cNvSpPr>
              <a:spLocks noChangeArrowheads="1"/>
            </p:cNvSpPr>
            <p:nvPr/>
          </p:nvSpPr>
          <p:spPr bwMode="auto">
            <a:xfrm>
              <a:off x="7933945"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99" name="Rectangle 3"/>
            <p:cNvSpPr>
              <a:spLocks noChangeArrowheads="1"/>
            </p:cNvSpPr>
            <p:nvPr/>
          </p:nvSpPr>
          <p:spPr bwMode="auto">
            <a:xfrm>
              <a:off x="7589521"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700" name="Rectangle 4"/>
            <p:cNvSpPr>
              <a:spLocks noChangeArrowheads="1"/>
            </p:cNvSpPr>
            <p:nvPr/>
          </p:nvSpPr>
          <p:spPr bwMode="auto">
            <a:xfrm>
              <a:off x="7245097"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701" name="Rectangle 5"/>
            <p:cNvSpPr>
              <a:spLocks noChangeArrowheads="1"/>
            </p:cNvSpPr>
            <p:nvPr/>
          </p:nvSpPr>
          <p:spPr bwMode="auto">
            <a:xfrm>
              <a:off x="6900673"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702" name="Rectangle 6"/>
            <p:cNvSpPr>
              <a:spLocks noChangeArrowheads="1"/>
            </p:cNvSpPr>
            <p:nvPr/>
          </p:nvSpPr>
          <p:spPr bwMode="auto">
            <a:xfrm>
              <a:off x="6556248"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703" name="Rectangle 7"/>
            <p:cNvSpPr>
              <a:spLocks noChangeArrowheads="1"/>
            </p:cNvSpPr>
            <p:nvPr/>
          </p:nvSpPr>
          <p:spPr bwMode="auto">
            <a:xfrm>
              <a:off x="6211825" y="3719555"/>
              <a:ext cx="344424"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704" name="Rectangle 8"/>
            <p:cNvSpPr>
              <a:spLocks noChangeArrowheads="1"/>
            </p:cNvSpPr>
            <p:nvPr/>
          </p:nvSpPr>
          <p:spPr bwMode="auto">
            <a:xfrm>
              <a:off x="5867400" y="3719555"/>
              <a:ext cx="344425"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705" name="Rectangle 9"/>
            <p:cNvSpPr>
              <a:spLocks noChangeArrowheads="1"/>
            </p:cNvSpPr>
            <p:nvPr/>
          </p:nvSpPr>
          <p:spPr bwMode="auto">
            <a:xfrm>
              <a:off x="5867400" y="3598863"/>
              <a:ext cx="2410970" cy="1206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2017</a:t>
              </a:r>
            </a:p>
            <a:p>
              <a:pPr algn="ctr" eaLnBrk="1" fontAlgn="b" hangingPunct="1">
                <a:spcBef>
                  <a:spcPct val="0"/>
                </a:spcBef>
                <a:buFontTx/>
                <a:buNone/>
              </a:pPr>
              <a:endParaRPr lang="en-US" altLang="en-US" sz="1000" b="1"/>
            </a:p>
          </p:txBody>
        </p:sp>
        <p:sp>
          <p:nvSpPr>
            <p:cNvPr id="7706" name="Rectangle 113"/>
            <p:cNvSpPr>
              <a:spLocks noChangeArrowheads="1"/>
            </p:cNvSpPr>
            <p:nvPr/>
          </p:nvSpPr>
          <p:spPr bwMode="auto">
            <a:xfrm>
              <a:off x="7604251" y="4767679"/>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707" name="Rectangle 112"/>
            <p:cNvSpPr>
              <a:spLocks noChangeArrowheads="1"/>
            </p:cNvSpPr>
            <p:nvPr/>
          </p:nvSpPr>
          <p:spPr bwMode="auto">
            <a:xfrm>
              <a:off x="7261732" y="4767622"/>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708" name="Rectangle 111"/>
            <p:cNvSpPr>
              <a:spLocks noChangeArrowheads="1"/>
            </p:cNvSpPr>
            <p:nvPr/>
          </p:nvSpPr>
          <p:spPr bwMode="auto">
            <a:xfrm>
              <a:off x="6925097" y="477208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709" name="Rectangle 110"/>
            <p:cNvSpPr>
              <a:spLocks noChangeArrowheads="1"/>
            </p:cNvSpPr>
            <p:nvPr/>
          </p:nvSpPr>
          <p:spPr bwMode="auto">
            <a:xfrm>
              <a:off x="6621716" y="4763527"/>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710" name="Rectangle 109"/>
            <p:cNvSpPr>
              <a:spLocks noChangeArrowheads="1"/>
            </p:cNvSpPr>
            <p:nvPr/>
          </p:nvSpPr>
          <p:spPr bwMode="auto">
            <a:xfrm>
              <a:off x="6277292" y="4763527"/>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711" name="Rectangle 108"/>
            <p:cNvSpPr>
              <a:spLocks noChangeArrowheads="1"/>
            </p:cNvSpPr>
            <p:nvPr/>
          </p:nvSpPr>
          <p:spPr bwMode="auto">
            <a:xfrm>
              <a:off x="5934500" y="4762636"/>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712" name="Rectangle 107"/>
            <p:cNvSpPr>
              <a:spLocks noChangeArrowheads="1"/>
            </p:cNvSpPr>
            <p:nvPr/>
          </p:nvSpPr>
          <p:spPr bwMode="auto">
            <a:xfrm>
              <a:off x="7948676" y="4545486"/>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713" name="Rectangle 106"/>
            <p:cNvSpPr>
              <a:spLocks noChangeArrowheads="1"/>
            </p:cNvSpPr>
            <p:nvPr/>
          </p:nvSpPr>
          <p:spPr bwMode="auto">
            <a:xfrm>
              <a:off x="7604251" y="4545486"/>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714" name="Rectangle 105"/>
            <p:cNvSpPr>
              <a:spLocks noChangeArrowheads="1"/>
            </p:cNvSpPr>
            <p:nvPr/>
          </p:nvSpPr>
          <p:spPr bwMode="auto">
            <a:xfrm>
              <a:off x="7261732" y="4545430"/>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715" name="Rectangle 104"/>
            <p:cNvSpPr>
              <a:spLocks noChangeArrowheads="1"/>
            </p:cNvSpPr>
            <p:nvPr/>
          </p:nvSpPr>
          <p:spPr bwMode="auto">
            <a:xfrm>
              <a:off x="6925097" y="4549891"/>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716" name="Rectangle 103"/>
            <p:cNvSpPr>
              <a:spLocks noChangeArrowheads="1"/>
            </p:cNvSpPr>
            <p:nvPr/>
          </p:nvSpPr>
          <p:spPr bwMode="auto">
            <a:xfrm>
              <a:off x="6621716" y="4541335"/>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717" name="Rectangle 102"/>
            <p:cNvSpPr>
              <a:spLocks noChangeArrowheads="1"/>
            </p:cNvSpPr>
            <p:nvPr/>
          </p:nvSpPr>
          <p:spPr bwMode="auto">
            <a:xfrm>
              <a:off x="6277292" y="4541335"/>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718" name="Rectangle 101"/>
            <p:cNvSpPr>
              <a:spLocks noChangeArrowheads="1"/>
            </p:cNvSpPr>
            <p:nvPr/>
          </p:nvSpPr>
          <p:spPr bwMode="auto">
            <a:xfrm>
              <a:off x="5934500" y="454044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719" name="Rectangle 100"/>
            <p:cNvSpPr>
              <a:spLocks noChangeArrowheads="1"/>
            </p:cNvSpPr>
            <p:nvPr/>
          </p:nvSpPr>
          <p:spPr bwMode="auto">
            <a:xfrm>
              <a:off x="7948676" y="432329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720" name="Rectangle 99"/>
            <p:cNvSpPr>
              <a:spLocks noChangeArrowheads="1"/>
            </p:cNvSpPr>
            <p:nvPr/>
          </p:nvSpPr>
          <p:spPr bwMode="auto">
            <a:xfrm>
              <a:off x="7604251" y="432329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721" name="Rectangle 98"/>
            <p:cNvSpPr>
              <a:spLocks noChangeArrowheads="1"/>
            </p:cNvSpPr>
            <p:nvPr/>
          </p:nvSpPr>
          <p:spPr bwMode="auto">
            <a:xfrm>
              <a:off x="7261732" y="4323238"/>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722" name="Rectangle 97"/>
            <p:cNvSpPr>
              <a:spLocks noChangeArrowheads="1"/>
            </p:cNvSpPr>
            <p:nvPr/>
          </p:nvSpPr>
          <p:spPr bwMode="auto">
            <a:xfrm>
              <a:off x="6925097" y="4327700"/>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723" name="Rectangle 96"/>
            <p:cNvSpPr>
              <a:spLocks noChangeArrowheads="1"/>
            </p:cNvSpPr>
            <p:nvPr/>
          </p:nvSpPr>
          <p:spPr bwMode="auto">
            <a:xfrm>
              <a:off x="6621716" y="431914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724" name="Rectangle 95"/>
            <p:cNvSpPr>
              <a:spLocks noChangeArrowheads="1"/>
            </p:cNvSpPr>
            <p:nvPr/>
          </p:nvSpPr>
          <p:spPr bwMode="auto">
            <a:xfrm>
              <a:off x="6277292" y="431914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725" name="Rectangle 94"/>
            <p:cNvSpPr>
              <a:spLocks noChangeArrowheads="1"/>
            </p:cNvSpPr>
            <p:nvPr/>
          </p:nvSpPr>
          <p:spPr bwMode="auto">
            <a:xfrm>
              <a:off x="5934500" y="4318253"/>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726" name="Rectangle 93"/>
            <p:cNvSpPr>
              <a:spLocks noChangeArrowheads="1"/>
            </p:cNvSpPr>
            <p:nvPr/>
          </p:nvSpPr>
          <p:spPr bwMode="auto">
            <a:xfrm>
              <a:off x="7948676" y="410110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727" name="Rectangle 92"/>
            <p:cNvSpPr>
              <a:spLocks noChangeArrowheads="1"/>
            </p:cNvSpPr>
            <p:nvPr/>
          </p:nvSpPr>
          <p:spPr bwMode="auto">
            <a:xfrm>
              <a:off x="7604251" y="410110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728" name="Rectangle 91"/>
            <p:cNvSpPr>
              <a:spLocks noChangeArrowheads="1"/>
            </p:cNvSpPr>
            <p:nvPr/>
          </p:nvSpPr>
          <p:spPr bwMode="auto">
            <a:xfrm>
              <a:off x="7261732" y="4101046"/>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729" name="Rectangle 90"/>
            <p:cNvSpPr>
              <a:spLocks noChangeArrowheads="1"/>
            </p:cNvSpPr>
            <p:nvPr/>
          </p:nvSpPr>
          <p:spPr bwMode="auto">
            <a:xfrm>
              <a:off x="6925097" y="4105508"/>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730" name="Rectangle 89"/>
            <p:cNvSpPr>
              <a:spLocks noChangeArrowheads="1"/>
            </p:cNvSpPr>
            <p:nvPr/>
          </p:nvSpPr>
          <p:spPr bwMode="auto">
            <a:xfrm>
              <a:off x="6621716" y="4096952"/>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731" name="Rectangle 88"/>
            <p:cNvSpPr>
              <a:spLocks noChangeArrowheads="1"/>
            </p:cNvSpPr>
            <p:nvPr/>
          </p:nvSpPr>
          <p:spPr bwMode="auto">
            <a:xfrm>
              <a:off x="6277292" y="4096952"/>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732" name="Rectangle 87"/>
            <p:cNvSpPr>
              <a:spLocks noChangeArrowheads="1"/>
            </p:cNvSpPr>
            <p:nvPr/>
          </p:nvSpPr>
          <p:spPr bwMode="auto">
            <a:xfrm>
              <a:off x="5934500" y="4096061"/>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733" name="Rectangle 86"/>
            <p:cNvSpPr>
              <a:spLocks noChangeArrowheads="1"/>
            </p:cNvSpPr>
            <p:nvPr/>
          </p:nvSpPr>
          <p:spPr bwMode="auto">
            <a:xfrm>
              <a:off x="7948676" y="3878911"/>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734" name="Rectangle 85"/>
            <p:cNvSpPr>
              <a:spLocks noChangeArrowheads="1"/>
            </p:cNvSpPr>
            <p:nvPr/>
          </p:nvSpPr>
          <p:spPr bwMode="auto">
            <a:xfrm>
              <a:off x="7604251" y="3878910"/>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735" name="Rectangle 84"/>
            <p:cNvSpPr>
              <a:spLocks noChangeArrowheads="1"/>
            </p:cNvSpPr>
            <p:nvPr/>
          </p:nvSpPr>
          <p:spPr bwMode="auto">
            <a:xfrm>
              <a:off x="7261732" y="3878854"/>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736" name="Rectangle 115"/>
            <p:cNvSpPr>
              <a:spLocks noChangeArrowheads="1"/>
            </p:cNvSpPr>
            <p:nvPr/>
          </p:nvSpPr>
          <p:spPr bwMode="auto">
            <a:xfrm>
              <a:off x="5934500" y="3880669"/>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737" name="Rectangle 114"/>
            <p:cNvSpPr>
              <a:spLocks noChangeArrowheads="1"/>
            </p:cNvSpPr>
            <p:nvPr/>
          </p:nvSpPr>
          <p:spPr bwMode="auto">
            <a:xfrm>
              <a:off x="7948676" y="4767764"/>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738" name="Rectangle 83"/>
            <p:cNvSpPr>
              <a:spLocks noChangeArrowheads="1"/>
            </p:cNvSpPr>
            <p:nvPr/>
          </p:nvSpPr>
          <p:spPr bwMode="auto">
            <a:xfrm>
              <a:off x="6925097" y="3880669"/>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739" name="Rectangle 82"/>
            <p:cNvSpPr>
              <a:spLocks noChangeArrowheads="1"/>
            </p:cNvSpPr>
            <p:nvPr/>
          </p:nvSpPr>
          <p:spPr bwMode="auto">
            <a:xfrm>
              <a:off x="6614432" y="3878473"/>
              <a:ext cx="344424"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740" name="Rectangle 81"/>
            <p:cNvSpPr>
              <a:spLocks noChangeArrowheads="1"/>
            </p:cNvSpPr>
            <p:nvPr/>
          </p:nvSpPr>
          <p:spPr bwMode="auto">
            <a:xfrm>
              <a:off x="6270008" y="3878473"/>
              <a:ext cx="344425" cy="22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grpSp>
      <p:grpSp>
        <p:nvGrpSpPr>
          <p:cNvPr id="7214" name="Group 11"/>
          <p:cNvGrpSpPr>
            <a:grpSpLocks/>
          </p:cNvGrpSpPr>
          <p:nvPr/>
        </p:nvGrpSpPr>
        <p:grpSpPr bwMode="auto">
          <a:xfrm>
            <a:off x="5892800" y="5214938"/>
            <a:ext cx="2435225" cy="1289050"/>
            <a:chOff x="5892800" y="5214938"/>
            <a:chExt cx="2435206" cy="1288500"/>
          </a:xfrm>
        </p:grpSpPr>
        <p:sp>
          <p:nvSpPr>
            <p:cNvPr id="7655" name="Rectangle 2"/>
            <p:cNvSpPr>
              <a:spLocks noChangeArrowheads="1"/>
            </p:cNvSpPr>
            <p:nvPr/>
          </p:nvSpPr>
          <p:spPr bwMode="auto">
            <a:xfrm>
              <a:off x="7960013"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56" name="Rectangle 3"/>
            <p:cNvSpPr>
              <a:spLocks noChangeArrowheads="1"/>
            </p:cNvSpPr>
            <p:nvPr/>
          </p:nvSpPr>
          <p:spPr bwMode="auto">
            <a:xfrm>
              <a:off x="7615478"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57" name="Rectangle 4"/>
            <p:cNvSpPr>
              <a:spLocks noChangeArrowheads="1"/>
            </p:cNvSpPr>
            <p:nvPr/>
          </p:nvSpPr>
          <p:spPr bwMode="auto">
            <a:xfrm>
              <a:off x="7270942"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58" name="Rectangle 5"/>
            <p:cNvSpPr>
              <a:spLocks noChangeArrowheads="1"/>
            </p:cNvSpPr>
            <p:nvPr/>
          </p:nvSpPr>
          <p:spPr bwMode="auto">
            <a:xfrm>
              <a:off x="6926407"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59" name="Rectangle 6"/>
            <p:cNvSpPr>
              <a:spLocks noChangeArrowheads="1"/>
            </p:cNvSpPr>
            <p:nvPr/>
          </p:nvSpPr>
          <p:spPr bwMode="auto">
            <a:xfrm>
              <a:off x="6581871"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60" name="Rectangle 7"/>
            <p:cNvSpPr>
              <a:spLocks noChangeArrowheads="1"/>
            </p:cNvSpPr>
            <p:nvPr/>
          </p:nvSpPr>
          <p:spPr bwMode="auto">
            <a:xfrm>
              <a:off x="6237336" y="5322821"/>
              <a:ext cx="344535"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61" name="Rectangle 8"/>
            <p:cNvSpPr>
              <a:spLocks noChangeArrowheads="1"/>
            </p:cNvSpPr>
            <p:nvPr/>
          </p:nvSpPr>
          <p:spPr bwMode="auto">
            <a:xfrm>
              <a:off x="5892800" y="5322821"/>
              <a:ext cx="344536" cy="10629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62" name="Rectangle 9"/>
            <p:cNvSpPr>
              <a:spLocks noChangeArrowheads="1"/>
            </p:cNvSpPr>
            <p:nvPr/>
          </p:nvSpPr>
          <p:spPr bwMode="auto">
            <a:xfrm>
              <a:off x="5892800" y="5214938"/>
              <a:ext cx="2411749" cy="10788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2017</a:t>
              </a:r>
            </a:p>
            <a:p>
              <a:pPr algn="ctr" eaLnBrk="1" fontAlgn="b" hangingPunct="1">
                <a:spcBef>
                  <a:spcPct val="0"/>
                </a:spcBef>
                <a:buFontTx/>
                <a:buNone/>
              </a:pPr>
              <a:endParaRPr lang="en-US" altLang="en-US" sz="1000" b="1"/>
            </a:p>
          </p:txBody>
        </p:sp>
        <p:sp>
          <p:nvSpPr>
            <p:cNvPr id="7663" name="Rectangle 115"/>
            <p:cNvSpPr>
              <a:spLocks noChangeArrowheads="1"/>
            </p:cNvSpPr>
            <p:nvPr/>
          </p:nvSpPr>
          <p:spPr bwMode="auto">
            <a:xfrm>
              <a:off x="5944116"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664" name="Rectangle 114"/>
            <p:cNvSpPr>
              <a:spLocks noChangeArrowheads="1"/>
            </p:cNvSpPr>
            <p:nvPr/>
          </p:nvSpPr>
          <p:spPr bwMode="auto">
            <a:xfrm>
              <a:off x="7983470" y="6305124"/>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665" name="Rectangle 113"/>
            <p:cNvSpPr>
              <a:spLocks noChangeArrowheads="1"/>
            </p:cNvSpPr>
            <p:nvPr/>
          </p:nvSpPr>
          <p:spPr bwMode="auto">
            <a:xfrm>
              <a:off x="7638935" y="6305124"/>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66" name="Rectangle 112"/>
            <p:cNvSpPr>
              <a:spLocks noChangeArrowheads="1"/>
            </p:cNvSpPr>
            <p:nvPr/>
          </p:nvSpPr>
          <p:spPr bwMode="auto">
            <a:xfrm>
              <a:off x="7294399"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67" name="Rectangle 111"/>
            <p:cNvSpPr>
              <a:spLocks noChangeArrowheads="1"/>
            </p:cNvSpPr>
            <p:nvPr/>
          </p:nvSpPr>
          <p:spPr bwMode="auto">
            <a:xfrm>
              <a:off x="6975174"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68" name="Rectangle 110"/>
            <p:cNvSpPr>
              <a:spLocks noChangeArrowheads="1"/>
            </p:cNvSpPr>
            <p:nvPr/>
          </p:nvSpPr>
          <p:spPr bwMode="auto">
            <a:xfrm>
              <a:off x="6648930" y="6306711"/>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69" name="Rectangle 109"/>
            <p:cNvSpPr>
              <a:spLocks noChangeArrowheads="1"/>
            </p:cNvSpPr>
            <p:nvPr/>
          </p:nvSpPr>
          <p:spPr bwMode="auto">
            <a:xfrm>
              <a:off x="6304395" y="6306711"/>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70" name="Rectangle 108"/>
            <p:cNvSpPr>
              <a:spLocks noChangeArrowheads="1"/>
            </p:cNvSpPr>
            <p:nvPr/>
          </p:nvSpPr>
          <p:spPr bwMode="auto">
            <a:xfrm>
              <a:off x="5944749" y="6306711"/>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71" name="Rectangle 107"/>
            <p:cNvSpPr>
              <a:spLocks noChangeArrowheads="1"/>
            </p:cNvSpPr>
            <p:nvPr/>
          </p:nvSpPr>
          <p:spPr bwMode="auto">
            <a:xfrm>
              <a:off x="7983470" y="6089143"/>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72" name="Rectangle 106"/>
            <p:cNvSpPr>
              <a:spLocks noChangeArrowheads="1"/>
            </p:cNvSpPr>
            <p:nvPr/>
          </p:nvSpPr>
          <p:spPr bwMode="auto">
            <a:xfrm>
              <a:off x="7638935" y="6089143"/>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73" name="Rectangle 105"/>
            <p:cNvSpPr>
              <a:spLocks noChangeArrowheads="1"/>
            </p:cNvSpPr>
            <p:nvPr/>
          </p:nvSpPr>
          <p:spPr bwMode="auto">
            <a:xfrm>
              <a:off x="7294399" y="6089143"/>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74" name="Rectangle 104"/>
            <p:cNvSpPr>
              <a:spLocks noChangeArrowheads="1"/>
            </p:cNvSpPr>
            <p:nvPr/>
          </p:nvSpPr>
          <p:spPr bwMode="auto">
            <a:xfrm>
              <a:off x="6975174" y="6087557"/>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75" name="Rectangle 103"/>
            <p:cNvSpPr>
              <a:spLocks noChangeArrowheads="1"/>
            </p:cNvSpPr>
            <p:nvPr/>
          </p:nvSpPr>
          <p:spPr bwMode="auto">
            <a:xfrm>
              <a:off x="6648930" y="6095237"/>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76" name="Rectangle 102"/>
            <p:cNvSpPr>
              <a:spLocks noChangeArrowheads="1"/>
            </p:cNvSpPr>
            <p:nvPr/>
          </p:nvSpPr>
          <p:spPr bwMode="auto">
            <a:xfrm>
              <a:off x="6304395" y="6095237"/>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77" name="Rectangle 101"/>
            <p:cNvSpPr>
              <a:spLocks noChangeArrowheads="1"/>
            </p:cNvSpPr>
            <p:nvPr/>
          </p:nvSpPr>
          <p:spPr bwMode="auto">
            <a:xfrm>
              <a:off x="5944749" y="6108398"/>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78" name="Rectangle 100"/>
            <p:cNvSpPr>
              <a:spLocks noChangeArrowheads="1"/>
            </p:cNvSpPr>
            <p:nvPr/>
          </p:nvSpPr>
          <p:spPr bwMode="auto">
            <a:xfrm>
              <a:off x="7983470" y="5890830"/>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79" name="Rectangle 99"/>
            <p:cNvSpPr>
              <a:spLocks noChangeArrowheads="1"/>
            </p:cNvSpPr>
            <p:nvPr/>
          </p:nvSpPr>
          <p:spPr bwMode="auto">
            <a:xfrm>
              <a:off x="7638935" y="5890830"/>
              <a:ext cx="344535"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80" name="Rectangle 98"/>
            <p:cNvSpPr>
              <a:spLocks noChangeArrowheads="1"/>
            </p:cNvSpPr>
            <p:nvPr/>
          </p:nvSpPr>
          <p:spPr bwMode="auto">
            <a:xfrm>
              <a:off x="7294399" y="5892416"/>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81" name="Rectangle 97"/>
            <p:cNvSpPr>
              <a:spLocks noChangeArrowheads="1"/>
            </p:cNvSpPr>
            <p:nvPr/>
          </p:nvSpPr>
          <p:spPr bwMode="auto">
            <a:xfrm>
              <a:off x="6975174" y="5890830"/>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82" name="Rectangle 96"/>
            <p:cNvSpPr>
              <a:spLocks noChangeArrowheads="1"/>
            </p:cNvSpPr>
            <p:nvPr/>
          </p:nvSpPr>
          <p:spPr bwMode="auto">
            <a:xfrm>
              <a:off x="6648930" y="5898510"/>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83" name="Rectangle 95"/>
            <p:cNvSpPr>
              <a:spLocks noChangeArrowheads="1"/>
            </p:cNvSpPr>
            <p:nvPr/>
          </p:nvSpPr>
          <p:spPr bwMode="auto">
            <a:xfrm>
              <a:off x="6304395" y="5898510"/>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84" name="Rectangle 94"/>
            <p:cNvSpPr>
              <a:spLocks noChangeArrowheads="1"/>
            </p:cNvSpPr>
            <p:nvPr/>
          </p:nvSpPr>
          <p:spPr bwMode="auto">
            <a:xfrm>
              <a:off x="5944749" y="5911670"/>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85" name="Rectangle 93"/>
            <p:cNvSpPr>
              <a:spLocks noChangeArrowheads="1"/>
            </p:cNvSpPr>
            <p:nvPr/>
          </p:nvSpPr>
          <p:spPr bwMode="auto">
            <a:xfrm>
              <a:off x="7983470" y="5694102"/>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86" name="Rectangle 92"/>
            <p:cNvSpPr>
              <a:spLocks noChangeArrowheads="1"/>
            </p:cNvSpPr>
            <p:nvPr/>
          </p:nvSpPr>
          <p:spPr bwMode="auto">
            <a:xfrm>
              <a:off x="7638935" y="5694102"/>
              <a:ext cx="344535"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87" name="Rectangle 91"/>
            <p:cNvSpPr>
              <a:spLocks noChangeArrowheads="1"/>
            </p:cNvSpPr>
            <p:nvPr/>
          </p:nvSpPr>
          <p:spPr bwMode="auto">
            <a:xfrm>
              <a:off x="7294399" y="5694102"/>
              <a:ext cx="344536" cy="19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88" name="Rectangle 90"/>
            <p:cNvSpPr>
              <a:spLocks noChangeArrowheads="1"/>
            </p:cNvSpPr>
            <p:nvPr/>
          </p:nvSpPr>
          <p:spPr bwMode="auto">
            <a:xfrm>
              <a:off x="6975174" y="5692515"/>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89" name="Rectangle 89"/>
            <p:cNvSpPr>
              <a:spLocks noChangeArrowheads="1"/>
            </p:cNvSpPr>
            <p:nvPr/>
          </p:nvSpPr>
          <p:spPr bwMode="auto">
            <a:xfrm>
              <a:off x="6648930" y="5700196"/>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90" name="Rectangle 88"/>
            <p:cNvSpPr>
              <a:spLocks noChangeArrowheads="1"/>
            </p:cNvSpPr>
            <p:nvPr/>
          </p:nvSpPr>
          <p:spPr bwMode="auto">
            <a:xfrm>
              <a:off x="6304395" y="5700196"/>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91" name="Rectangle 87"/>
            <p:cNvSpPr>
              <a:spLocks noChangeArrowheads="1"/>
            </p:cNvSpPr>
            <p:nvPr/>
          </p:nvSpPr>
          <p:spPr bwMode="auto">
            <a:xfrm>
              <a:off x="5944749" y="5713356"/>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92" name="Rectangle 86"/>
            <p:cNvSpPr>
              <a:spLocks noChangeArrowheads="1"/>
            </p:cNvSpPr>
            <p:nvPr/>
          </p:nvSpPr>
          <p:spPr bwMode="auto">
            <a:xfrm>
              <a:off x="7983470"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93" name="Rectangle 85"/>
            <p:cNvSpPr>
              <a:spLocks noChangeArrowheads="1"/>
            </p:cNvSpPr>
            <p:nvPr/>
          </p:nvSpPr>
          <p:spPr bwMode="auto">
            <a:xfrm>
              <a:off x="7638935"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94" name="Rectangle 84"/>
            <p:cNvSpPr>
              <a:spLocks noChangeArrowheads="1"/>
            </p:cNvSpPr>
            <p:nvPr/>
          </p:nvSpPr>
          <p:spPr bwMode="auto">
            <a:xfrm>
              <a:off x="7294399" y="5495788"/>
              <a:ext cx="344536" cy="19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95" name="Rectangle 81"/>
            <p:cNvSpPr>
              <a:spLocks noChangeArrowheads="1"/>
            </p:cNvSpPr>
            <p:nvPr/>
          </p:nvSpPr>
          <p:spPr bwMode="auto">
            <a:xfrm>
              <a:off x="6974665"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696" name="Rectangle 82"/>
            <p:cNvSpPr>
              <a:spLocks noChangeArrowheads="1"/>
            </p:cNvSpPr>
            <p:nvPr/>
          </p:nvSpPr>
          <p:spPr bwMode="auto">
            <a:xfrm>
              <a:off x="6633696" y="5495788"/>
              <a:ext cx="344535"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697" name="Rectangle 81"/>
            <p:cNvSpPr>
              <a:spLocks noChangeArrowheads="1"/>
            </p:cNvSpPr>
            <p:nvPr/>
          </p:nvSpPr>
          <p:spPr bwMode="auto">
            <a:xfrm>
              <a:off x="6289160" y="5495788"/>
              <a:ext cx="344536" cy="19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sp>
        <p:nvSpPr>
          <p:cNvPr id="7215" name="Line 838"/>
          <p:cNvSpPr>
            <a:spLocks noChangeShapeType="1"/>
          </p:cNvSpPr>
          <p:nvPr/>
        </p:nvSpPr>
        <p:spPr bwMode="auto">
          <a:xfrm flipV="1">
            <a:off x="627062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216" name="Group 3"/>
          <p:cNvGrpSpPr>
            <a:grpSpLocks/>
          </p:cNvGrpSpPr>
          <p:nvPr/>
        </p:nvGrpSpPr>
        <p:grpSpPr bwMode="auto">
          <a:xfrm>
            <a:off x="293688" y="1954213"/>
            <a:ext cx="2484437" cy="1438275"/>
            <a:chOff x="293869" y="1954213"/>
            <a:chExt cx="2484256" cy="1438601"/>
          </a:xfrm>
        </p:grpSpPr>
        <p:sp>
          <p:nvSpPr>
            <p:cNvPr id="7611" name="Rectangle 2"/>
            <p:cNvSpPr>
              <a:spLocks noChangeArrowheads="1"/>
            </p:cNvSpPr>
            <p:nvPr/>
          </p:nvSpPr>
          <p:spPr bwMode="auto">
            <a:xfrm>
              <a:off x="239395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12" name="Rectangle 3"/>
            <p:cNvSpPr>
              <a:spLocks noChangeArrowheads="1"/>
            </p:cNvSpPr>
            <p:nvPr/>
          </p:nvSpPr>
          <p:spPr bwMode="auto">
            <a:xfrm>
              <a:off x="204470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13" name="Rectangle 4"/>
            <p:cNvSpPr>
              <a:spLocks noChangeArrowheads="1"/>
            </p:cNvSpPr>
            <p:nvPr/>
          </p:nvSpPr>
          <p:spPr bwMode="auto">
            <a:xfrm>
              <a:off x="1695450"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14" name="Rectangle 5"/>
            <p:cNvSpPr>
              <a:spLocks noChangeArrowheads="1"/>
            </p:cNvSpPr>
            <p:nvPr/>
          </p:nvSpPr>
          <p:spPr bwMode="auto">
            <a:xfrm>
              <a:off x="1344613" y="2078074"/>
              <a:ext cx="350837"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15" name="Rectangle 6"/>
            <p:cNvSpPr>
              <a:spLocks noChangeArrowheads="1"/>
            </p:cNvSpPr>
            <p:nvPr/>
          </p:nvSpPr>
          <p:spPr bwMode="auto">
            <a:xfrm>
              <a:off x="99536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16" name="Rectangle 7"/>
            <p:cNvSpPr>
              <a:spLocks noChangeArrowheads="1"/>
            </p:cNvSpPr>
            <p:nvPr/>
          </p:nvSpPr>
          <p:spPr bwMode="auto">
            <a:xfrm>
              <a:off x="64611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17" name="Rectangle 8"/>
            <p:cNvSpPr>
              <a:spLocks noChangeArrowheads="1"/>
            </p:cNvSpPr>
            <p:nvPr/>
          </p:nvSpPr>
          <p:spPr bwMode="auto">
            <a:xfrm>
              <a:off x="296863" y="2078074"/>
              <a:ext cx="349250" cy="12544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18" name="Rectangle 9"/>
            <p:cNvSpPr>
              <a:spLocks noChangeArrowheads="1"/>
            </p:cNvSpPr>
            <p:nvPr/>
          </p:nvSpPr>
          <p:spPr bwMode="auto">
            <a:xfrm>
              <a:off x="296863" y="1954213"/>
              <a:ext cx="2446337" cy="1238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2017</a:t>
              </a:r>
            </a:p>
            <a:p>
              <a:pPr algn="ctr" eaLnBrk="1" fontAlgn="b" hangingPunct="1">
                <a:spcBef>
                  <a:spcPct val="0"/>
                </a:spcBef>
                <a:buFontTx/>
                <a:buNone/>
              </a:pPr>
              <a:endParaRPr lang="en-US" altLang="en-US" sz="1000" b="1"/>
            </a:p>
          </p:txBody>
        </p:sp>
        <p:sp>
          <p:nvSpPr>
            <p:cNvPr id="7619" name="Rectangle 115"/>
            <p:cNvSpPr>
              <a:spLocks noChangeArrowheads="1"/>
            </p:cNvSpPr>
            <p:nvPr/>
          </p:nvSpPr>
          <p:spPr bwMode="auto">
            <a:xfrm>
              <a:off x="293869" y="2248669"/>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620" name="Rectangle 114"/>
            <p:cNvSpPr>
              <a:spLocks noChangeArrowheads="1"/>
            </p:cNvSpPr>
            <p:nvPr/>
          </p:nvSpPr>
          <p:spPr bwMode="auto">
            <a:xfrm>
              <a:off x="2366001" y="315733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21" name="Rectangle 113"/>
            <p:cNvSpPr>
              <a:spLocks noChangeArrowheads="1"/>
            </p:cNvSpPr>
            <p:nvPr/>
          </p:nvSpPr>
          <p:spPr bwMode="auto">
            <a:xfrm>
              <a:off x="2016751" y="315733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22" name="Rectangle 112"/>
            <p:cNvSpPr>
              <a:spLocks noChangeArrowheads="1"/>
            </p:cNvSpPr>
            <p:nvPr/>
          </p:nvSpPr>
          <p:spPr bwMode="auto">
            <a:xfrm>
              <a:off x="1670676" y="3155748"/>
              <a:ext cx="349250" cy="23184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23" name="Rectangle 111"/>
            <p:cNvSpPr>
              <a:spLocks noChangeArrowheads="1"/>
            </p:cNvSpPr>
            <p:nvPr/>
          </p:nvSpPr>
          <p:spPr bwMode="auto">
            <a:xfrm>
              <a:off x="1338910" y="3158923"/>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24" name="Rectangle 110"/>
            <p:cNvSpPr>
              <a:spLocks noChangeArrowheads="1"/>
            </p:cNvSpPr>
            <p:nvPr/>
          </p:nvSpPr>
          <p:spPr bwMode="auto">
            <a:xfrm>
              <a:off x="997332" y="3160646"/>
              <a:ext cx="350837"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25" name="Rectangle 109"/>
            <p:cNvSpPr>
              <a:spLocks noChangeArrowheads="1"/>
            </p:cNvSpPr>
            <p:nvPr/>
          </p:nvSpPr>
          <p:spPr bwMode="auto">
            <a:xfrm>
              <a:off x="648082" y="3160646"/>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26" name="Rectangle 108"/>
            <p:cNvSpPr>
              <a:spLocks noChangeArrowheads="1"/>
            </p:cNvSpPr>
            <p:nvPr/>
          </p:nvSpPr>
          <p:spPr bwMode="auto">
            <a:xfrm>
              <a:off x="293869" y="3162560"/>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27" name="Rectangle 107"/>
            <p:cNvSpPr>
              <a:spLocks noChangeArrowheads="1"/>
            </p:cNvSpPr>
            <p:nvPr/>
          </p:nvSpPr>
          <p:spPr bwMode="auto">
            <a:xfrm>
              <a:off x="2366001" y="292708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28" name="Rectangle 106"/>
            <p:cNvSpPr>
              <a:spLocks noChangeArrowheads="1"/>
            </p:cNvSpPr>
            <p:nvPr/>
          </p:nvSpPr>
          <p:spPr bwMode="auto">
            <a:xfrm>
              <a:off x="2016751" y="292708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29" name="Rectangle 105"/>
            <p:cNvSpPr>
              <a:spLocks noChangeArrowheads="1"/>
            </p:cNvSpPr>
            <p:nvPr/>
          </p:nvSpPr>
          <p:spPr bwMode="auto">
            <a:xfrm>
              <a:off x="1670676" y="2925493"/>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30" name="Rectangle 104"/>
            <p:cNvSpPr>
              <a:spLocks noChangeArrowheads="1"/>
            </p:cNvSpPr>
            <p:nvPr/>
          </p:nvSpPr>
          <p:spPr bwMode="auto">
            <a:xfrm>
              <a:off x="1338910" y="2928668"/>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31" name="Rectangle 103"/>
            <p:cNvSpPr>
              <a:spLocks noChangeArrowheads="1"/>
            </p:cNvSpPr>
            <p:nvPr/>
          </p:nvSpPr>
          <p:spPr bwMode="auto">
            <a:xfrm>
              <a:off x="997332" y="2930392"/>
              <a:ext cx="350837"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32" name="Rectangle 102"/>
            <p:cNvSpPr>
              <a:spLocks noChangeArrowheads="1"/>
            </p:cNvSpPr>
            <p:nvPr/>
          </p:nvSpPr>
          <p:spPr bwMode="auto">
            <a:xfrm>
              <a:off x="648082" y="2930392"/>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33" name="Rectangle 101"/>
            <p:cNvSpPr>
              <a:spLocks noChangeArrowheads="1"/>
            </p:cNvSpPr>
            <p:nvPr/>
          </p:nvSpPr>
          <p:spPr bwMode="auto">
            <a:xfrm>
              <a:off x="293869" y="2932305"/>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34" name="Rectangle 100"/>
            <p:cNvSpPr>
              <a:spLocks noChangeArrowheads="1"/>
            </p:cNvSpPr>
            <p:nvPr/>
          </p:nvSpPr>
          <p:spPr bwMode="auto">
            <a:xfrm>
              <a:off x="2366001" y="2696827"/>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35" name="Rectangle 99"/>
            <p:cNvSpPr>
              <a:spLocks noChangeArrowheads="1"/>
            </p:cNvSpPr>
            <p:nvPr/>
          </p:nvSpPr>
          <p:spPr bwMode="auto">
            <a:xfrm>
              <a:off x="2016751" y="2696827"/>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36" name="Rectangle 98"/>
            <p:cNvSpPr>
              <a:spLocks noChangeArrowheads="1"/>
            </p:cNvSpPr>
            <p:nvPr/>
          </p:nvSpPr>
          <p:spPr bwMode="auto">
            <a:xfrm>
              <a:off x="1670676" y="2695240"/>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37" name="Rectangle 97"/>
            <p:cNvSpPr>
              <a:spLocks noChangeArrowheads="1"/>
            </p:cNvSpPr>
            <p:nvPr/>
          </p:nvSpPr>
          <p:spPr bwMode="auto">
            <a:xfrm>
              <a:off x="1338910" y="2700002"/>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38" name="Rectangle 96"/>
            <p:cNvSpPr>
              <a:spLocks noChangeArrowheads="1"/>
            </p:cNvSpPr>
            <p:nvPr/>
          </p:nvSpPr>
          <p:spPr bwMode="auto">
            <a:xfrm>
              <a:off x="997332" y="2701725"/>
              <a:ext cx="350837"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39" name="Rectangle 95"/>
            <p:cNvSpPr>
              <a:spLocks noChangeArrowheads="1"/>
            </p:cNvSpPr>
            <p:nvPr/>
          </p:nvSpPr>
          <p:spPr bwMode="auto">
            <a:xfrm>
              <a:off x="648082" y="2701725"/>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40" name="Rectangle 94"/>
            <p:cNvSpPr>
              <a:spLocks noChangeArrowheads="1"/>
            </p:cNvSpPr>
            <p:nvPr/>
          </p:nvSpPr>
          <p:spPr bwMode="auto">
            <a:xfrm>
              <a:off x="293869" y="2703639"/>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41" name="Rectangle 93"/>
            <p:cNvSpPr>
              <a:spLocks noChangeArrowheads="1"/>
            </p:cNvSpPr>
            <p:nvPr/>
          </p:nvSpPr>
          <p:spPr bwMode="auto">
            <a:xfrm>
              <a:off x="2366001" y="2468161"/>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42" name="Rectangle 92"/>
            <p:cNvSpPr>
              <a:spLocks noChangeArrowheads="1"/>
            </p:cNvSpPr>
            <p:nvPr/>
          </p:nvSpPr>
          <p:spPr bwMode="auto">
            <a:xfrm>
              <a:off x="2016751" y="2468161"/>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43" name="Rectangle 91"/>
            <p:cNvSpPr>
              <a:spLocks noChangeArrowheads="1"/>
            </p:cNvSpPr>
            <p:nvPr/>
          </p:nvSpPr>
          <p:spPr bwMode="auto">
            <a:xfrm>
              <a:off x="1670676" y="2466573"/>
              <a:ext cx="349250" cy="22866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44" name="Rectangle 90"/>
            <p:cNvSpPr>
              <a:spLocks noChangeArrowheads="1"/>
            </p:cNvSpPr>
            <p:nvPr/>
          </p:nvSpPr>
          <p:spPr bwMode="auto">
            <a:xfrm>
              <a:off x="1338910" y="2469748"/>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45" name="Rectangle 89"/>
            <p:cNvSpPr>
              <a:spLocks noChangeArrowheads="1"/>
            </p:cNvSpPr>
            <p:nvPr/>
          </p:nvSpPr>
          <p:spPr bwMode="auto">
            <a:xfrm>
              <a:off x="997332" y="2471472"/>
              <a:ext cx="350837"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46" name="Rectangle 88"/>
            <p:cNvSpPr>
              <a:spLocks noChangeArrowheads="1"/>
            </p:cNvSpPr>
            <p:nvPr/>
          </p:nvSpPr>
          <p:spPr bwMode="auto">
            <a:xfrm>
              <a:off x="648082" y="2471472"/>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47" name="Rectangle 87"/>
            <p:cNvSpPr>
              <a:spLocks noChangeArrowheads="1"/>
            </p:cNvSpPr>
            <p:nvPr/>
          </p:nvSpPr>
          <p:spPr bwMode="auto">
            <a:xfrm>
              <a:off x="293869" y="2473385"/>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48" name="Rectangle 86"/>
            <p:cNvSpPr>
              <a:spLocks noChangeArrowheads="1"/>
            </p:cNvSpPr>
            <p:nvPr/>
          </p:nvSpPr>
          <p:spPr bwMode="auto">
            <a:xfrm>
              <a:off x="2366001"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49" name="Rectangle 85"/>
            <p:cNvSpPr>
              <a:spLocks noChangeArrowheads="1"/>
            </p:cNvSpPr>
            <p:nvPr/>
          </p:nvSpPr>
          <p:spPr bwMode="auto">
            <a:xfrm>
              <a:off x="2016751"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50" name="Rectangle 115"/>
            <p:cNvSpPr>
              <a:spLocks noChangeArrowheads="1"/>
            </p:cNvSpPr>
            <p:nvPr/>
          </p:nvSpPr>
          <p:spPr bwMode="auto">
            <a:xfrm>
              <a:off x="658813" y="2242670"/>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651" name="Rectangle 115"/>
            <p:cNvSpPr>
              <a:spLocks noChangeArrowheads="1"/>
            </p:cNvSpPr>
            <p:nvPr/>
          </p:nvSpPr>
          <p:spPr bwMode="auto">
            <a:xfrm>
              <a:off x="1008063" y="2242670"/>
              <a:ext cx="350837"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652" name="Rectangle 115"/>
            <p:cNvSpPr>
              <a:spLocks noChangeArrowheads="1"/>
            </p:cNvSpPr>
            <p:nvPr/>
          </p:nvSpPr>
          <p:spPr bwMode="auto">
            <a:xfrm>
              <a:off x="1338910" y="2243130"/>
              <a:ext cx="349250" cy="23025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653" name="Rectangle 115"/>
            <p:cNvSpPr>
              <a:spLocks noChangeArrowheads="1"/>
            </p:cNvSpPr>
            <p:nvPr/>
          </p:nvSpPr>
          <p:spPr bwMode="auto">
            <a:xfrm>
              <a:off x="1670676" y="2237907"/>
              <a:ext cx="349250" cy="23025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654" name="Line 838"/>
            <p:cNvSpPr>
              <a:spLocks noChangeShapeType="1"/>
            </p:cNvSpPr>
            <p:nvPr/>
          </p:nvSpPr>
          <p:spPr bwMode="auto">
            <a:xfrm flipV="1">
              <a:off x="382588" y="2062194"/>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217"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2017</a:t>
            </a:r>
            <a:endParaRPr lang="en-US" altLang="en-US" sz="2800" b="1" baseline="-25000"/>
          </a:p>
        </p:txBody>
      </p:sp>
      <p:grpSp>
        <p:nvGrpSpPr>
          <p:cNvPr id="7218" name="Group 2"/>
          <p:cNvGrpSpPr>
            <a:grpSpLocks/>
          </p:cNvGrpSpPr>
          <p:nvPr/>
        </p:nvGrpSpPr>
        <p:grpSpPr bwMode="auto">
          <a:xfrm>
            <a:off x="5892800" y="168275"/>
            <a:ext cx="2411413" cy="1479550"/>
            <a:chOff x="5892800" y="168275"/>
            <a:chExt cx="2411911" cy="1479887"/>
          </a:xfrm>
        </p:grpSpPr>
        <p:sp>
          <p:nvSpPr>
            <p:cNvPr id="7568" name="Rectangle 2"/>
            <p:cNvSpPr>
              <a:spLocks noChangeArrowheads="1"/>
            </p:cNvSpPr>
            <p:nvPr/>
          </p:nvSpPr>
          <p:spPr bwMode="auto">
            <a:xfrm>
              <a:off x="7960152"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69" name="Rectangle 3"/>
            <p:cNvSpPr>
              <a:spLocks noChangeArrowheads="1"/>
            </p:cNvSpPr>
            <p:nvPr/>
          </p:nvSpPr>
          <p:spPr bwMode="auto">
            <a:xfrm>
              <a:off x="7615594"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70" name="Rectangle 4"/>
            <p:cNvSpPr>
              <a:spLocks noChangeArrowheads="1"/>
            </p:cNvSpPr>
            <p:nvPr/>
          </p:nvSpPr>
          <p:spPr bwMode="auto">
            <a:xfrm>
              <a:off x="7271034"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71" name="Rectangle 5"/>
            <p:cNvSpPr>
              <a:spLocks noChangeArrowheads="1"/>
            </p:cNvSpPr>
            <p:nvPr/>
          </p:nvSpPr>
          <p:spPr bwMode="auto">
            <a:xfrm>
              <a:off x="6926476"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72" name="Rectangle 6"/>
            <p:cNvSpPr>
              <a:spLocks noChangeArrowheads="1"/>
            </p:cNvSpPr>
            <p:nvPr/>
          </p:nvSpPr>
          <p:spPr bwMode="auto">
            <a:xfrm>
              <a:off x="6581917"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73" name="Rectangle 7"/>
            <p:cNvSpPr>
              <a:spLocks noChangeArrowheads="1"/>
            </p:cNvSpPr>
            <p:nvPr/>
          </p:nvSpPr>
          <p:spPr bwMode="auto">
            <a:xfrm>
              <a:off x="6237359" y="293668"/>
              <a:ext cx="344558"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74" name="Rectangle 8"/>
            <p:cNvSpPr>
              <a:spLocks noChangeArrowheads="1"/>
            </p:cNvSpPr>
            <p:nvPr/>
          </p:nvSpPr>
          <p:spPr bwMode="auto">
            <a:xfrm>
              <a:off x="5892800" y="293668"/>
              <a:ext cx="344559" cy="12539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75" name="Rectangle 9"/>
            <p:cNvSpPr>
              <a:spLocks noChangeArrowheads="1"/>
            </p:cNvSpPr>
            <p:nvPr/>
          </p:nvSpPr>
          <p:spPr bwMode="auto">
            <a:xfrm>
              <a:off x="5892800" y="168275"/>
              <a:ext cx="2411911" cy="12539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2017</a:t>
              </a:r>
            </a:p>
            <a:p>
              <a:pPr algn="ctr" eaLnBrk="1" fontAlgn="b" hangingPunct="1">
                <a:spcBef>
                  <a:spcPct val="0"/>
                </a:spcBef>
                <a:buFontTx/>
                <a:buNone/>
              </a:pPr>
              <a:endParaRPr lang="en-US" altLang="en-US" sz="1000" b="1"/>
            </a:p>
          </p:txBody>
        </p:sp>
        <p:sp>
          <p:nvSpPr>
            <p:cNvPr id="7576" name="Rectangle 112"/>
            <p:cNvSpPr>
              <a:spLocks noChangeArrowheads="1"/>
            </p:cNvSpPr>
            <p:nvPr/>
          </p:nvSpPr>
          <p:spPr bwMode="auto">
            <a:xfrm>
              <a:off x="7256984" y="1402254"/>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577" name="Rectangle 111"/>
            <p:cNvSpPr>
              <a:spLocks noChangeArrowheads="1"/>
            </p:cNvSpPr>
            <p:nvPr/>
          </p:nvSpPr>
          <p:spPr bwMode="auto">
            <a:xfrm>
              <a:off x="6933211" y="1400804"/>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78" name="Rectangle 110"/>
            <p:cNvSpPr>
              <a:spLocks noChangeArrowheads="1"/>
            </p:cNvSpPr>
            <p:nvPr/>
          </p:nvSpPr>
          <p:spPr bwMode="auto">
            <a:xfrm>
              <a:off x="6588653" y="1414062"/>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79" name="Rectangle 109"/>
            <p:cNvSpPr>
              <a:spLocks noChangeArrowheads="1"/>
            </p:cNvSpPr>
            <p:nvPr/>
          </p:nvSpPr>
          <p:spPr bwMode="auto">
            <a:xfrm>
              <a:off x="6244095" y="1414062"/>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80" name="Rectangle 108"/>
            <p:cNvSpPr>
              <a:spLocks noChangeArrowheads="1"/>
            </p:cNvSpPr>
            <p:nvPr/>
          </p:nvSpPr>
          <p:spPr bwMode="auto">
            <a:xfrm>
              <a:off x="5932869" y="1419599"/>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81" name="Rectangle 107"/>
            <p:cNvSpPr>
              <a:spLocks noChangeArrowheads="1"/>
            </p:cNvSpPr>
            <p:nvPr/>
          </p:nvSpPr>
          <p:spPr bwMode="auto">
            <a:xfrm>
              <a:off x="7947690" y="1175278"/>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82" name="Rectangle 106"/>
            <p:cNvSpPr>
              <a:spLocks noChangeArrowheads="1"/>
            </p:cNvSpPr>
            <p:nvPr/>
          </p:nvSpPr>
          <p:spPr bwMode="auto">
            <a:xfrm>
              <a:off x="7603131" y="1175278"/>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83" name="Rectangle 105"/>
            <p:cNvSpPr>
              <a:spLocks noChangeArrowheads="1"/>
            </p:cNvSpPr>
            <p:nvPr/>
          </p:nvSpPr>
          <p:spPr bwMode="auto">
            <a:xfrm>
              <a:off x="7256984" y="1173690"/>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84" name="Rectangle 104"/>
            <p:cNvSpPr>
              <a:spLocks noChangeArrowheads="1"/>
            </p:cNvSpPr>
            <p:nvPr/>
          </p:nvSpPr>
          <p:spPr bwMode="auto">
            <a:xfrm>
              <a:off x="6933211" y="1170653"/>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85" name="Rectangle 103"/>
            <p:cNvSpPr>
              <a:spLocks noChangeArrowheads="1"/>
            </p:cNvSpPr>
            <p:nvPr/>
          </p:nvSpPr>
          <p:spPr bwMode="auto">
            <a:xfrm>
              <a:off x="6588653" y="1183911"/>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86" name="Rectangle 102"/>
            <p:cNvSpPr>
              <a:spLocks noChangeArrowheads="1"/>
            </p:cNvSpPr>
            <p:nvPr/>
          </p:nvSpPr>
          <p:spPr bwMode="auto">
            <a:xfrm>
              <a:off x="6244095" y="1183911"/>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87" name="Rectangle 101"/>
            <p:cNvSpPr>
              <a:spLocks noChangeArrowheads="1"/>
            </p:cNvSpPr>
            <p:nvPr/>
          </p:nvSpPr>
          <p:spPr bwMode="auto">
            <a:xfrm>
              <a:off x="5932869" y="1189448"/>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88" name="Rectangle 100"/>
            <p:cNvSpPr>
              <a:spLocks noChangeArrowheads="1"/>
            </p:cNvSpPr>
            <p:nvPr/>
          </p:nvSpPr>
          <p:spPr bwMode="auto">
            <a:xfrm>
              <a:off x="7947690" y="945127"/>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89" name="Rectangle 99"/>
            <p:cNvSpPr>
              <a:spLocks noChangeArrowheads="1"/>
            </p:cNvSpPr>
            <p:nvPr/>
          </p:nvSpPr>
          <p:spPr bwMode="auto">
            <a:xfrm>
              <a:off x="7603131" y="945127"/>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90" name="Rectangle 98"/>
            <p:cNvSpPr>
              <a:spLocks noChangeArrowheads="1"/>
            </p:cNvSpPr>
            <p:nvPr/>
          </p:nvSpPr>
          <p:spPr bwMode="auto">
            <a:xfrm>
              <a:off x="7256984" y="943540"/>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91" name="Rectangle 97"/>
            <p:cNvSpPr>
              <a:spLocks noChangeArrowheads="1"/>
            </p:cNvSpPr>
            <p:nvPr/>
          </p:nvSpPr>
          <p:spPr bwMode="auto">
            <a:xfrm>
              <a:off x="6933211" y="940503"/>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92" name="Rectangle 96"/>
            <p:cNvSpPr>
              <a:spLocks noChangeArrowheads="1"/>
            </p:cNvSpPr>
            <p:nvPr/>
          </p:nvSpPr>
          <p:spPr bwMode="auto">
            <a:xfrm>
              <a:off x="6588653" y="953761"/>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93" name="Rectangle 95"/>
            <p:cNvSpPr>
              <a:spLocks noChangeArrowheads="1"/>
            </p:cNvSpPr>
            <p:nvPr/>
          </p:nvSpPr>
          <p:spPr bwMode="auto">
            <a:xfrm>
              <a:off x="6244095" y="953761"/>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94" name="Rectangle 94"/>
            <p:cNvSpPr>
              <a:spLocks noChangeArrowheads="1"/>
            </p:cNvSpPr>
            <p:nvPr/>
          </p:nvSpPr>
          <p:spPr bwMode="auto">
            <a:xfrm>
              <a:off x="5932869" y="959298"/>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95" name="Rectangle 93"/>
            <p:cNvSpPr>
              <a:spLocks noChangeArrowheads="1"/>
            </p:cNvSpPr>
            <p:nvPr/>
          </p:nvSpPr>
          <p:spPr bwMode="auto">
            <a:xfrm>
              <a:off x="7947690" y="714977"/>
              <a:ext cx="344558"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96" name="Rectangle 92"/>
            <p:cNvSpPr>
              <a:spLocks noChangeArrowheads="1"/>
            </p:cNvSpPr>
            <p:nvPr/>
          </p:nvSpPr>
          <p:spPr bwMode="auto">
            <a:xfrm>
              <a:off x="7603131" y="714977"/>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97" name="Rectangle 91"/>
            <p:cNvSpPr>
              <a:spLocks noChangeArrowheads="1"/>
            </p:cNvSpPr>
            <p:nvPr/>
          </p:nvSpPr>
          <p:spPr bwMode="auto">
            <a:xfrm>
              <a:off x="7256984" y="713390"/>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98" name="Rectangle 90"/>
            <p:cNvSpPr>
              <a:spLocks noChangeArrowheads="1"/>
            </p:cNvSpPr>
            <p:nvPr/>
          </p:nvSpPr>
          <p:spPr bwMode="auto">
            <a:xfrm>
              <a:off x="6933211" y="710352"/>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99" name="Rectangle 89"/>
            <p:cNvSpPr>
              <a:spLocks noChangeArrowheads="1"/>
            </p:cNvSpPr>
            <p:nvPr/>
          </p:nvSpPr>
          <p:spPr bwMode="auto">
            <a:xfrm>
              <a:off x="6588653" y="723610"/>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00" name="Rectangle 88"/>
            <p:cNvSpPr>
              <a:spLocks noChangeArrowheads="1"/>
            </p:cNvSpPr>
            <p:nvPr/>
          </p:nvSpPr>
          <p:spPr bwMode="auto">
            <a:xfrm>
              <a:off x="6244095" y="723610"/>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01" name="Rectangle 87"/>
            <p:cNvSpPr>
              <a:spLocks noChangeArrowheads="1"/>
            </p:cNvSpPr>
            <p:nvPr/>
          </p:nvSpPr>
          <p:spPr bwMode="auto">
            <a:xfrm>
              <a:off x="5932869" y="729147"/>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02" name="Rectangle 86"/>
            <p:cNvSpPr>
              <a:spLocks noChangeArrowheads="1"/>
            </p:cNvSpPr>
            <p:nvPr/>
          </p:nvSpPr>
          <p:spPr bwMode="auto">
            <a:xfrm>
              <a:off x="7947690" y="484826"/>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03" name="Rectangle 85"/>
            <p:cNvSpPr>
              <a:spLocks noChangeArrowheads="1"/>
            </p:cNvSpPr>
            <p:nvPr/>
          </p:nvSpPr>
          <p:spPr bwMode="auto">
            <a:xfrm>
              <a:off x="7603131" y="484826"/>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04" name="Rectangle 84"/>
            <p:cNvSpPr>
              <a:spLocks noChangeArrowheads="1"/>
            </p:cNvSpPr>
            <p:nvPr/>
          </p:nvSpPr>
          <p:spPr bwMode="auto">
            <a:xfrm>
              <a:off x="7256984" y="483240"/>
              <a:ext cx="344559" cy="23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05" name="Rectangle 83"/>
            <p:cNvSpPr>
              <a:spLocks noChangeArrowheads="1"/>
            </p:cNvSpPr>
            <p:nvPr/>
          </p:nvSpPr>
          <p:spPr bwMode="auto">
            <a:xfrm>
              <a:off x="6933211" y="481789"/>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06" name="Rectangle 82"/>
            <p:cNvSpPr>
              <a:spLocks noChangeArrowheads="1"/>
            </p:cNvSpPr>
            <p:nvPr/>
          </p:nvSpPr>
          <p:spPr bwMode="auto">
            <a:xfrm>
              <a:off x="6588653" y="495047"/>
              <a:ext cx="344559"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07" name="Rectangle 81"/>
            <p:cNvSpPr>
              <a:spLocks noChangeArrowheads="1"/>
            </p:cNvSpPr>
            <p:nvPr/>
          </p:nvSpPr>
          <p:spPr bwMode="auto">
            <a:xfrm>
              <a:off x="6244095" y="495047"/>
              <a:ext cx="344558" cy="22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608" name="Rectangle 114"/>
            <p:cNvSpPr>
              <a:spLocks noChangeArrowheads="1"/>
            </p:cNvSpPr>
            <p:nvPr/>
          </p:nvSpPr>
          <p:spPr bwMode="auto">
            <a:xfrm>
              <a:off x="5926066" y="496683"/>
              <a:ext cx="344559"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609" name="Rectangle 113"/>
            <p:cNvSpPr>
              <a:spLocks noChangeArrowheads="1"/>
            </p:cNvSpPr>
            <p:nvPr/>
          </p:nvSpPr>
          <p:spPr bwMode="auto">
            <a:xfrm>
              <a:off x="7947690" y="1402254"/>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10" name="Rectangle 113"/>
            <p:cNvSpPr>
              <a:spLocks noChangeArrowheads="1"/>
            </p:cNvSpPr>
            <p:nvPr/>
          </p:nvSpPr>
          <p:spPr bwMode="auto">
            <a:xfrm>
              <a:off x="7601543" y="1402254"/>
              <a:ext cx="344558" cy="23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219" name="Group 5"/>
          <p:cNvGrpSpPr>
            <a:grpSpLocks/>
          </p:cNvGrpSpPr>
          <p:nvPr/>
        </p:nvGrpSpPr>
        <p:grpSpPr bwMode="auto">
          <a:xfrm>
            <a:off x="5867400" y="1954213"/>
            <a:ext cx="2489200" cy="1397000"/>
            <a:chOff x="5867400" y="1954213"/>
            <a:chExt cx="2489200" cy="1396464"/>
          </a:xfrm>
        </p:grpSpPr>
        <p:sp>
          <p:nvSpPr>
            <p:cNvPr id="7524" name="Rectangle 2"/>
            <p:cNvSpPr>
              <a:spLocks noChangeArrowheads="1"/>
            </p:cNvSpPr>
            <p:nvPr/>
          </p:nvSpPr>
          <p:spPr bwMode="auto">
            <a:xfrm>
              <a:off x="7934325"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25" name="Rectangle 3"/>
            <p:cNvSpPr>
              <a:spLocks noChangeArrowheads="1"/>
            </p:cNvSpPr>
            <p:nvPr/>
          </p:nvSpPr>
          <p:spPr bwMode="auto">
            <a:xfrm>
              <a:off x="7589838"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26" name="Rectangle 4"/>
            <p:cNvSpPr>
              <a:spLocks noChangeArrowheads="1"/>
            </p:cNvSpPr>
            <p:nvPr/>
          </p:nvSpPr>
          <p:spPr bwMode="auto">
            <a:xfrm>
              <a:off x="7245350"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27" name="Rectangle 5"/>
            <p:cNvSpPr>
              <a:spLocks noChangeArrowheads="1"/>
            </p:cNvSpPr>
            <p:nvPr/>
          </p:nvSpPr>
          <p:spPr bwMode="auto">
            <a:xfrm>
              <a:off x="6900863"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28" name="Rectangle 6"/>
            <p:cNvSpPr>
              <a:spLocks noChangeArrowheads="1"/>
            </p:cNvSpPr>
            <p:nvPr/>
          </p:nvSpPr>
          <p:spPr bwMode="auto">
            <a:xfrm>
              <a:off x="6556375"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29" name="Rectangle 7"/>
            <p:cNvSpPr>
              <a:spLocks noChangeArrowheads="1"/>
            </p:cNvSpPr>
            <p:nvPr/>
          </p:nvSpPr>
          <p:spPr bwMode="auto">
            <a:xfrm>
              <a:off x="6211888" y="2076728"/>
              <a:ext cx="344487"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30" name="Rectangle 8"/>
            <p:cNvSpPr>
              <a:spLocks noChangeArrowheads="1"/>
            </p:cNvSpPr>
            <p:nvPr/>
          </p:nvSpPr>
          <p:spPr bwMode="auto">
            <a:xfrm>
              <a:off x="5867400" y="2076728"/>
              <a:ext cx="344488" cy="12251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31" name="Rectangle 9"/>
            <p:cNvSpPr>
              <a:spLocks noChangeArrowheads="1"/>
            </p:cNvSpPr>
            <p:nvPr/>
          </p:nvSpPr>
          <p:spPr bwMode="auto">
            <a:xfrm>
              <a:off x="5867400" y="1954213"/>
              <a:ext cx="2411413" cy="12251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2017</a:t>
              </a:r>
            </a:p>
            <a:p>
              <a:pPr algn="ctr" eaLnBrk="1" fontAlgn="b" hangingPunct="1">
                <a:spcBef>
                  <a:spcPct val="0"/>
                </a:spcBef>
                <a:buFontTx/>
                <a:buNone/>
              </a:pPr>
              <a:endParaRPr lang="en-US" altLang="en-US" sz="1000" b="1"/>
            </a:p>
          </p:txBody>
        </p:sp>
        <p:sp>
          <p:nvSpPr>
            <p:cNvPr id="7532" name="Rectangle 112"/>
            <p:cNvSpPr>
              <a:spLocks noChangeArrowheads="1"/>
            </p:cNvSpPr>
            <p:nvPr/>
          </p:nvSpPr>
          <p:spPr bwMode="auto">
            <a:xfrm>
              <a:off x="7258672" y="3111261"/>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33" name="Rectangle 111"/>
            <p:cNvSpPr>
              <a:spLocks noChangeArrowheads="1"/>
            </p:cNvSpPr>
            <p:nvPr/>
          </p:nvSpPr>
          <p:spPr bwMode="auto">
            <a:xfrm>
              <a:off x="6899497" y="310925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34" name="Rectangle 110"/>
            <p:cNvSpPr>
              <a:spLocks noChangeArrowheads="1"/>
            </p:cNvSpPr>
            <p:nvPr/>
          </p:nvSpPr>
          <p:spPr bwMode="auto">
            <a:xfrm>
              <a:off x="6575870" y="3116322"/>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35" name="Rectangle 109"/>
            <p:cNvSpPr>
              <a:spLocks noChangeArrowheads="1"/>
            </p:cNvSpPr>
            <p:nvPr/>
          </p:nvSpPr>
          <p:spPr bwMode="auto">
            <a:xfrm>
              <a:off x="6231383" y="311632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36" name="Rectangle 108"/>
            <p:cNvSpPr>
              <a:spLocks noChangeArrowheads="1"/>
            </p:cNvSpPr>
            <p:nvPr/>
          </p:nvSpPr>
          <p:spPr bwMode="auto">
            <a:xfrm>
              <a:off x="5883848" y="3125129"/>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37" name="Rectangle 107"/>
            <p:cNvSpPr>
              <a:spLocks noChangeArrowheads="1"/>
            </p:cNvSpPr>
            <p:nvPr/>
          </p:nvSpPr>
          <p:spPr bwMode="auto">
            <a:xfrm>
              <a:off x="7947648" y="288483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38" name="Rectangle 106"/>
            <p:cNvSpPr>
              <a:spLocks noChangeArrowheads="1"/>
            </p:cNvSpPr>
            <p:nvPr/>
          </p:nvSpPr>
          <p:spPr bwMode="auto">
            <a:xfrm>
              <a:off x="7603160" y="2884919"/>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39" name="Rectangle 105"/>
            <p:cNvSpPr>
              <a:spLocks noChangeArrowheads="1"/>
            </p:cNvSpPr>
            <p:nvPr/>
          </p:nvSpPr>
          <p:spPr bwMode="auto">
            <a:xfrm>
              <a:off x="7258672" y="2885713"/>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40" name="Rectangle 104"/>
            <p:cNvSpPr>
              <a:spLocks noChangeArrowheads="1"/>
            </p:cNvSpPr>
            <p:nvPr/>
          </p:nvSpPr>
          <p:spPr bwMode="auto">
            <a:xfrm>
              <a:off x="6899497" y="2883710"/>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41" name="Rectangle 103"/>
            <p:cNvSpPr>
              <a:spLocks noChangeArrowheads="1"/>
            </p:cNvSpPr>
            <p:nvPr/>
          </p:nvSpPr>
          <p:spPr bwMode="auto">
            <a:xfrm>
              <a:off x="6575870" y="2890774"/>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42" name="Rectangle 102"/>
            <p:cNvSpPr>
              <a:spLocks noChangeArrowheads="1"/>
            </p:cNvSpPr>
            <p:nvPr/>
          </p:nvSpPr>
          <p:spPr bwMode="auto">
            <a:xfrm>
              <a:off x="6231383" y="289077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43" name="Rectangle 101"/>
            <p:cNvSpPr>
              <a:spLocks noChangeArrowheads="1"/>
            </p:cNvSpPr>
            <p:nvPr/>
          </p:nvSpPr>
          <p:spPr bwMode="auto">
            <a:xfrm>
              <a:off x="5883848" y="2899581"/>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44" name="Rectangle 100"/>
            <p:cNvSpPr>
              <a:spLocks noChangeArrowheads="1"/>
            </p:cNvSpPr>
            <p:nvPr/>
          </p:nvSpPr>
          <p:spPr bwMode="auto">
            <a:xfrm>
              <a:off x="7947648" y="265928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45" name="Rectangle 99"/>
            <p:cNvSpPr>
              <a:spLocks noChangeArrowheads="1"/>
            </p:cNvSpPr>
            <p:nvPr/>
          </p:nvSpPr>
          <p:spPr bwMode="auto">
            <a:xfrm>
              <a:off x="7603160" y="2659370"/>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46" name="Rectangle 98"/>
            <p:cNvSpPr>
              <a:spLocks noChangeArrowheads="1"/>
            </p:cNvSpPr>
            <p:nvPr/>
          </p:nvSpPr>
          <p:spPr bwMode="auto">
            <a:xfrm>
              <a:off x="7258672" y="2660165"/>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47" name="Rectangle 97"/>
            <p:cNvSpPr>
              <a:spLocks noChangeArrowheads="1"/>
            </p:cNvSpPr>
            <p:nvPr/>
          </p:nvSpPr>
          <p:spPr bwMode="auto">
            <a:xfrm>
              <a:off x="6899497" y="2658163"/>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48" name="Rectangle 96"/>
            <p:cNvSpPr>
              <a:spLocks noChangeArrowheads="1"/>
            </p:cNvSpPr>
            <p:nvPr/>
          </p:nvSpPr>
          <p:spPr bwMode="auto">
            <a:xfrm>
              <a:off x="6575870" y="2665227"/>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49" name="Rectangle 95"/>
            <p:cNvSpPr>
              <a:spLocks noChangeArrowheads="1"/>
            </p:cNvSpPr>
            <p:nvPr/>
          </p:nvSpPr>
          <p:spPr bwMode="auto">
            <a:xfrm>
              <a:off x="6231383" y="2665227"/>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50" name="Rectangle 94"/>
            <p:cNvSpPr>
              <a:spLocks noChangeArrowheads="1"/>
            </p:cNvSpPr>
            <p:nvPr/>
          </p:nvSpPr>
          <p:spPr bwMode="auto">
            <a:xfrm>
              <a:off x="5883848" y="2674033"/>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51" name="Rectangle 93"/>
            <p:cNvSpPr>
              <a:spLocks noChangeArrowheads="1"/>
            </p:cNvSpPr>
            <p:nvPr/>
          </p:nvSpPr>
          <p:spPr bwMode="auto">
            <a:xfrm>
              <a:off x="7947648" y="243373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52" name="Rectangle 92"/>
            <p:cNvSpPr>
              <a:spLocks noChangeArrowheads="1"/>
            </p:cNvSpPr>
            <p:nvPr/>
          </p:nvSpPr>
          <p:spPr bwMode="auto">
            <a:xfrm>
              <a:off x="7603160" y="2433822"/>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53" name="Rectangle 91"/>
            <p:cNvSpPr>
              <a:spLocks noChangeArrowheads="1"/>
            </p:cNvSpPr>
            <p:nvPr/>
          </p:nvSpPr>
          <p:spPr bwMode="auto">
            <a:xfrm>
              <a:off x="7258672" y="2434617"/>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54" name="Rectangle 90"/>
            <p:cNvSpPr>
              <a:spLocks noChangeArrowheads="1"/>
            </p:cNvSpPr>
            <p:nvPr/>
          </p:nvSpPr>
          <p:spPr bwMode="auto">
            <a:xfrm>
              <a:off x="6899497" y="243261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55" name="Rectangle 89"/>
            <p:cNvSpPr>
              <a:spLocks noChangeArrowheads="1"/>
            </p:cNvSpPr>
            <p:nvPr/>
          </p:nvSpPr>
          <p:spPr bwMode="auto">
            <a:xfrm>
              <a:off x="6575870" y="2439678"/>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56" name="Rectangle 88"/>
            <p:cNvSpPr>
              <a:spLocks noChangeArrowheads="1"/>
            </p:cNvSpPr>
            <p:nvPr/>
          </p:nvSpPr>
          <p:spPr bwMode="auto">
            <a:xfrm>
              <a:off x="6231383" y="243967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57" name="Rectangle 87"/>
            <p:cNvSpPr>
              <a:spLocks noChangeArrowheads="1"/>
            </p:cNvSpPr>
            <p:nvPr/>
          </p:nvSpPr>
          <p:spPr bwMode="auto">
            <a:xfrm>
              <a:off x="5883848" y="2448485"/>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58" name="Rectangle 86"/>
            <p:cNvSpPr>
              <a:spLocks noChangeArrowheads="1"/>
            </p:cNvSpPr>
            <p:nvPr/>
          </p:nvSpPr>
          <p:spPr bwMode="auto">
            <a:xfrm>
              <a:off x="7947648" y="2208188"/>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59" name="Rectangle 85"/>
            <p:cNvSpPr>
              <a:spLocks noChangeArrowheads="1"/>
            </p:cNvSpPr>
            <p:nvPr/>
          </p:nvSpPr>
          <p:spPr bwMode="auto">
            <a:xfrm>
              <a:off x="7603160" y="2207050"/>
              <a:ext cx="344488" cy="226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60" name="Rectangle 84"/>
            <p:cNvSpPr>
              <a:spLocks noChangeArrowheads="1"/>
            </p:cNvSpPr>
            <p:nvPr/>
          </p:nvSpPr>
          <p:spPr bwMode="auto">
            <a:xfrm>
              <a:off x="7258672" y="2209068"/>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61" name="Rectangle 83"/>
            <p:cNvSpPr>
              <a:spLocks noChangeArrowheads="1"/>
            </p:cNvSpPr>
            <p:nvPr/>
          </p:nvSpPr>
          <p:spPr bwMode="auto">
            <a:xfrm>
              <a:off x="6899497" y="220706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62" name="Line 838"/>
            <p:cNvSpPr>
              <a:spLocks noChangeShapeType="1"/>
            </p:cNvSpPr>
            <p:nvPr/>
          </p:nvSpPr>
          <p:spPr bwMode="auto">
            <a:xfrm flipV="1">
              <a:off x="5961063" y="2060116"/>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63" name="Rectangle 115"/>
            <p:cNvSpPr>
              <a:spLocks noChangeArrowheads="1"/>
            </p:cNvSpPr>
            <p:nvPr/>
          </p:nvSpPr>
          <p:spPr bwMode="auto">
            <a:xfrm>
              <a:off x="6223306" y="2214130"/>
              <a:ext cx="344487"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564" name="Rectangle 114"/>
            <p:cNvSpPr>
              <a:spLocks noChangeArrowheads="1"/>
            </p:cNvSpPr>
            <p:nvPr/>
          </p:nvSpPr>
          <p:spPr bwMode="auto">
            <a:xfrm>
              <a:off x="5871927" y="2221694"/>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565" name="Rectangle 113"/>
            <p:cNvSpPr>
              <a:spLocks noChangeArrowheads="1"/>
            </p:cNvSpPr>
            <p:nvPr/>
          </p:nvSpPr>
          <p:spPr bwMode="auto">
            <a:xfrm>
              <a:off x="7949554" y="3109644"/>
              <a:ext cx="344488" cy="22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566" name="Rectangle 81"/>
            <p:cNvSpPr>
              <a:spLocks noChangeArrowheads="1"/>
            </p:cNvSpPr>
            <p:nvPr/>
          </p:nvSpPr>
          <p:spPr bwMode="auto">
            <a:xfrm>
              <a:off x="6567794" y="2214996"/>
              <a:ext cx="344488" cy="22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567" name="Rectangle 113"/>
            <p:cNvSpPr>
              <a:spLocks noChangeArrowheads="1"/>
            </p:cNvSpPr>
            <p:nvPr/>
          </p:nvSpPr>
          <p:spPr bwMode="auto">
            <a:xfrm>
              <a:off x="7603161" y="3112585"/>
              <a:ext cx="344488" cy="22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220" name="Group 7"/>
          <p:cNvGrpSpPr>
            <a:grpSpLocks/>
          </p:cNvGrpSpPr>
          <p:nvPr/>
        </p:nvGrpSpPr>
        <p:grpSpPr bwMode="auto">
          <a:xfrm>
            <a:off x="2997200" y="3598863"/>
            <a:ext cx="2463800" cy="1323975"/>
            <a:chOff x="2997200" y="3598863"/>
            <a:chExt cx="2463800" cy="1324355"/>
          </a:xfrm>
        </p:grpSpPr>
        <p:sp>
          <p:nvSpPr>
            <p:cNvPr id="7480" name="Rectangle 2"/>
            <p:cNvSpPr>
              <a:spLocks noChangeArrowheads="1"/>
            </p:cNvSpPr>
            <p:nvPr/>
          </p:nvSpPr>
          <p:spPr bwMode="auto">
            <a:xfrm>
              <a:off x="5063753"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81" name="Rectangle 3"/>
            <p:cNvSpPr>
              <a:spLocks noChangeArrowheads="1"/>
            </p:cNvSpPr>
            <p:nvPr/>
          </p:nvSpPr>
          <p:spPr bwMode="auto">
            <a:xfrm>
              <a:off x="4719328"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82" name="Rectangle 4"/>
            <p:cNvSpPr>
              <a:spLocks noChangeArrowheads="1"/>
            </p:cNvSpPr>
            <p:nvPr/>
          </p:nvSpPr>
          <p:spPr bwMode="auto">
            <a:xfrm>
              <a:off x="4374902"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83" name="Rectangle 5"/>
            <p:cNvSpPr>
              <a:spLocks noChangeArrowheads="1"/>
            </p:cNvSpPr>
            <p:nvPr/>
          </p:nvSpPr>
          <p:spPr bwMode="auto">
            <a:xfrm>
              <a:off x="4030477"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84" name="Rectangle 6"/>
            <p:cNvSpPr>
              <a:spLocks noChangeArrowheads="1"/>
            </p:cNvSpPr>
            <p:nvPr/>
          </p:nvSpPr>
          <p:spPr bwMode="auto">
            <a:xfrm>
              <a:off x="3686051"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85" name="Rectangle 7"/>
            <p:cNvSpPr>
              <a:spLocks noChangeArrowheads="1"/>
            </p:cNvSpPr>
            <p:nvPr/>
          </p:nvSpPr>
          <p:spPr bwMode="auto">
            <a:xfrm>
              <a:off x="3341626" y="3723780"/>
              <a:ext cx="344425"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86" name="Rectangle 8"/>
            <p:cNvSpPr>
              <a:spLocks noChangeArrowheads="1"/>
            </p:cNvSpPr>
            <p:nvPr/>
          </p:nvSpPr>
          <p:spPr bwMode="auto">
            <a:xfrm>
              <a:off x="2997200" y="3723780"/>
              <a:ext cx="344426" cy="124916"/>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87" name="Rectangle 9"/>
            <p:cNvSpPr>
              <a:spLocks noChangeArrowheads="1"/>
            </p:cNvSpPr>
            <p:nvPr/>
          </p:nvSpPr>
          <p:spPr bwMode="auto">
            <a:xfrm>
              <a:off x="2997200" y="3598863"/>
              <a:ext cx="2410979" cy="12491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2017</a:t>
              </a:r>
            </a:p>
            <a:p>
              <a:pPr algn="ctr" eaLnBrk="1" fontAlgn="b" hangingPunct="1">
                <a:spcBef>
                  <a:spcPct val="0"/>
                </a:spcBef>
                <a:buFontTx/>
                <a:buNone/>
              </a:pPr>
              <a:endParaRPr lang="en-US" altLang="en-US" sz="1000" b="1"/>
            </a:p>
          </p:txBody>
        </p:sp>
        <p:sp>
          <p:nvSpPr>
            <p:cNvPr id="7488" name="Rectangle 118"/>
            <p:cNvSpPr>
              <a:spLocks noChangeArrowheads="1"/>
            </p:cNvSpPr>
            <p:nvPr/>
          </p:nvSpPr>
          <p:spPr bwMode="auto">
            <a:xfrm>
              <a:off x="4056694"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489" name="Rectangle 117"/>
            <p:cNvSpPr>
              <a:spLocks noChangeArrowheads="1"/>
            </p:cNvSpPr>
            <p:nvPr/>
          </p:nvSpPr>
          <p:spPr bwMode="auto">
            <a:xfrm>
              <a:off x="3744312"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90" name="Rectangle 116"/>
            <p:cNvSpPr>
              <a:spLocks noChangeArrowheads="1"/>
            </p:cNvSpPr>
            <p:nvPr/>
          </p:nvSpPr>
          <p:spPr bwMode="auto">
            <a:xfrm>
              <a:off x="3399886"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91" name="Rectangle 115"/>
            <p:cNvSpPr>
              <a:spLocks noChangeArrowheads="1"/>
            </p:cNvSpPr>
            <p:nvPr/>
          </p:nvSpPr>
          <p:spPr bwMode="auto">
            <a:xfrm>
              <a:off x="3045867"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92" name="Rectangle 114"/>
            <p:cNvSpPr>
              <a:spLocks noChangeArrowheads="1"/>
            </p:cNvSpPr>
            <p:nvPr/>
          </p:nvSpPr>
          <p:spPr bwMode="auto">
            <a:xfrm>
              <a:off x="5074389" y="4482724"/>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93" name="Rectangle 113"/>
            <p:cNvSpPr>
              <a:spLocks noChangeArrowheads="1"/>
            </p:cNvSpPr>
            <p:nvPr/>
          </p:nvSpPr>
          <p:spPr bwMode="auto">
            <a:xfrm>
              <a:off x="4729963" y="4482724"/>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94" name="Rectangle 112"/>
            <p:cNvSpPr>
              <a:spLocks noChangeArrowheads="1"/>
            </p:cNvSpPr>
            <p:nvPr/>
          </p:nvSpPr>
          <p:spPr bwMode="auto">
            <a:xfrm>
              <a:off x="4384980" y="448038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95" name="Rectangle 111"/>
            <p:cNvSpPr>
              <a:spLocks noChangeArrowheads="1"/>
            </p:cNvSpPr>
            <p:nvPr/>
          </p:nvSpPr>
          <p:spPr bwMode="auto">
            <a:xfrm>
              <a:off x="4045934" y="447940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96" name="Rectangle 110"/>
            <p:cNvSpPr>
              <a:spLocks noChangeArrowheads="1"/>
            </p:cNvSpPr>
            <p:nvPr/>
          </p:nvSpPr>
          <p:spPr bwMode="auto">
            <a:xfrm>
              <a:off x="3744312" y="446176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97" name="Rectangle 109"/>
            <p:cNvSpPr>
              <a:spLocks noChangeArrowheads="1"/>
            </p:cNvSpPr>
            <p:nvPr/>
          </p:nvSpPr>
          <p:spPr bwMode="auto">
            <a:xfrm>
              <a:off x="3399886" y="446176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98" name="Rectangle 108"/>
            <p:cNvSpPr>
              <a:spLocks noChangeArrowheads="1"/>
            </p:cNvSpPr>
            <p:nvPr/>
          </p:nvSpPr>
          <p:spPr bwMode="auto">
            <a:xfrm>
              <a:off x="3045867" y="4471371"/>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99" name="Rectangle 107"/>
            <p:cNvSpPr>
              <a:spLocks noChangeArrowheads="1"/>
            </p:cNvSpPr>
            <p:nvPr/>
          </p:nvSpPr>
          <p:spPr bwMode="auto">
            <a:xfrm>
              <a:off x="5074389" y="42635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00" name="Rectangle 106"/>
            <p:cNvSpPr>
              <a:spLocks noChangeArrowheads="1"/>
            </p:cNvSpPr>
            <p:nvPr/>
          </p:nvSpPr>
          <p:spPr bwMode="auto">
            <a:xfrm>
              <a:off x="4729963" y="42635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01" name="Rectangle 105"/>
            <p:cNvSpPr>
              <a:spLocks noChangeArrowheads="1"/>
            </p:cNvSpPr>
            <p:nvPr/>
          </p:nvSpPr>
          <p:spPr bwMode="auto">
            <a:xfrm>
              <a:off x="4384980" y="4261170"/>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02" name="Rectangle 104"/>
            <p:cNvSpPr>
              <a:spLocks noChangeArrowheads="1"/>
            </p:cNvSpPr>
            <p:nvPr/>
          </p:nvSpPr>
          <p:spPr bwMode="auto">
            <a:xfrm>
              <a:off x="4045934" y="4260191"/>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03" name="Rectangle 103"/>
            <p:cNvSpPr>
              <a:spLocks noChangeArrowheads="1"/>
            </p:cNvSpPr>
            <p:nvPr/>
          </p:nvSpPr>
          <p:spPr bwMode="auto">
            <a:xfrm>
              <a:off x="3744312" y="4258683"/>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04" name="Rectangle 102"/>
            <p:cNvSpPr>
              <a:spLocks noChangeArrowheads="1"/>
            </p:cNvSpPr>
            <p:nvPr/>
          </p:nvSpPr>
          <p:spPr bwMode="auto">
            <a:xfrm>
              <a:off x="3399886" y="4258683"/>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05" name="Rectangle 101"/>
            <p:cNvSpPr>
              <a:spLocks noChangeArrowheads="1"/>
            </p:cNvSpPr>
            <p:nvPr/>
          </p:nvSpPr>
          <p:spPr bwMode="auto">
            <a:xfrm>
              <a:off x="3045867" y="426828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06" name="Rectangle 100"/>
            <p:cNvSpPr>
              <a:spLocks noChangeArrowheads="1"/>
            </p:cNvSpPr>
            <p:nvPr/>
          </p:nvSpPr>
          <p:spPr bwMode="auto">
            <a:xfrm>
              <a:off x="5074389" y="4060422"/>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07" name="Rectangle 99"/>
            <p:cNvSpPr>
              <a:spLocks noChangeArrowheads="1"/>
            </p:cNvSpPr>
            <p:nvPr/>
          </p:nvSpPr>
          <p:spPr bwMode="auto">
            <a:xfrm>
              <a:off x="4729963" y="4060422"/>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08" name="Rectangle 98"/>
            <p:cNvSpPr>
              <a:spLocks noChangeArrowheads="1"/>
            </p:cNvSpPr>
            <p:nvPr/>
          </p:nvSpPr>
          <p:spPr bwMode="auto">
            <a:xfrm>
              <a:off x="4384980" y="405808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09" name="Rectangle 97"/>
            <p:cNvSpPr>
              <a:spLocks noChangeArrowheads="1"/>
            </p:cNvSpPr>
            <p:nvPr/>
          </p:nvSpPr>
          <p:spPr bwMode="auto">
            <a:xfrm>
              <a:off x="4045934" y="405710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10" name="Rectangle 96"/>
            <p:cNvSpPr>
              <a:spLocks noChangeArrowheads="1"/>
            </p:cNvSpPr>
            <p:nvPr/>
          </p:nvSpPr>
          <p:spPr bwMode="auto">
            <a:xfrm>
              <a:off x="3760452" y="4060976"/>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11" name="Rectangle 95"/>
            <p:cNvSpPr>
              <a:spLocks noChangeArrowheads="1"/>
            </p:cNvSpPr>
            <p:nvPr/>
          </p:nvSpPr>
          <p:spPr bwMode="auto">
            <a:xfrm>
              <a:off x="3416026" y="4060976"/>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12" name="Rectangle 94"/>
            <p:cNvSpPr>
              <a:spLocks noChangeArrowheads="1"/>
            </p:cNvSpPr>
            <p:nvPr/>
          </p:nvSpPr>
          <p:spPr bwMode="auto">
            <a:xfrm>
              <a:off x="3062007" y="4070579"/>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13" name="Rectangle 93"/>
            <p:cNvSpPr>
              <a:spLocks noChangeArrowheads="1"/>
            </p:cNvSpPr>
            <p:nvPr/>
          </p:nvSpPr>
          <p:spPr bwMode="auto">
            <a:xfrm>
              <a:off x="5090529" y="3862715"/>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14" name="Rectangle 92"/>
            <p:cNvSpPr>
              <a:spLocks noChangeArrowheads="1"/>
            </p:cNvSpPr>
            <p:nvPr/>
          </p:nvSpPr>
          <p:spPr bwMode="auto">
            <a:xfrm>
              <a:off x="4746103" y="3862715"/>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15" name="Rectangle 91"/>
            <p:cNvSpPr>
              <a:spLocks noChangeArrowheads="1"/>
            </p:cNvSpPr>
            <p:nvPr/>
          </p:nvSpPr>
          <p:spPr bwMode="auto">
            <a:xfrm>
              <a:off x="4401120" y="386037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16" name="Rectangle 90"/>
            <p:cNvSpPr>
              <a:spLocks noChangeArrowheads="1"/>
            </p:cNvSpPr>
            <p:nvPr/>
          </p:nvSpPr>
          <p:spPr bwMode="auto">
            <a:xfrm>
              <a:off x="4062074" y="3859399"/>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17" name="Rectangle 89"/>
            <p:cNvSpPr>
              <a:spLocks noChangeArrowheads="1"/>
            </p:cNvSpPr>
            <p:nvPr/>
          </p:nvSpPr>
          <p:spPr bwMode="auto">
            <a:xfrm>
              <a:off x="3760452" y="3863268"/>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18" name="Rectangle 88"/>
            <p:cNvSpPr>
              <a:spLocks noChangeArrowheads="1"/>
            </p:cNvSpPr>
            <p:nvPr/>
          </p:nvSpPr>
          <p:spPr bwMode="auto">
            <a:xfrm>
              <a:off x="3416026" y="3863268"/>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19" name="Line 838"/>
            <p:cNvSpPr>
              <a:spLocks noChangeShapeType="1"/>
            </p:cNvSpPr>
            <p:nvPr/>
          </p:nvSpPr>
          <p:spPr bwMode="auto">
            <a:xfrm flipV="1">
              <a:off x="3065463" y="3706842"/>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20" name="Rectangle 122"/>
            <p:cNvSpPr>
              <a:spLocks noChangeArrowheads="1"/>
            </p:cNvSpPr>
            <p:nvPr/>
          </p:nvSpPr>
          <p:spPr bwMode="auto">
            <a:xfrm>
              <a:off x="3064867" y="3867091"/>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521" name="Rectangle 121"/>
            <p:cNvSpPr>
              <a:spLocks noChangeArrowheads="1"/>
            </p:cNvSpPr>
            <p:nvPr/>
          </p:nvSpPr>
          <p:spPr bwMode="auto">
            <a:xfrm>
              <a:off x="5075301"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522" name="Rectangle 120"/>
            <p:cNvSpPr>
              <a:spLocks noChangeArrowheads="1"/>
            </p:cNvSpPr>
            <p:nvPr/>
          </p:nvSpPr>
          <p:spPr bwMode="auto">
            <a:xfrm>
              <a:off x="4747449" y="4693247"/>
              <a:ext cx="344426"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523" name="Rectangle 119"/>
            <p:cNvSpPr>
              <a:spLocks noChangeArrowheads="1"/>
            </p:cNvSpPr>
            <p:nvPr/>
          </p:nvSpPr>
          <p:spPr bwMode="auto">
            <a:xfrm>
              <a:off x="4407720" y="4693247"/>
              <a:ext cx="344425" cy="2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221" name="Group 10"/>
          <p:cNvGrpSpPr>
            <a:grpSpLocks/>
          </p:cNvGrpSpPr>
          <p:nvPr/>
        </p:nvGrpSpPr>
        <p:grpSpPr bwMode="auto">
          <a:xfrm>
            <a:off x="2995613" y="5214938"/>
            <a:ext cx="2455862" cy="1384300"/>
            <a:chOff x="2995613" y="5214938"/>
            <a:chExt cx="2455862" cy="1383769"/>
          </a:xfrm>
        </p:grpSpPr>
        <p:sp>
          <p:nvSpPr>
            <p:cNvPr id="7437" name="Rectangle 2"/>
            <p:cNvSpPr>
              <a:spLocks noChangeArrowheads="1"/>
            </p:cNvSpPr>
            <p:nvPr/>
          </p:nvSpPr>
          <p:spPr bwMode="auto">
            <a:xfrm>
              <a:off x="5064559"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8" name="Rectangle 3"/>
            <p:cNvSpPr>
              <a:spLocks noChangeArrowheads="1"/>
            </p:cNvSpPr>
            <p:nvPr/>
          </p:nvSpPr>
          <p:spPr bwMode="auto">
            <a:xfrm>
              <a:off x="4720000"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9" name="Rectangle 4"/>
            <p:cNvSpPr>
              <a:spLocks noChangeArrowheads="1"/>
            </p:cNvSpPr>
            <p:nvPr/>
          </p:nvSpPr>
          <p:spPr bwMode="auto">
            <a:xfrm>
              <a:off x="4375439"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40" name="Rectangle 5"/>
            <p:cNvSpPr>
              <a:spLocks noChangeArrowheads="1"/>
            </p:cNvSpPr>
            <p:nvPr/>
          </p:nvSpPr>
          <p:spPr bwMode="auto">
            <a:xfrm>
              <a:off x="4029292" y="5340313"/>
              <a:ext cx="346148"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41" name="Rectangle 6"/>
            <p:cNvSpPr>
              <a:spLocks noChangeArrowheads="1"/>
            </p:cNvSpPr>
            <p:nvPr/>
          </p:nvSpPr>
          <p:spPr bwMode="auto">
            <a:xfrm>
              <a:off x="3684733"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42" name="Rectangle 7"/>
            <p:cNvSpPr>
              <a:spLocks noChangeArrowheads="1"/>
            </p:cNvSpPr>
            <p:nvPr/>
          </p:nvSpPr>
          <p:spPr bwMode="auto">
            <a:xfrm>
              <a:off x="3340172" y="5340313"/>
              <a:ext cx="344560"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43" name="Rectangle 8"/>
            <p:cNvSpPr>
              <a:spLocks noChangeArrowheads="1"/>
            </p:cNvSpPr>
            <p:nvPr/>
          </p:nvSpPr>
          <p:spPr bwMode="auto">
            <a:xfrm>
              <a:off x="2995613" y="5340313"/>
              <a:ext cx="344559" cy="12378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44" name="Rectangle 9"/>
            <p:cNvSpPr>
              <a:spLocks noChangeArrowheads="1"/>
            </p:cNvSpPr>
            <p:nvPr/>
          </p:nvSpPr>
          <p:spPr bwMode="auto">
            <a:xfrm>
              <a:off x="2995613" y="5214938"/>
              <a:ext cx="2413506" cy="1253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2017</a:t>
              </a:r>
            </a:p>
            <a:p>
              <a:pPr algn="ctr" eaLnBrk="1" fontAlgn="b" hangingPunct="1">
                <a:spcBef>
                  <a:spcPct val="0"/>
                </a:spcBef>
                <a:buFontTx/>
                <a:buNone/>
              </a:pPr>
              <a:endParaRPr lang="en-US" altLang="en-US" sz="1000" b="1"/>
            </a:p>
          </p:txBody>
        </p:sp>
        <p:sp>
          <p:nvSpPr>
            <p:cNvPr id="7445" name="Rectangle 111"/>
            <p:cNvSpPr>
              <a:spLocks noChangeArrowheads="1"/>
            </p:cNvSpPr>
            <p:nvPr/>
          </p:nvSpPr>
          <p:spPr bwMode="auto">
            <a:xfrm>
              <a:off x="4067429" y="6368586"/>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46" name="Rectangle 110"/>
            <p:cNvSpPr>
              <a:spLocks noChangeArrowheads="1"/>
            </p:cNvSpPr>
            <p:nvPr/>
          </p:nvSpPr>
          <p:spPr bwMode="auto">
            <a:xfrm>
              <a:off x="3720466" y="6362281"/>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47" name="Rectangle 109"/>
            <p:cNvSpPr>
              <a:spLocks noChangeArrowheads="1"/>
            </p:cNvSpPr>
            <p:nvPr/>
          </p:nvSpPr>
          <p:spPr bwMode="auto">
            <a:xfrm>
              <a:off x="3375905" y="636228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48" name="Rectangle 108"/>
            <p:cNvSpPr>
              <a:spLocks noChangeArrowheads="1"/>
            </p:cNvSpPr>
            <p:nvPr/>
          </p:nvSpPr>
          <p:spPr bwMode="auto">
            <a:xfrm>
              <a:off x="3064185" y="6365852"/>
              <a:ext cx="346148"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49" name="Rectangle 107"/>
            <p:cNvSpPr>
              <a:spLocks noChangeArrowheads="1"/>
            </p:cNvSpPr>
            <p:nvPr/>
          </p:nvSpPr>
          <p:spPr bwMode="auto">
            <a:xfrm>
              <a:off x="5095754" y="6135089"/>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50" name="Rectangle 106"/>
            <p:cNvSpPr>
              <a:spLocks noChangeArrowheads="1"/>
            </p:cNvSpPr>
            <p:nvPr/>
          </p:nvSpPr>
          <p:spPr bwMode="auto">
            <a:xfrm>
              <a:off x="4723357" y="6138840"/>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51" name="Rectangle 105"/>
            <p:cNvSpPr>
              <a:spLocks noChangeArrowheads="1"/>
            </p:cNvSpPr>
            <p:nvPr/>
          </p:nvSpPr>
          <p:spPr bwMode="auto">
            <a:xfrm>
              <a:off x="4380385" y="614042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52" name="Rectangle 104"/>
            <p:cNvSpPr>
              <a:spLocks noChangeArrowheads="1"/>
            </p:cNvSpPr>
            <p:nvPr/>
          </p:nvSpPr>
          <p:spPr bwMode="auto">
            <a:xfrm>
              <a:off x="4067429" y="614518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53" name="Rectangle 103"/>
            <p:cNvSpPr>
              <a:spLocks noChangeArrowheads="1"/>
            </p:cNvSpPr>
            <p:nvPr/>
          </p:nvSpPr>
          <p:spPr bwMode="auto">
            <a:xfrm>
              <a:off x="3720466" y="6145605"/>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54" name="Rectangle 102"/>
            <p:cNvSpPr>
              <a:spLocks noChangeArrowheads="1"/>
            </p:cNvSpPr>
            <p:nvPr/>
          </p:nvSpPr>
          <p:spPr bwMode="auto">
            <a:xfrm>
              <a:off x="3375905" y="6145605"/>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55" name="Rectangle 101"/>
            <p:cNvSpPr>
              <a:spLocks noChangeArrowheads="1"/>
            </p:cNvSpPr>
            <p:nvPr/>
          </p:nvSpPr>
          <p:spPr bwMode="auto">
            <a:xfrm>
              <a:off x="3064185" y="6149177"/>
              <a:ext cx="346148"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56" name="Rectangle 100"/>
            <p:cNvSpPr>
              <a:spLocks noChangeArrowheads="1"/>
            </p:cNvSpPr>
            <p:nvPr/>
          </p:nvSpPr>
          <p:spPr bwMode="auto">
            <a:xfrm>
              <a:off x="5095754" y="5918414"/>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57" name="Rectangle 99"/>
            <p:cNvSpPr>
              <a:spLocks noChangeArrowheads="1"/>
            </p:cNvSpPr>
            <p:nvPr/>
          </p:nvSpPr>
          <p:spPr bwMode="auto">
            <a:xfrm>
              <a:off x="4723357" y="5922164"/>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58" name="Rectangle 98"/>
            <p:cNvSpPr>
              <a:spLocks noChangeArrowheads="1"/>
            </p:cNvSpPr>
            <p:nvPr/>
          </p:nvSpPr>
          <p:spPr bwMode="auto">
            <a:xfrm>
              <a:off x="4380385" y="5925339"/>
              <a:ext cx="344560" cy="22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59" name="Rectangle 97"/>
            <p:cNvSpPr>
              <a:spLocks noChangeArrowheads="1"/>
            </p:cNvSpPr>
            <p:nvPr/>
          </p:nvSpPr>
          <p:spPr bwMode="auto">
            <a:xfrm>
              <a:off x="4067429" y="592851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60" name="Rectangle 96"/>
            <p:cNvSpPr>
              <a:spLocks noChangeArrowheads="1"/>
            </p:cNvSpPr>
            <p:nvPr/>
          </p:nvSpPr>
          <p:spPr bwMode="auto">
            <a:xfrm>
              <a:off x="3720466" y="5928928"/>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61" name="Rectangle 95"/>
            <p:cNvSpPr>
              <a:spLocks noChangeArrowheads="1"/>
            </p:cNvSpPr>
            <p:nvPr/>
          </p:nvSpPr>
          <p:spPr bwMode="auto">
            <a:xfrm>
              <a:off x="3375905" y="5928928"/>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62" name="Rectangle 94"/>
            <p:cNvSpPr>
              <a:spLocks noChangeArrowheads="1"/>
            </p:cNvSpPr>
            <p:nvPr/>
          </p:nvSpPr>
          <p:spPr bwMode="auto">
            <a:xfrm>
              <a:off x="3064185" y="5932500"/>
              <a:ext cx="346148"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63" name="Rectangle 93"/>
            <p:cNvSpPr>
              <a:spLocks noChangeArrowheads="1"/>
            </p:cNvSpPr>
            <p:nvPr/>
          </p:nvSpPr>
          <p:spPr bwMode="auto">
            <a:xfrm>
              <a:off x="5095754" y="5701737"/>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64" name="Rectangle 92"/>
            <p:cNvSpPr>
              <a:spLocks noChangeArrowheads="1"/>
            </p:cNvSpPr>
            <p:nvPr/>
          </p:nvSpPr>
          <p:spPr bwMode="auto">
            <a:xfrm>
              <a:off x="4723357" y="5705488"/>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65" name="Rectangle 91"/>
            <p:cNvSpPr>
              <a:spLocks noChangeArrowheads="1"/>
            </p:cNvSpPr>
            <p:nvPr/>
          </p:nvSpPr>
          <p:spPr bwMode="auto">
            <a:xfrm>
              <a:off x="4380385" y="570866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66" name="Rectangle 90"/>
            <p:cNvSpPr>
              <a:spLocks noChangeArrowheads="1"/>
            </p:cNvSpPr>
            <p:nvPr/>
          </p:nvSpPr>
          <p:spPr bwMode="auto">
            <a:xfrm>
              <a:off x="4067429" y="5711836"/>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67" name="Rectangle 89"/>
            <p:cNvSpPr>
              <a:spLocks noChangeArrowheads="1"/>
            </p:cNvSpPr>
            <p:nvPr/>
          </p:nvSpPr>
          <p:spPr bwMode="auto">
            <a:xfrm>
              <a:off x="3720466" y="5718975"/>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68" name="Rectangle 88"/>
            <p:cNvSpPr>
              <a:spLocks noChangeArrowheads="1"/>
            </p:cNvSpPr>
            <p:nvPr/>
          </p:nvSpPr>
          <p:spPr bwMode="auto">
            <a:xfrm>
              <a:off x="3375905" y="5718975"/>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69" name="Rectangle 87"/>
            <p:cNvSpPr>
              <a:spLocks noChangeArrowheads="1"/>
            </p:cNvSpPr>
            <p:nvPr/>
          </p:nvSpPr>
          <p:spPr bwMode="auto">
            <a:xfrm>
              <a:off x="3064185" y="5722546"/>
              <a:ext cx="346148"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70" name="Rectangle 86"/>
            <p:cNvSpPr>
              <a:spLocks noChangeArrowheads="1"/>
            </p:cNvSpPr>
            <p:nvPr/>
          </p:nvSpPr>
          <p:spPr bwMode="auto">
            <a:xfrm>
              <a:off x="5095754" y="5491783"/>
              <a:ext cx="344559"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71" name="Rectangle 85"/>
            <p:cNvSpPr>
              <a:spLocks noChangeArrowheads="1"/>
            </p:cNvSpPr>
            <p:nvPr/>
          </p:nvSpPr>
          <p:spPr bwMode="auto">
            <a:xfrm>
              <a:off x="4723357" y="5495534"/>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72" name="Rectangle 84"/>
            <p:cNvSpPr>
              <a:spLocks noChangeArrowheads="1"/>
            </p:cNvSpPr>
            <p:nvPr/>
          </p:nvSpPr>
          <p:spPr bwMode="auto">
            <a:xfrm>
              <a:off x="4380385" y="5498708"/>
              <a:ext cx="344560" cy="23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73" name="Rectangle 83"/>
            <p:cNvSpPr>
              <a:spLocks noChangeArrowheads="1"/>
            </p:cNvSpPr>
            <p:nvPr/>
          </p:nvSpPr>
          <p:spPr bwMode="auto">
            <a:xfrm>
              <a:off x="4067429" y="550188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74" name="Rectangle 82"/>
            <p:cNvSpPr>
              <a:spLocks noChangeArrowheads="1"/>
            </p:cNvSpPr>
            <p:nvPr/>
          </p:nvSpPr>
          <p:spPr bwMode="auto">
            <a:xfrm>
              <a:off x="3720466" y="5509020"/>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75" name="Rectangle 81"/>
            <p:cNvSpPr>
              <a:spLocks noChangeArrowheads="1"/>
            </p:cNvSpPr>
            <p:nvPr/>
          </p:nvSpPr>
          <p:spPr bwMode="auto">
            <a:xfrm>
              <a:off x="3375905" y="5509020"/>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476" name="Rectangle 114"/>
            <p:cNvSpPr>
              <a:spLocks noChangeArrowheads="1"/>
            </p:cNvSpPr>
            <p:nvPr/>
          </p:nvSpPr>
          <p:spPr bwMode="auto">
            <a:xfrm>
              <a:off x="3053107" y="5504085"/>
              <a:ext cx="344559"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477" name="Rectangle 113"/>
            <p:cNvSpPr>
              <a:spLocks noChangeArrowheads="1"/>
            </p:cNvSpPr>
            <p:nvPr/>
          </p:nvSpPr>
          <p:spPr bwMode="auto">
            <a:xfrm>
              <a:off x="5106915" y="6350701"/>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478" name="Rectangle 112"/>
            <p:cNvSpPr>
              <a:spLocks noChangeArrowheads="1"/>
            </p:cNvSpPr>
            <p:nvPr/>
          </p:nvSpPr>
          <p:spPr bwMode="auto">
            <a:xfrm>
              <a:off x="4736107" y="6354452"/>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479" name="Rectangle 112"/>
            <p:cNvSpPr>
              <a:spLocks noChangeArrowheads="1"/>
            </p:cNvSpPr>
            <p:nvPr/>
          </p:nvSpPr>
          <p:spPr bwMode="auto">
            <a:xfrm>
              <a:off x="4392561" y="6357625"/>
              <a:ext cx="344560" cy="23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222" name="Group 4"/>
          <p:cNvGrpSpPr>
            <a:grpSpLocks/>
          </p:cNvGrpSpPr>
          <p:nvPr/>
        </p:nvGrpSpPr>
        <p:grpSpPr bwMode="auto">
          <a:xfrm>
            <a:off x="2963863" y="1939925"/>
            <a:ext cx="2497137" cy="1406525"/>
            <a:chOff x="2963242" y="1940632"/>
            <a:chExt cx="2497758" cy="1406237"/>
          </a:xfrm>
        </p:grpSpPr>
        <p:sp>
          <p:nvSpPr>
            <p:cNvPr id="7393" name="Rectangle 2"/>
            <p:cNvSpPr>
              <a:spLocks noChangeArrowheads="1"/>
            </p:cNvSpPr>
            <p:nvPr/>
          </p:nvSpPr>
          <p:spPr bwMode="auto">
            <a:xfrm>
              <a:off x="505926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94" name="Rectangle 3"/>
            <p:cNvSpPr>
              <a:spLocks noChangeArrowheads="1"/>
            </p:cNvSpPr>
            <p:nvPr/>
          </p:nvSpPr>
          <p:spPr bwMode="auto">
            <a:xfrm>
              <a:off x="470992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95" name="Rectangle 4"/>
            <p:cNvSpPr>
              <a:spLocks noChangeArrowheads="1"/>
            </p:cNvSpPr>
            <p:nvPr/>
          </p:nvSpPr>
          <p:spPr bwMode="auto">
            <a:xfrm>
              <a:off x="4360590"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96" name="Rectangle 5"/>
            <p:cNvSpPr>
              <a:spLocks noChangeArrowheads="1"/>
            </p:cNvSpPr>
            <p:nvPr/>
          </p:nvSpPr>
          <p:spPr bwMode="auto">
            <a:xfrm>
              <a:off x="401125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7" name="Rectangle 6"/>
            <p:cNvSpPr>
              <a:spLocks noChangeArrowheads="1"/>
            </p:cNvSpPr>
            <p:nvPr/>
          </p:nvSpPr>
          <p:spPr bwMode="auto">
            <a:xfrm>
              <a:off x="366191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98" name="Rectangle 7"/>
            <p:cNvSpPr>
              <a:spLocks noChangeArrowheads="1"/>
            </p:cNvSpPr>
            <p:nvPr/>
          </p:nvSpPr>
          <p:spPr bwMode="auto">
            <a:xfrm>
              <a:off x="3312579"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9" name="Rectangle 8"/>
            <p:cNvSpPr>
              <a:spLocks noChangeArrowheads="1"/>
            </p:cNvSpPr>
            <p:nvPr/>
          </p:nvSpPr>
          <p:spPr bwMode="auto">
            <a:xfrm>
              <a:off x="2963242"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00" name="Rectangle 9"/>
            <p:cNvSpPr>
              <a:spLocks noChangeArrowheads="1"/>
            </p:cNvSpPr>
            <p:nvPr/>
          </p:nvSpPr>
          <p:spPr bwMode="auto">
            <a:xfrm>
              <a:off x="2963242" y="1940632"/>
              <a:ext cx="2445358" cy="1237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2017</a:t>
              </a:r>
            </a:p>
          </p:txBody>
        </p:sp>
        <p:sp>
          <p:nvSpPr>
            <p:cNvPr id="7401" name="Rectangle 131"/>
            <p:cNvSpPr>
              <a:spLocks noChangeArrowheads="1"/>
            </p:cNvSpPr>
            <p:nvPr/>
          </p:nvSpPr>
          <p:spPr bwMode="auto">
            <a:xfrm>
              <a:off x="3648187" y="3105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402" name="Rectangle 130"/>
            <p:cNvSpPr>
              <a:spLocks noChangeArrowheads="1"/>
            </p:cNvSpPr>
            <p:nvPr/>
          </p:nvSpPr>
          <p:spPr bwMode="auto">
            <a:xfrm>
              <a:off x="3298850" y="3105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03" name="Rectangle 129"/>
            <p:cNvSpPr>
              <a:spLocks noChangeArrowheads="1"/>
            </p:cNvSpPr>
            <p:nvPr/>
          </p:nvSpPr>
          <p:spPr bwMode="auto">
            <a:xfrm>
              <a:off x="2965422" y="3116801"/>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04" name="Rectangle 128"/>
            <p:cNvSpPr>
              <a:spLocks noChangeArrowheads="1"/>
            </p:cNvSpPr>
            <p:nvPr/>
          </p:nvSpPr>
          <p:spPr bwMode="auto">
            <a:xfrm>
              <a:off x="5029237" y="290373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05" name="Rectangle 127"/>
            <p:cNvSpPr>
              <a:spLocks noChangeArrowheads="1"/>
            </p:cNvSpPr>
            <p:nvPr/>
          </p:nvSpPr>
          <p:spPr bwMode="auto">
            <a:xfrm>
              <a:off x="4679900" y="290373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06" name="Rectangle 126"/>
            <p:cNvSpPr>
              <a:spLocks noChangeArrowheads="1"/>
            </p:cNvSpPr>
            <p:nvPr/>
          </p:nvSpPr>
          <p:spPr bwMode="auto">
            <a:xfrm>
              <a:off x="4333739" y="2902147"/>
              <a:ext cx="349337" cy="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07" name="Rectangle 125"/>
            <p:cNvSpPr>
              <a:spLocks noChangeArrowheads="1"/>
            </p:cNvSpPr>
            <p:nvPr/>
          </p:nvSpPr>
          <p:spPr bwMode="auto">
            <a:xfrm>
              <a:off x="3949948" y="290373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08" name="Rectangle 124"/>
            <p:cNvSpPr>
              <a:spLocks noChangeArrowheads="1"/>
            </p:cNvSpPr>
            <p:nvPr/>
          </p:nvSpPr>
          <p:spPr bwMode="auto">
            <a:xfrm>
              <a:off x="3648187" y="2906867"/>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09" name="Rectangle 123"/>
            <p:cNvSpPr>
              <a:spLocks noChangeArrowheads="1"/>
            </p:cNvSpPr>
            <p:nvPr/>
          </p:nvSpPr>
          <p:spPr bwMode="auto">
            <a:xfrm>
              <a:off x="3298850" y="2906867"/>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10" name="Rectangle 122"/>
            <p:cNvSpPr>
              <a:spLocks noChangeArrowheads="1"/>
            </p:cNvSpPr>
            <p:nvPr/>
          </p:nvSpPr>
          <p:spPr bwMode="auto">
            <a:xfrm>
              <a:off x="2965422" y="2902311"/>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11" name="Rectangle 121"/>
            <p:cNvSpPr>
              <a:spLocks noChangeArrowheads="1"/>
            </p:cNvSpPr>
            <p:nvPr/>
          </p:nvSpPr>
          <p:spPr bwMode="auto">
            <a:xfrm>
              <a:off x="5029237" y="268924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12" name="Rectangle 120"/>
            <p:cNvSpPr>
              <a:spLocks noChangeArrowheads="1"/>
            </p:cNvSpPr>
            <p:nvPr/>
          </p:nvSpPr>
          <p:spPr bwMode="auto">
            <a:xfrm>
              <a:off x="4679900" y="268924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13" name="Rectangle 119"/>
            <p:cNvSpPr>
              <a:spLocks noChangeArrowheads="1"/>
            </p:cNvSpPr>
            <p:nvPr/>
          </p:nvSpPr>
          <p:spPr bwMode="auto">
            <a:xfrm>
              <a:off x="4333739" y="268765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14" name="Rectangle 118"/>
            <p:cNvSpPr>
              <a:spLocks noChangeArrowheads="1"/>
            </p:cNvSpPr>
            <p:nvPr/>
          </p:nvSpPr>
          <p:spPr bwMode="auto">
            <a:xfrm>
              <a:off x="3949948" y="268924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15" name="Rectangle 117"/>
            <p:cNvSpPr>
              <a:spLocks noChangeArrowheads="1"/>
            </p:cNvSpPr>
            <p:nvPr/>
          </p:nvSpPr>
          <p:spPr bwMode="auto">
            <a:xfrm>
              <a:off x="3648187" y="269237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16" name="Rectangle 116"/>
            <p:cNvSpPr>
              <a:spLocks noChangeArrowheads="1"/>
            </p:cNvSpPr>
            <p:nvPr/>
          </p:nvSpPr>
          <p:spPr bwMode="auto">
            <a:xfrm>
              <a:off x="3298850" y="269237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17" name="Rectangle 115"/>
            <p:cNvSpPr>
              <a:spLocks noChangeArrowheads="1"/>
            </p:cNvSpPr>
            <p:nvPr/>
          </p:nvSpPr>
          <p:spPr bwMode="auto">
            <a:xfrm>
              <a:off x="2965422" y="268782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18" name="Rectangle 114"/>
            <p:cNvSpPr>
              <a:spLocks noChangeArrowheads="1"/>
            </p:cNvSpPr>
            <p:nvPr/>
          </p:nvSpPr>
          <p:spPr bwMode="auto">
            <a:xfrm>
              <a:off x="5029237" y="247475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19" name="Rectangle 113"/>
            <p:cNvSpPr>
              <a:spLocks noChangeArrowheads="1"/>
            </p:cNvSpPr>
            <p:nvPr/>
          </p:nvSpPr>
          <p:spPr bwMode="auto">
            <a:xfrm>
              <a:off x="4679900" y="247475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20" name="Rectangle 112"/>
            <p:cNvSpPr>
              <a:spLocks noChangeArrowheads="1"/>
            </p:cNvSpPr>
            <p:nvPr/>
          </p:nvSpPr>
          <p:spPr bwMode="auto">
            <a:xfrm>
              <a:off x="4333739" y="2473165"/>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21" name="Rectangle 111"/>
            <p:cNvSpPr>
              <a:spLocks noChangeArrowheads="1"/>
            </p:cNvSpPr>
            <p:nvPr/>
          </p:nvSpPr>
          <p:spPr bwMode="auto">
            <a:xfrm>
              <a:off x="3949948" y="247475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22" name="Rectangle 110"/>
            <p:cNvSpPr>
              <a:spLocks noChangeArrowheads="1"/>
            </p:cNvSpPr>
            <p:nvPr/>
          </p:nvSpPr>
          <p:spPr bwMode="auto">
            <a:xfrm>
              <a:off x="3648187" y="2477886"/>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23" name="Rectangle 109"/>
            <p:cNvSpPr>
              <a:spLocks noChangeArrowheads="1"/>
            </p:cNvSpPr>
            <p:nvPr/>
          </p:nvSpPr>
          <p:spPr bwMode="auto">
            <a:xfrm>
              <a:off x="3298850" y="2477886"/>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24" name="Rectangle 108"/>
            <p:cNvSpPr>
              <a:spLocks noChangeArrowheads="1"/>
            </p:cNvSpPr>
            <p:nvPr/>
          </p:nvSpPr>
          <p:spPr bwMode="auto">
            <a:xfrm>
              <a:off x="2965422" y="2478522"/>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25" name="Rectangle 107"/>
            <p:cNvSpPr>
              <a:spLocks noChangeArrowheads="1"/>
            </p:cNvSpPr>
            <p:nvPr/>
          </p:nvSpPr>
          <p:spPr bwMode="auto">
            <a:xfrm>
              <a:off x="5029237" y="226545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26" name="Rectangle 106"/>
            <p:cNvSpPr>
              <a:spLocks noChangeArrowheads="1"/>
            </p:cNvSpPr>
            <p:nvPr/>
          </p:nvSpPr>
          <p:spPr bwMode="auto">
            <a:xfrm>
              <a:off x="4679900" y="226545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27" name="Rectangle 105"/>
            <p:cNvSpPr>
              <a:spLocks noChangeArrowheads="1"/>
            </p:cNvSpPr>
            <p:nvPr/>
          </p:nvSpPr>
          <p:spPr bwMode="auto">
            <a:xfrm>
              <a:off x="4333739" y="2265454"/>
              <a:ext cx="349337" cy="228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28" name="Rectangle 104"/>
            <p:cNvSpPr>
              <a:spLocks noChangeArrowheads="1"/>
            </p:cNvSpPr>
            <p:nvPr/>
          </p:nvSpPr>
          <p:spPr bwMode="auto">
            <a:xfrm>
              <a:off x="3949948" y="226545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29" name="Rectangle 103"/>
            <p:cNvSpPr>
              <a:spLocks noChangeArrowheads="1"/>
            </p:cNvSpPr>
            <p:nvPr/>
          </p:nvSpPr>
          <p:spPr bwMode="auto">
            <a:xfrm>
              <a:off x="3648187" y="226858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30" name="Rectangle 102"/>
            <p:cNvSpPr>
              <a:spLocks noChangeArrowheads="1"/>
            </p:cNvSpPr>
            <p:nvPr/>
          </p:nvSpPr>
          <p:spPr bwMode="auto">
            <a:xfrm>
              <a:off x="3298850" y="226858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31" name="Rectangle 101"/>
            <p:cNvSpPr>
              <a:spLocks noChangeArrowheads="1"/>
            </p:cNvSpPr>
            <p:nvPr/>
          </p:nvSpPr>
          <p:spPr bwMode="auto">
            <a:xfrm>
              <a:off x="2967555" y="226922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32" name="Line 838"/>
            <p:cNvSpPr>
              <a:spLocks noChangeShapeType="1"/>
            </p:cNvSpPr>
            <p:nvPr/>
          </p:nvSpPr>
          <p:spPr bwMode="auto">
            <a:xfrm flipV="1">
              <a:off x="3064867" y="2062107"/>
              <a:ext cx="239613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33" name="Rectangle 133"/>
            <p:cNvSpPr>
              <a:spLocks noChangeArrowheads="1"/>
            </p:cNvSpPr>
            <p:nvPr/>
          </p:nvSpPr>
          <p:spPr bwMode="auto">
            <a:xfrm>
              <a:off x="5057276" y="310234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434" name="Rectangle 132"/>
            <p:cNvSpPr>
              <a:spLocks noChangeArrowheads="1"/>
            </p:cNvSpPr>
            <p:nvPr/>
          </p:nvSpPr>
          <p:spPr bwMode="auto">
            <a:xfrm>
              <a:off x="4681702" y="3108179"/>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435" name="Rectangle 133"/>
            <p:cNvSpPr>
              <a:spLocks noChangeArrowheads="1"/>
            </p:cNvSpPr>
            <p:nvPr/>
          </p:nvSpPr>
          <p:spPr bwMode="auto">
            <a:xfrm>
              <a:off x="4336599" y="310466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436" name="Rectangle 132"/>
            <p:cNvSpPr>
              <a:spLocks noChangeArrowheads="1"/>
            </p:cNvSpPr>
            <p:nvPr/>
          </p:nvSpPr>
          <p:spPr bwMode="auto">
            <a:xfrm>
              <a:off x="3961025" y="3110498"/>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223" name="Group 9"/>
          <p:cNvGrpSpPr>
            <a:grpSpLocks/>
          </p:cNvGrpSpPr>
          <p:nvPr/>
        </p:nvGrpSpPr>
        <p:grpSpPr bwMode="auto">
          <a:xfrm>
            <a:off x="301625" y="5214938"/>
            <a:ext cx="2411413" cy="1617662"/>
            <a:chOff x="301625" y="5214938"/>
            <a:chExt cx="2411413" cy="1617662"/>
          </a:xfrm>
        </p:grpSpPr>
        <p:sp>
          <p:nvSpPr>
            <p:cNvPr id="7343" name="Rectangle 2"/>
            <p:cNvSpPr>
              <a:spLocks noChangeArrowheads="1"/>
            </p:cNvSpPr>
            <p:nvPr/>
          </p:nvSpPr>
          <p:spPr bwMode="auto">
            <a:xfrm>
              <a:off x="2368550"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4" name="Rectangle 3"/>
            <p:cNvSpPr>
              <a:spLocks noChangeArrowheads="1"/>
            </p:cNvSpPr>
            <p:nvPr/>
          </p:nvSpPr>
          <p:spPr bwMode="auto">
            <a:xfrm>
              <a:off x="2024063"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5" name="Rectangle 4"/>
            <p:cNvSpPr>
              <a:spLocks noChangeArrowheads="1"/>
            </p:cNvSpPr>
            <p:nvPr/>
          </p:nvSpPr>
          <p:spPr bwMode="auto">
            <a:xfrm>
              <a:off x="1679575"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46" name="Rectangle 5"/>
            <p:cNvSpPr>
              <a:spLocks noChangeArrowheads="1"/>
            </p:cNvSpPr>
            <p:nvPr/>
          </p:nvSpPr>
          <p:spPr bwMode="auto">
            <a:xfrm>
              <a:off x="1335088"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47" name="Rectangle 6"/>
            <p:cNvSpPr>
              <a:spLocks noChangeArrowheads="1"/>
            </p:cNvSpPr>
            <p:nvPr/>
          </p:nvSpPr>
          <p:spPr bwMode="auto">
            <a:xfrm>
              <a:off x="990600"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48" name="Rectangle 7"/>
            <p:cNvSpPr>
              <a:spLocks noChangeArrowheads="1"/>
            </p:cNvSpPr>
            <p:nvPr/>
          </p:nvSpPr>
          <p:spPr bwMode="auto">
            <a:xfrm>
              <a:off x="646113" y="5340326"/>
              <a:ext cx="344487"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49" name="Rectangle 8"/>
            <p:cNvSpPr>
              <a:spLocks noChangeArrowheads="1"/>
            </p:cNvSpPr>
            <p:nvPr/>
          </p:nvSpPr>
          <p:spPr bwMode="auto">
            <a:xfrm>
              <a:off x="301625" y="5340326"/>
              <a:ext cx="344488" cy="12380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50" name="Rectangle 9"/>
            <p:cNvSpPr>
              <a:spLocks noChangeArrowheads="1"/>
            </p:cNvSpPr>
            <p:nvPr/>
          </p:nvSpPr>
          <p:spPr bwMode="auto">
            <a:xfrm>
              <a:off x="301625" y="5214938"/>
              <a:ext cx="2411413" cy="1253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2017</a:t>
              </a:r>
            </a:p>
            <a:p>
              <a:pPr algn="ctr" eaLnBrk="1" fontAlgn="b" hangingPunct="1">
                <a:spcBef>
                  <a:spcPct val="0"/>
                </a:spcBef>
                <a:buFontTx/>
                <a:buNone/>
              </a:pPr>
              <a:endParaRPr lang="en-US" altLang="en-US" sz="1000" b="1"/>
            </a:p>
          </p:txBody>
        </p:sp>
        <p:sp>
          <p:nvSpPr>
            <p:cNvPr id="7351" name="Rectangle 127"/>
            <p:cNvSpPr>
              <a:spLocks noChangeArrowheads="1"/>
            </p:cNvSpPr>
            <p:nvPr/>
          </p:nvSpPr>
          <p:spPr bwMode="auto">
            <a:xfrm>
              <a:off x="201037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52" name="Rectangle 126"/>
            <p:cNvSpPr>
              <a:spLocks noChangeArrowheads="1"/>
            </p:cNvSpPr>
            <p:nvPr/>
          </p:nvSpPr>
          <p:spPr bwMode="auto">
            <a:xfrm>
              <a:off x="166112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353" name="Rectangle 125"/>
            <p:cNvSpPr>
              <a:spLocks noChangeArrowheads="1"/>
            </p:cNvSpPr>
            <p:nvPr/>
          </p:nvSpPr>
          <p:spPr bwMode="auto">
            <a:xfrm>
              <a:off x="1344598" y="5489741"/>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354" name="Rectangle 124"/>
            <p:cNvSpPr>
              <a:spLocks noChangeArrowheads="1"/>
            </p:cNvSpPr>
            <p:nvPr/>
          </p:nvSpPr>
          <p:spPr bwMode="auto">
            <a:xfrm>
              <a:off x="1051551" y="6602456"/>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55" name="Rectangle 123"/>
            <p:cNvSpPr>
              <a:spLocks noChangeArrowheads="1"/>
            </p:cNvSpPr>
            <p:nvPr/>
          </p:nvSpPr>
          <p:spPr bwMode="auto">
            <a:xfrm>
              <a:off x="707063"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56" name="Rectangle 122"/>
            <p:cNvSpPr>
              <a:spLocks noChangeArrowheads="1"/>
            </p:cNvSpPr>
            <p:nvPr/>
          </p:nvSpPr>
          <p:spPr bwMode="auto">
            <a:xfrm>
              <a:off x="367960" y="6602456"/>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57" name="Rectangle 121"/>
            <p:cNvSpPr>
              <a:spLocks noChangeArrowheads="1"/>
            </p:cNvSpPr>
            <p:nvPr/>
          </p:nvSpPr>
          <p:spPr bwMode="auto">
            <a:xfrm>
              <a:off x="2354863" y="6388362"/>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58" name="Rectangle 120"/>
            <p:cNvSpPr>
              <a:spLocks noChangeArrowheads="1"/>
            </p:cNvSpPr>
            <p:nvPr/>
          </p:nvSpPr>
          <p:spPr bwMode="auto">
            <a:xfrm>
              <a:off x="2010376" y="6388362"/>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59" name="Rectangle 119"/>
            <p:cNvSpPr>
              <a:spLocks noChangeArrowheads="1"/>
            </p:cNvSpPr>
            <p:nvPr/>
          </p:nvSpPr>
          <p:spPr bwMode="auto">
            <a:xfrm>
              <a:off x="1664301" y="6386775"/>
              <a:ext cx="344487" cy="233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60" name="Rectangle 118"/>
            <p:cNvSpPr>
              <a:spLocks noChangeArrowheads="1"/>
            </p:cNvSpPr>
            <p:nvPr/>
          </p:nvSpPr>
          <p:spPr bwMode="auto">
            <a:xfrm>
              <a:off x="1350347" y="6389156"/>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61" name="Rectangle 117"/>
            <p:cNvSpPr>
              <a:spLocks noChangeArrowheads="1"/>
            </p:cNvSpPr>
            <p:nvPr/>
          </p:nvSpPr>
          <p:spPr bwMode="auto">
            <a:xfrm>
              <a:off x="1051551" y="6389156"/>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62" name="Rectangle 116"/>
            <p:cNvSpPr>
              <a:spLocks noChangeArrowheads="1"/>
            </p:cNvSpPr>
            <p:nvPr/>
          </p:nvSpPr>
          <p:spPr bwMode="auto">
            <a:xfrm>
              <a:off x="707063" y="6389156"/>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63" name="Rectangle 115"/>
            <p:cNvSpPr>
              <a:spLocks noChangeArrowheads="1"/>
            </p:cNvSpPr>
            <p:nvPr/>
          </p:nvSpPr>
          <p:spPr bwMode="auto">
            <a:xfrm>
              <a:off x="367960" y="6389156"/>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64" name="Rectangle 114"/>
            <p:cNvSpPr>
              <a:spLocks noChangeArrowheads="1"/>
            </p:cNvSpPr>
            <p:nvPr/>
          </p:nvSpPr>
          <p:spPr bwMode="auto">
            <a:xfrm>
              <a:off x="2354863" y="6159805"/>
              <a:ext cx="344488"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65" name="Rectangle 113"/>
            <p:cNvSpPr>
              <a:spLocks noChangeArrowheads="1"/>
            </p:cNvSpPr>
            <p:nvPr/>
          </p:nvSpPr>
          <p:spPr bwMode="auto">
            <a:xfrm>
              <a:off x="2010376" y="6159805"/>
              <a:ext cx="344487" cy="22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66" name="Rectangle 112"/>
            <p:cNvSpPr>
              <a:spLocks noChangeArrowheads="1"/>
            </p:cNvSpPr>
            <p:nvPr/>
          </p:nvSpPr>
          <p:spPr bwMode="auto">
            <a:xfrm>
              <a:off x="1664301" y="6159011"/>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67" name="Rectangle 111"/>
            <p:cNvSpPr>
              <a:spLocks noChangeArrowheads="1"/>
            </p:cNvSpPr>
            <p:nvPr/>
          </p:nvSpPr>
          <p:spPr bwMode="auto">
            <a:xfrm>
              <a:off x="1350347" y="615901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68" name="Rectangle 110"/>
            <p:cNvSpPr>
              <a:spLocks noChangeArrowheads="1"/>
            </p:cNvSpPr>
            <p:nvPr/>
          </p:nvSpPr>
          <p:spPr bwMode="auto">
            <a:xfrm>
              <a:off x="1051551" y="615901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69" name="Rectangle 109"/>
            <p:cNvSpPr>
              <a:spLocks noChangeArrowheads="1"/>
            </p:cNvSpPr>
            <p:nvPr/>
          </p:nvSpPr>
          <p:spPr bwMode="auto">
            <a:xfrm>
              <a:off x="707063" y="615901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70" name="Rectangle 108"/>
            <p:cNvSpPr>
              <a:spLocks noChangeArrowheads="1"/>
            </p:cNvSpPr>
            <p:nvPr/>
          </p:nvSpPr>
          <p:spPr bwMode="auto">
            <a:xfrm>
              <a:off x="367960" y="615901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71" name="Rectangle 107"/>
            <p:cNvSpPr>
              <a:spLocks noChangeArrowheads="1"/>
            </p:cNvSpPr>
            <p:nvPr/>
          </p:nvSpPr>
          <p:spPr bwMode="auto">
            <a:xfrm>
              <a:off x="2354863" y="5928869"/>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72" name="Rectangle 106"/>
            <p:cNvSpPr>
              <a:spLocks noChangeArrowheads="1"/>
            </p:cNvSpPr>
            <p:nvPr/>
          </p:nvSpPr>
          <p:spPr bwMode="auto">
            <a:xfrm>
              <a:off x="2010376" y="5928869"/>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73" name="Rectangle 105"/>
            <p:cNvSpPr>
              <a:spLocks noChangeArrowheads="1"/>
            </p:cNvSpPr>
            <p:nvPr/>
          </p:nvSpPr>
          <p:spPr bwMode="auto">
            <a:xfrm>
              <a:off x="1664301" y="5928869"/>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74" name="Rectangle 104"/>
            <p:cNvSpPr>
              <a:spLocks noChangeArrowheads="1"/>
            </p:cNvSpPr>
            <p:nvPr/>
          </p:nvSpPr>
          <p:spPr bwMode="auto">
            <a:xfrm>
              <a:off x="1350347" y="5928868"/>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75" name="Rectangle 103"/>
            <p:cNvSpPr>
              <a:spLocks noChangeArrowheads="1"/>
            </p:cNvSpPr>
            <p:nvPr/>
          </p:nvSpPr>
          <p:spPr bwMode="auto">
            <a:xfrm>
              <a:off x="1051551" y="5928868"/>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76" name="Rectangle 102"/>
            <p:cNvSpPr>
              <a:spLocks noChangeArrowheads="1"/>
            </p:cNvSpPr>
            <p:nvPr/>
          </p:nvSpPr>
          <p:spPr bwMode="auto">
            <a:xfrm>
              <a:off x="707063" y="5928868"/>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77" name="Rectangle 101"/>
            <p:cNvSpPr>
              <a:spLocks noChangeArrowheads="1"/>
            </p:cNvSpPr>
            <p:nvPr/>
          </p:nvSpPr>
          <p:spPr bwMode="auto">
            <a:xfrm>
              <a:off x="367960" y="5928868"/>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78" name="Rectangle 100"/>
            <p:cNvSpPr>
              <a:spLocks noChangeArrowheads="1"/>
            </p:cNvSpPr>
            <p:nvPr/>
          </p:nvSpPr>
          <p:spPr bwMode="auto">
            <a:xfrm>
              <a:off x="2354863" y="5702645"/>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79" name="Rectangle 99"/>
            <p:cNvSpPr>
              <a:spLocks noChangeArrowheads="1"/>
            </p:cNvSpPr>
            <p:nvPr/>
          </p:nvSpPr>
          <p:spPr bwMode="auto">
            <a:xfrm>
              <a:off x="2010376" y="5702645"/>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80" name="Rectangle 98"/>
            <p:cNvSpPr>
              <a:spLocks noChangeArrowheads="1"/>
            </p:cNvSpPr>
            <p:nvPr/>
          </p:nvSpPr>
          <p:spPr bwMode="auto">
            <a:xfrm>
              <a:off x="1664301" y="5702645"/>
              <a:ext cx="344487"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81" name="Rectangle 97"/>
            <p:cNvSpPr>
              <a:spLocks noChangeArrowheads="1"/>
            </p:cNvSpPr>
            <p:nvPr/>
          </p:nvSpPr>
          <p:spPr bwMode="auto">
            <a:xfrm>
              <a:off x="1350347" y="5702646"/>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82" name="Rectangle 96"/>
            <p:cNvSpPr>
              <a:spLocks noChangeArrowheads="1"/>
            </p:cNvSpPr>
            <p:nvPr/>
          </p:nvSpPr>
          <p:spPr bwMode="auto">
            <a:xfrm>
              <a:off x="1051551" y="570264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83" name="Rectangle 95"/>
            <p:cNvSpPr>
              <a:spLocks noChangeArrowheads="1"/>
            </p:cNvSpPr>
            <p:nvPr/>
          </p:nvSpPr>
          <p:spPr bwMode="auto">
            <a:xfrm>
              <a:off x="707063" y="5702646"/>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84" name="Rectangle 94"/>
            <p:cNvSpPr>
              <a:spLocks noChangeArrowheads="1"/>
            </p:cNvSpPr>
            <p:nvPr/>
          </p:nvSpPr>
          <p:spPr bwMode="auto">
            <a:xfrm>
              <a:off x="367960" y="570264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85" name="Rectangle 93"/>
            <p:cNvSpPr>
              <a:spLocks noChangeArrowheads="1"/>
            </p:cNvSpPr>
            <p:nvPr/>
          </p:nvSpPr>
          <p:spPr bwMode="auto">
            <a:xfrm>
              <a:off x="2354863" y="5489742"/>
              <a:ext cx="344488"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86" name="Rectangle 126"/>
            <p:cNvSpPr>
              <a:spLocks noChangeArrowheads="1"/>
            </p:cNvSpPr>
            <p:nvPr/>
          </p:nvSpPr>
          <p:spPr bwMode="auto">
            <a:xfrm>
              <a:off x="99287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387" name="Rectangle 125"/>
            <p:cNvSpPr>
              <a:spLocks noChangeArrowheads="1"/>
            </p:cNvSpPr>
            <p:nvPr/>
          </p:nvSpPr>
          <p:spPr bwMode="auto">
            <a:xfrm>
              <a:off x="676348" y="5489741"/>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388" name="Rectangle 127"/>
            <p:cNvSpPr>
              <a:spLocks noChangeArrowheads="1"/>
            </p:cNvSpPr>
            <p:nvPr/>
          </p:nvSpPr>
          <p:spPr bwMode="auto">
            <a:xfrm>
              <a:off x="354446" y="5489742"/>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7389" name="Rectangle 126"/>
            <p:cNvSpPr>
              <a:spLocks noChangeArrowheads="1"/>
            </p:cNvSpPr>
            <p:nvPr/>
          </p:nvSpPr>
          <p:spPr bwMode="auto">
            <a:xfrm>
              <a:off x="2349884" y="660245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390" name="Rectangle 125"/>
            <p:cNvSpPr>
              <a:spLocks noChangeArrowheads="1"/>
            </p:cNvSpPr>
            <p:nvPr/>
          </p:nvSpPr>
          <p:spPr bwMode="auto">
            <a:xfrm>
              <a:off x="2033356"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391" name="Rectangle 126"/>
            <p:cNvSpPr>
              <a:spLocks noChangeArrowheads="1"/>
            </p:cNvSpPr>
            <p:nvPr/>
          </p:nvSpPr>
          <p:spPr bwMode="auto">
            <a:xfrm>
              <a:off x="1681634" y="6602456"/>
              <a:ext cx="344487" cy="230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92" name="Rectangle 125"/>
            <p:cNvSpPr>
              <a:spLocks noChangeArrowheads="1"/>
            </p:cNvSpPr>
            <p:nvPr/>
          </p:nvSpPr>
          <p:spPr bwMode="auto">
            <a:xfrm>
              <a:off x="1365106" y="6602456"/>
              <a:ext cx="344488" cy="2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7224" name="Rectangle 13"/>
          <p:cNvSpPr>
            <a:spLocks noChangeArrowheads="1"/>
          </p:cNvSpPr>
          <p:nvPr/>
        </p:nvSpPr>
        <p:spPr bwMode="auto">
          <a:xfrm>
            <a:off x="695325" y="45402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225" name="Rectangle 14"/>
          <p:cNvSpPr>
            <a:spLocks noChangeArrowheads="1"/>
          </p:cNvSpPr>
          <p:nvPr/>
        </p:nvSpPr>
        <p:spPr bwMode="auto">
          <a:xfrm>
            <a:off x="407988" y="4476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226" name="Rectangle 13"/>
          <p:cNvSpPr>
            <a:spLocks noChangeArrowheads="1"/>
          </p:cNvSpPr>
          <p:nvPr/>
        </p:nvSpPr>
        <p:spPr bwMode="auto">
          <a:xfrm>
            <a:off x="2003425" y="15811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27" name="Rectangle 14"/>
          <p:cNvSpPr>
            <a:spLocks noChangeArrowheads="1"/>
          </p:cNvSpPr>
          <p:nvPr/>
        </p:nvSpPr>
        <p:spPr bwMode="auto">
          <a:xfrm>
            <a:off x="1644650" y="15748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228" name="Rectangle 47"/>
          <p:cNvSpPr>
            <a:spLocks noChangeArrowheads="1"/>
          </p:cNvSpPr>
          <p:nvPr/>
        </p:nvSpPr>
        <p:spPr bwMode="auto">
          <a:xfrm>
            <a:off x="2354263" y="157003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229" name="Rectangle 13"/>
          <p:cNvSpPr>
            <a:spLocks noChangeArrowheads="1"/>
          </p:cNvSpPr>
          <p:nvPr/>
        </p:nvSpPr>
        <p:spPr bwMode="auto">
          <a:xfrm>
            <a:off x="1311275" y="15811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230" name="Rectangle 14"/>
          <p:cNvSpPr>
            <a:spLocks noChangeArrowheads="1"/>
          </p:cNvSpPr>
          <p:nvPr/>
        </p:nvSpPr>
        <p:spPr bwMode="auto">
          <a:xfrm>
            <a:off x="1025525" y="157480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nvGrpSpPr>
          <p:cNvPr id="7231" name="Group 1"/>
          <p:cNvGrpSpPr>
            <a:grpSpLocks/>
          </p:cNvGrpSpPr>
          <p:nvPr/>
        </p:nvGrpSpPr>
        <p:grpSpPr bwMode="auto">
          <a:xfrm>
            <a:off x="3000375" y="185738"/>
            <a:ext cx="2416175" cy="1422400"/>
            <a:chOff x="3000375" y="185738"/>
            <a:chExt cx="2416175" cy="1422916"/>
          </a:xfrm>
        </p:grpSpPr>
        <p:sp>
          <p:nvSpPr>
            <p:cNvPr id="7300" name="Rectangle 2"/>
            <p:cNvSpPr>
              <a:spLocks noChangeArrowheads="1"/>
            </p:cNvSpPr>
            <p:nvPr/>
          </p:nvSpPr>
          <p:spPr bwMode="auto">
            <a:xfrm>
              <a:off x="5072063"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1" name="Rectangle 3"/>
            <p:cNvSpPr>
              <a:spLocks noChangeArrowheads="1"/>
            </p:cNvSpPr>
            <p:nvPr/>
          </p:nvSpPr>
          <p:spPr bwMode="auto">
            <a:xfrm>
              <a:off x="4727575"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2" name="Rectangle 4"/>
            <p:cNvSpPr>
              <a:spLocks noChangeArrowheads="1"/>
            </p:cNvSpPr>
            <p:nvPr/>
          </p:nvSpPr>
          <p:spPr bwMode="auto">
            <a:xfrm>
              <a:off x="4383088"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03" name="Rectangle 5"/>
            <p:cNvSpPr>
              <a:spLocks noChangeArrowheads="1"/>
            </p:cNvSpPr>
            <p:nvPr/>
          </p:nvSpPr>
          <p:spPr bwMode="auto">
            <a:xfrm>
              <a:off x="4038600"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4" name="Rectangle 6"/>
            <p:cNvSpPr>
              <a:spLocks noChangeArrowheads="1"/>
            </p:cNvSpPr>
            <p:nvPr/>
          </p:nvSpPr>
          <p:spPr bwMode="auto">
            <a:xfrm>
              <a:off x="3694113" y="309509"/>
              <a:ext cx="344487"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05" name="Rectangle 7"/>
            <p:cNvSpPr>
              <a:spLocks noChangeArrowheads="1"/>
            </p:cNvSpPr>
            <p:nvPr/>
          </p:nvSpPr>
          <p:spPr bwMode="auto">
            <a:xfrm>
              <a:off x="3349625" y="309509"/>
              <a:ext cx="344488"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6" name="Rectangle 8"/>
            <p:cNvSpPr>
              <a:spLocks noChangeArrowheads="1"/>
            </p:cNvSpPr>
            <p:nvPr/>
          </p:nvSpPr>
          <p:spPr bwMode="auto">
            <a:xfrm>
              <a:off x="3000375" y="309509"/>
              <a:ext cx="349250" cy="1221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07" name="Rectangle 9"/>
            <p:cNvSpPr>
              <a:spLocks noChangeArrowheads="1"/>
            </p:cNvSpPr>
            <p:nvPr/>
          </p:nvSpPr>
          <p:spPr bwMode="auto">
            <a:xfrm>
              <a:off x="3000375" y="185738"/>
              <a:ext cx="2416175" cy="12377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2017</a:t>
              </a:r>
            </a:p>
            <a:p>
              <a:pPr algn="ctr" eaLnBrk="1" fontAlgn="b" hangingPunct="1">
                <a:spcBef>
                  <a:spcPct val="0"/>
                </a:spcBef>
                <a:buFontTx/>
                <a:buNone/>
              </a:pPr>
              <a:endParaRPr lang="en-US" altLang="en-US" sz="1000" b="1"/>
            </a:p>
          </p:txBody>
        </p:sp>
        <p:sp>
          <p:nvSpPr>
            <p:cNvPr id="7308" name="Rectangle 55"/>
            <p:cNvSpPr>
              <a:spLocks noChangeArrowheads="1"/>
            </p:cNvSpPr>
            <p:nvPr/>
          </p:nvSpPr>
          <p:spPr bwMode="auto">
            <a:xfrm>
              <a:off x="3066269" y="48447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09" name="Rectangle 56"/>
            <p:cNvSpPr>
              <a:spLocks noChangeArrowheads="1"/>
            </p:cNvSpPr>
            <p:nvPr/>
          </p:nvSpPr>
          <p:spPr bwMode="auto">
            <a:xfrm>
              <a:off x="4723445" y="137623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310" name="Rectangle 106"/>
            <p:cNvSpPr>
              <a:spLocks noChangeArrowheads="1"/>
            </p:cNvSpPr>
            <p:nvPr/>
          </p:nvSpPr>
          <p:spPr bwMode="auto">
            <a:xfrm>
              <a:off x="4378958" y="1376238"/>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11" name="Rectangle 105"/>
            <p:cNvSpPr>
              <a:spLocks noChangeArrowheads="1"/>
            </p:cNvSpPr>
            <p:nvPr/>
          </p:nvSpPr>
          <p:spPr bwMode="auto">
            <a:xfrm>
              <a:off x="4034470" y="1368304"/>
              <a:ext cx="344488" cy="236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12" name="Rectangle 104"/>
            <p:cNvSpPr>
              <a:spLocks noChangeArrowheads="1"/>
            </p:cNvSpPr>
            <p:nvPr/>
          </p:nvSpPr>
          <p:spPr bwMode="auto">
            <a:xfrm>
              <a:off x="3703513" y="1376239"/>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13" name="Rectangle 102"/>
            <p:cNvSpPr>
              <a:spLocks noChangeArrowheads="1"/>
            </p:cNvSpPr>
            <p:nvPr/>
          </p:nvSpPr>
          <p:spPr bwMode="auto">
            <a:xfrm>
              <a:off x="3390145" y="1381741"/>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14" name="Rectangle 101"/>
            <p:cNvSpPr>
              <a:spLocks noChangeArrowheads="1"/>
            </p:cNvSpPr>
            <p:nvPr/>
          </p:nvSpPr>
          <p:spPr bwMode="auto">
            <a:xfrm>
              <a:off x="3045658" y="1381741"/>
              <a:ext cx="344487"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15" name="Rectangle 100"/>
            <p:cNvSpPr>
              <a:spLocks noChangeArrowheads="1"/>
            </p:cNvSpPr>
            <p:nvPr/>
          </p:nvSpPr>
          <p:spPr bwMode="auto">
            <a:xfrm>
              <a:off x="5049448" y="1141842"/>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16" name="Rectangle 99"/>
            <p:cNvSpPr>
              <a:spLocks noChangeArrowheads="1"/>
            </p:cNvSpPr>
            <p:nvPr/>
          </p:nvSpPr>
          <p:spPr bwMode="auto">
            <a:xfrm>
              <a:off x="4704961" y="1141842"/>
              <a:ext cx="344487"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17" name="Rectangle 98"/>
            <p:cNvSpPr>
              <a:spLocks noChangeArrowheads="1"/>
            </p:cNvSpPr>
            <p:nvPr/>
          </p:nvSpPr>
          <p:spPr bwMode="auto">
            <a:xfrm>
              <a:off x="4360473" y="114342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18" name="Rectangle 97"/>
            <p:cNvSpPr>
              <a:spLocks noChangeArrowheads="1"/>
            </p:cNvSpPr>
            <p:nvPr/>
          </p:nvSpPr>
          <p:spPr bwMode="auto">
            <a:xfrm>
              <a:off x="4013604" y="114795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19" name="Rectangle 96"/>
            <p:cNvSpPr>
              <a:spLocks noChangeArrowheads="1"/>
            </p:cNvSpPr>
            <p:nvPr/>
          </p:nvSpPr>
          <p:spPr bwMode="auto">
            <a:xfrm>
              <a:off x="3708419" y="1155575"/>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20" name="Rectangle 95"/>
            <p:cNvSpPr>
              <a:spLocks noChangeArrowheads="1"/>
            </p:cNvSpPr>
            <p:nvPr/>
          </p:nvSpPr>
          <p:spPr bwMode="auto">
            <a:xfrm>
              <a:off x="3390145" y="115641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21" name="Rectangle 94"/>
            <p:cNvSpPr>
              <a:spLocks noChangeArrowheads="1"/>
            </p:cNvSpPr>
            <p:nvPr/>
          </p:nvSpPr>
          <p:spPr bwMode="auto">
            <a:xfrm>
              <a:off x="3045658" y="115641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22" name="Rectangle 93"/>
            <p:cNvSpPr>
              <a:spLocks noChangeArrowheads="1"/>
            </p:cNvSpPr>
            <p:nvPr/>
          </p:nvSpPr>
          <p:spPr bwMode="auto">
            <a:xfrm>
              <a:off x="5049448" y="91651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23" name="Rectangle 92"/>
            <p:cNvSpPr>
              <a:spLocks noChangeArrowheads="1"/>
            </p:cNvSpPr>
            <p:nvPr/>
          </p:nvSpPr>
          <p:spPr bwMode="auto">
            <a:xfrm>
              <a:off x="4704961" y="916515"/>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24" name="Rectangle 91"/>
            <p:cNvSpPr>
              <a:spLocks noChangeArrowheads="1"/>
            </p:cNvSpPr>
            <p:nvPr/>
          </p:nvSpPr>
          <p:spPr bwMode="auto">
            <a:xfrm>
              <a:off x="4360473" y="916515"/>
              <a:ext cx="344488" cy="22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25" name="Rectangle 90"/>
            <p:cNvSpPr>
              <a:spLocks noChangeArrowheads="1"/>
            </p:cNvSpPr>
            <p:nvPr/>
          </p:nvSpPr>
          <p:spPr bwMode="auto">
            <a:xfrm>
              <a:off x="4013604" y="921041"/>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26" name="Rectangle 89"/>
            <p:cNvSpPr>
              <a:spLocks noChangeArrowheads="1"/>
            </p:cNvSpPr>
            <p:nvPr/>
          </p:nvSpPr>
          <p:spPr bwMode="auto">
            <a:xfrm>
              <a:off x="3708419" y="928661"/>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27" name="Rectangle 88"/>
            <p:cNvSpPr>
              <a:spLocks noChangeArrowheads="1"/>
            </p:cNvSpPr>
            <p:nvPr/>
          </p:nvSpPr>
          <p:spPr bwMode="auto">
            <a:xfrm>
              <a:off x="3390145" y="929500"/>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28" name="Rectangle 87"/>
            <p:cNvSpPr>
              <a:spLocks noChangeArrowheads="1"/>
            </p:cNvSpPr>
            <p:nvPr/>
          </p:nvSpPr>
          <p:spPr bwMode="auto">
            <a:xfrm>
              <a:off x="3045658" y="929500"/>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29" name="Rectangle 86"/>
            <p:cNvSpPr>
              <a:spLocks noChangeArrowheads="1"/>
            </p:cNvSpPr>
            <p:nvPr/>
          </p:nvSpPr>
          <p:spPr bwMode="auto">
            <a:xfrm>
              <a:off x="5049448" y="689601"/>
              <a:ext cx="344488"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30" name="Rectangle 85"/>
            <p:cNvSpPr>
              <a:spLocks noChangeArrowheads="1"/>
            </p:cNvSpPr>
            <p:nvPr/>
          </p:nvSpPr>
          <p:spPr bwMode="auto">
            <a:xfrm>
              <a:off x="4704961" y="689601"/>
              <a:ext cx="344487" cy="22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31" name="Rectangle 84"/>
            <p:cNvSpPr>
              <a:spLocks noChangeArrowheads="1"/>
            </p:cNvSpPr>
            <p:nvPr/>
          </p:nvSpPr>
          <p:spPr bwMode="auto">
            <a:xfrm>
              <a:off x="4360473" y="69118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32" name="Rectangle 83"/>
            <p:cNvSpPr>
              <a:spLocks noChangeArrowheads="1"/>
            </p:cNvSpPr>
            <p:nvPr/>
          </p:nvSpPr>
          <p:spPr bwMode="auto">
            <a:xfrm>
              <a:off x="4013604" y="695715"/>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33" name="Rectangle 82"/>
            <p:cNvSpPr>
              <a:spLocks noChangeArrowheads="1"/>
            </p:cNvSpPr>
            <p:nvPr/>
          </p:nvSpPr>
          <p:spPr bwMode="auto">
            <a:xfrm>
              <a:off x="3708419" y="70333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34" name="Rectangle 81"/>
            <p:cNvSpPr>
              <a:spLocks noChangeArrowheads="1"/>
            </p:cNvSpPr>
            <p:nvPr/>
          </p:nvSpPr>
          <p:spPr bwMode="auto">
            <a:xfrm>
              <a:off x="3390145" y="704173"/>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35" name="Rectangle 80"/>
            <p:cNvSpPr>
              <a:spLocks noChangeArrowheads="1"/>
            </p:cNvSpPr>
            <p:nvPr/>
          </p:nvSpPr>
          <p:spPr bwMode="auto">
            <a:xfrm>
              <a:off x="3045658" y="704173"/>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36" name="Rectangle 79"/>
            <p:cNvSpPr>
              <a:spLocks noChangeArrowheads="1"/>
            </p:cNvSpPr>
            <p:nvPr/>
          </p:nvSpPr>
          <p:spPr bwMode="auto">
            <a:xfrm>
              <a:off x="5049448" y="46427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37" name="Rectangle 78"/>
            <p:cNvSpPr>
              <a:spLocks noChangeArrowheads="1"/>
            </p:cNvSpPr>
            <p:nvPr/>
          </p:nvSpPr>
          <p:spPr bwMode="auto">
            <a:xfrm>
              <a:off x="4704961" y="464274"/>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38" name="Rectangle 77"/>
            <p:cNvSpPr>
              <a:spLocks noChangeArrowheads="1"/>
            </p:cNvSpPr>
            <p:nvPr/>
          </p:nvSpPr>
          <p:spPr bwMode="auto">
            <a:xfrm>
              <a:off x="4360473" y="465862"/>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39" name="Rectangle 76"/>
            <p:cNvSpPr>
              <a:spLocks noChangeArrowheads="1"/>
            </p:cNvSpPr>
            <p:nvPr/>
          </p:nvSpPr>
          <p:spPr bwMode="auto">
            <a:xfrm>
              <a:off x="4013604" y="470388"/>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40" name="Rectangle 75"/>
            <p:cNvSpPr>
              <a:spLocks noChangeArrowheads="1"/>
            </p:cNvSpPr>
            <p:nvPr/>
          </p:nvSpPr>
          <p:spPr bwMode="auto">
            <a:xfrm>
              <a:off x="3708419" y="478007"/>
              <a:ext cx="344487"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41" name="Rectangle 74"/>
            <p:cNvSpPr>
              <a:spLocks noChangeArrowheads="1"/>
            </p:cNvSpPr>
            <p:nvPr/>
          </p:nvSpPr>
          <p:spPr bwMode="auto">
            <a:xfrm>
              <a:off x="3410756" y="484474"/>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342" name="Rectangle 56"/>
            <p:cNvSpPr>
              <a:spLocks noChangeArrowheads="1"/>
            </p:cNvSpPr>
            <p:nvPr/>
          </p:nvSpPr>
          <p:spPr bwMode="auto">
            <a:xfrm>
              <a:off x="5030620" y="1375120"/>
              <a:ext cx="344488" cy="2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grpSp>
      <p:grpSp>
        <p:nvGrpSpPr>
          <p:cNvPr id="7232" name="Group 6"/>
          <p:cNvGrpSpPr>
            <a:grpSpLocks/>
          </p:cNvGrpSpPr>
          <p:nvPr/>
        </p:nvGrpSpPr>
        <p:grpSpPr bwMode="auto">
          <a:xfrm>
            <a:off x="314325" y="3598863"/>
            <a:ext cx="2459038" cy="1501775"/>
            <a:chOff x="314325" y="3598863"/>
            <a:chExt cx="2459583" cy="1501924"/>
          </a:xfrm>
        </p:grpSpPr>
        <p:sp>
          <p:nvSpPr>
            <p:cNvPr id="7250" name="Rectangle 2"/>
            <p:cNvSpPr>
              <a:spLocks noChangeArrowheads="1"/>
            </p:cNvSpPr>
            <p:nvPr/>
          </p:nvSpPr>
          <p:spPr bwMode="auto">
            <a:xfrm>
              <a:off x="2381250"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1" name="Rectangle 3"/>
            <p:cNvSpPr>
              <a:spLocks noChangeArrowheads="1"/>
            </p:cNvSpPr>
            <p:nvPr/>
          </p:nvSpPr>
          <p:spPr bwMode="auto">
            <a:xfrm>
              <a:off x="2036763"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2" name="Rectangle 4"/>
            <p:cNvSpPr>
              <a:spLocks noChangeArrowheads="1"/>
            </p:cNvSpPr>
            <p:nvPr/>
          </p:nvSpPr>
          <p:spPr bwMode="auto">
            <a:xfrm>
              <a:off x="1692275"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53" name="Rectangle 5"/>
            <p:cNvSpPr>
              <a:spLocks noChangeArrowheads="1"/>
            </p:cNvSpPr>
            <p:nvPr/>
          </p:nvSpPr>
          <p:spPr bwMode="auto">
            <a:xfrm>
              <a:off x="1347788"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4" name="Rectangle 6"/>
            <p:cNvSpPr>
              <a:spLocks noChangeArrowheads="1"/>
            </p:cNvSpPr>
            <p:nvPr/>
          </p:nvSpPr>
          <p:spPr bwMode="auto">
            <a:xfrm>
              <a:off x="1003300"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55" name="Rectangle 7"/>
            <p:cNvSpPr>
              <a:spLocks noChangeArrowheads="1"/>
            </p:cNvSpPr>
            <p:nvPr/>
          </p:nvSpPr>
          <p:spPr bwMode="auto">
            <a:xfrm>
              <a:off x="658813" y="3724248"/>
              <a:ext cx="344487"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6" name="Rectangle 8"/>
            <p:cNvSpPr>
              <a:spLocks noChangeArrowheads="1"/>
            </p:cNvSpPr>
            <p:nvPr/>
          </p:nvSpPr>
          <p:spPr bwMode="auto">
            <a:xfrm>
              <a:off x="314325" y="3724248"/>
              <a:ext cx="344488" cy="12379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57" name="Rectangle 9"/>
            <p:cNvSpPr>
              <a:spLocks noChangeArrowheads="1"/>
            </p:cNvSpPr>
            <p:nvPr/>
          </p:nvSpPr>
          <p:spPr bwMode="auto">
            <a:xfrm>
              <a:off x="314325" y="3598863"/>
              <a:ext cx="2411413" cy="12538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2017</a:t>
              </a:r>
            </a:p>
            <a:p>
              <a:pPr algn="ctr" eaLnBrk="1" fontAlgn="b" hangingPunct="1">
                <a:spcBef>
                  <a:spcPct val="0"/>
                </a:spcBef>
                <a:buFontTx/>
                <a:buNone/>
              </a:pPr>
              <a:endParaRPr lang="en-US" altLang="en-US" sz="1000" b="1"/>
            </a:p>
          </p:txBody>
        </p:sp>
        <p:sp>
          <p:nvSpPr>
            <p:cNvPr id="7258" name="Rectangle 115"/>
            <p:cNvSpPr>
              <a:spLocks noChangeArrowheads="1"/>
            </p:cNvSpPr>
            <p:nvPr/>
          </p:nvSpPr>
          <p:spPr bwMode="auto">
            <a:xfrm>
              <a:off x="361421" y="4868448"/>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259" name="Rectangle 114"/>
            <p:cNvSpPr>
              <a:spLocks noChangeArrowheads="1"/>
            </p:cNvSpPr>
            <p:nvPr/>
          </p:nvSpPr>
          <p:spPr bwMode="auto">
            <a:xfrm>
              <a:off x="2406100" y="4678022"/>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60" name="Rectangle 113"/>
            <p:cNvSpPr>
              <a:spLocks noChangeArrowheads="1"/>
            </p:cNvSpPr>
            <p:nvPr/>
          </p:nvSpPr>
          <p:spPr bwMode="auto">
            <a:xfrm>
              <a:off x="2061612" y="4678022"/>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61" name="Rectangle 112"/>
            <p:cNvSpPr>
              <a:spLocks noChangeArrowheads="1"/>
            </p:cNvSpPr>
            <p:nvPr/>
          </p:nvSpPr>
          <p:spPr bwMode="auto">
            <a:xfrm>
              <a:off x="1685436" y="4678022"/>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62" name="Rectangle 111"/>
            <p:cNvSpPr>
              <a:spLocks noChangeArrowheads="1"/>
            </p:cNvSpPr>
            <p:nvPr/>
          </p:nvSpPr>
          <p:spPr bwMode="auto">
            <a:xfrm>
              <a:off x="1373490" y="4678022"/>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63" name="Rectangle 110"/>
            <p:cNvSpPr>
              <a:spLocks noChangeArrowheads="1"/>
            </p:cNvSpPr>
            <p:nvPr/>
          </p:nvSpPr>
          <p:spPr bwMode="auto">
            <a:xfrm>
              <a:off x="1077300" y="4678022"/>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64" name="Rectangle 109"/>
            <p:cNvSpPr>
              <a:spLocks noChangeArrowheads="1"/>
            </p:cNvSpPr>
            <p:nvPr/>
          </p:nvSpPr>
          <p:spPr bwMode="auto">
            <a:xfrm>
              <a:off x="732813" y="4678022"/>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65" name="Rectangle 108"/>
            <p:cNvSpPr>
              <a:spLocks noChangeArrowheads="1"/>
            </p:cNvSpPr>
            <p:nvPr/>
          </p:nvSpPr>
          <p:spPr bwMode="auto">
            <a:xfrm>
              <a:off x="369221" y="4678022"/>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66" name="Rectangle 107"/>
            <p:cNvSpPr>
              <a:spLocks noChangeArrowheads="1"/>
            </p:cNvSpPr>
            <p:nvPr/>
          </p:nvSpPr>
          <p:spPr bwMode="auto">
            <a:xfrm>
              <a:off x="2406100" y="4475046"/>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67" name="Rectangle 106"/>
            <p:cNvSpPr>
              <a:spLocks noChangeArrowheads="1"/>
            </p:cNvSpPr>
            <p:nvPr/>
          </p:nvSpPr>
          <p:spPr bwMode="auto">
            <a:xfrm>
              <a:off x="2061612" y="447504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68" name="Rectangle 105"/>
            <p:cNvSpPr>
              <a:spLocks noChangeArrowheads="1"/>
            </p:cNvSpPr>
            <p:nvPr/>
          </p:nvSpPr>
          <p:spPr bwMode="auto">
            <a:xfrm>
              <a:off x="1685436" y="4478220"/>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69" name="Rectangle 104"/>
            <p:cNvSpPr>
              <a:spLocks noChangeArrowheads="1"/>
            </p:cNvSpPr>
            <p:nvPr/>
          </p:nvSpPr>
          <p:spPr bwMode="auto">
            <a:xfrm>
              <a:off x="1373490" y="4476634"/>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70" name="Rectangle 103"/>
            <p:cNvSpPr>
              <a:spLocks noChangeArrowheads="1"/>
            </p:cNvSpPr>
            <p:nvPr/>
          </p:nvSpPr>
          <p:spPr bwMode="auto">
            <a:xfrm>
              <a:off x="1077300" y="4483719"/>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71" name="Rectangle 102"/>
            <p:cNvSpPr>
              <a:spLocks noChangeArrowheads="1"/>
            </p:cNvSpPr>
            <p:nvPr/>
          </p:nvSpPr>
          <p:spPr bwMode="auto">
            <a:xfrm>
              <a:off x="732813" y="4483719"/>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72" name="Rectangle 101"/>
            <p:cNvSpPr>
              <a:spLocks noChangeArrowheads="1"/>
            </p:cNvSpPr>
            <p:nvPr/>
          </p:nvSpPr>
          <p:spPr bwMode="auto">
            <a:xfrm>
              <a:off x="369221" y="449952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73" name="Rectangle 100"/>
            <p:cNvSpPr>
              <a:spLocks noChangeArrowheads="1"/>
            </p:cNvSpPr>
            <p:nvPr/>
          </p:nvSpPr>
          <p:spPr bwMode="auto">
            <a:xfrm>
              <a:off x="2406100" y="4263017"/>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74" name="Rectangle 99"/>
            <p:cNvSpPr>
              <a:spLocks noChangeArrowheads="1"/>
            </p:cNvSpPr>
            <p:nvPr/>
          </p:nvSpPr>
          <p:spPr bwMode="auto">
            <a:xfrm>
              <a:off x="2061612" y="426301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75" name="Rectangle 98"/>
            <p:cNvSpPr>
              <a:spLocks noChangeArrowheads="1"/>
            </p:cNvSpPr>
            <p:nvPr/>
          </p:nvSpPr>
          <p:spPr bwMode="auto">
            <a:xfrm>
              <a:off x="1685436" y="426619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76" name="Rectangle 97"/>
            <p:cNvSpPr>
              <a:spLocks noChangeArrowheads="1"/>
            </p:cNvSpPr>
            <p:nvPr/>
          </p:nvSpPr>
          <p:spPr bwMode="auto">
            <a:xfrm>
              <a:off x="1373490" y="4264603"/>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77" name="Rectangle 96"/>
            <p:cNvSpPr>
              <a:spLocks noChangeArrowheads="1"/>
            </p:cNvSpPr>
            <p:nvPr/>
          </p:nvSpPr>
          <p:spPr bwMode="auto">
            <a:xfrm>
              <a:off x="1077300" y="4271689"/>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78" name="Rectangle 95"/>
            <p:cNvSpPr>
              <a:spLocks noChangeArrowheads="1"/>
            </p:cNvSpPr>
            <p:nvPr/>
          </p:nvSpPr>
          <p:spPr bwMode="auto">
            <a:xfrm>
              <a:off x="732813" y="4271689"/>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79" name="Rectangle 94"/>
            <p:cNvSpPr>
              <a:spLocks noChangeArrowheads="1"/>
            </p:cNvSpPr>
            <p:nvPr/>
          </p:nvSpPr>
          <p:spPr bwMode="auto">
            <a:xfrm>
              <a:off x="369221" y="428749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80" name="Rectangle 93"/>
            <p:cNvSpPr>
              <a:spLocks noChangeArrowheads="1"/>
            </p:cNvSpPr>
            <p:nvPr/>
          </p:nvSpPr>
          <p:spPr bwMode="auto">
            <a:xfrm>
              <a:off x="2406100" y="4050986"/>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81" name="Rectangle 92"/>
            <p:cNvSpPr>
              <a:spLocks noChangeArrowheads="1"/>
            </p:cNvSpPr>
            <p:nvPr/>
          </p:nvSpPr>
          <p:spPr bwMode="auto">
            <a:xfrm>
              <a:off x="2061612" y="4050986"/>
              <a:ext cx="344488"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82" name="Rectangle 91"/>
            <p:cNvSpPr>
              <a:spLocks noChangeArrowheads="1"/>
            </p:cNvSpPr>
            <p:nvPr/>
          </p:nvSpPr>
          <p:spPr bwMode="auto">
            <a:xfrm>
              <a:off x="1685436" y="4054160"/>
              <a:ext cx="344487" cy="23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83" name="Rectangle 90"/>
            <p:cNvSpPr>
              <a:spLocks noChangeArrowheads="1"/>
            </p:cNvSpPr>
            <p:nvPr/>
          </p:nvSpPr>
          <p:spPr bwMode="auto">
            <a:xfrm>
              <a:off x="1373490" y="4052574"/>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84" name="Rectangle 89"/>
            <p:cNvSpPr>
              <a:spLocks noChangeArrowheads="1"/>
            </p:cNvSpPr>
            <p:nvPr/>
          </p:nvSpPr>
          <p:spPr bwMode="auto">
            <a:xfrm>
              <a:off x="1077300" y="4059659"/>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85" name="Rectangle 88"/>
            <p:cNvSpPr>
              <a:spLocks noChangeArrowheads="1"/>
            </p:cNvSpPr>
            <p:nvPr/>
          </p:nvSpPr>
          <p:spPr bwMode="auto">
            <a:xfrm>
              <a:off x="732813" y="4059659"/>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86" name="Rectangle 87"/>
            <p:cNvSpPr>
              <a:spLocks noChangeArrowheads="1"/>
            </p:cNvSpPr>
            <p:nvPr/>
          </p:nvSpPr>
          <p:spPr bwMode="auto">
            <a:xfrm>
              <a:off x="369221" y="4075467"/>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87" name="Rectangle 86"/>
            <p:cNvSpPr>
              <a:spLocks noChangeArrowheads="1"/>
            </p:cNvSpPr>
            <p:nvPr/>
          </p:nvSpPr>
          <p:spPr bwMode="auto">
            <a:xfrm>
              <a:off x="2406100" y="3852538"/>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88" name="Rectangle 85"/>
            <p:cNvSpPr>
              <a:spLocks noChangeArrowheads="1"/>
            </p:cNvSpPr>
            <p:nvPr/>
          </p:nvSpPr>
          <p:spPr bwMode="auto">
            <a:xfrm>
              <a:off x="2061612" y="3852538"/>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89" name="Rectangle 83"/>
            <p:cNvSpPr>
              <a:spLocks noChangeArrowheads="1"/>
            </p:cNvSpPr>
            <p:nvPr/>
          </p:nvSpPr>
          <p:spPr bwMode="auto">
            <a:xfrm>
              <a:off x="1366349" y="3852537"/>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90" name="Rectangle 82"/>
            <p:cNvSpPr>
              <a:spLocks noChangeArrowheads="1"/>
            </p:cNvSpPr>
            <p:nvPr/>
          </p:nvSpPr>
          <p:spPr bwMode="auto">
            <a:xfrm>
              <a:off x="1072093" y="3859251"/>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91" name="Rectangle 81"/>
            <p:cNvSpPr>
              <a:spLocks noChangeArrowheads="1"/>
            </p:cNvSpPr>
            <p:nvPr/>
          </p:nvSpPr>
          <p:spPr bwMode="auto">
            <a:xfrm>
              <a:off x="727606" y="385925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292" name="Rectangle 81"/>
            <p:cNvSpPr>
              <a:spLocks noChangeArrowheads="1"/>
            </p:cNvSpPr>
            <p:nvPr/>
          </p:nvSpPr>
          <p:spPr bwMode="auto">
            <a:xfrm>
              <a:off x="1685436" y="3847776"/>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93" name="Rectangle 81"/>
            <p:cNvSpPr>
              <a:spLocks noChangeArrowheads="1"/>
            </p:cNvSpPr>
            <p:nvPr/>
          </p:nvSpPr>
          <p:spPr bwMode="auto">
            <a:xfrm>
              <a:off x="369221" y="3870966"/>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294" name="Rectangle 83"/>
            <p:cNvSpPr>
              <a:spLocks noChangeArrowheads="1"/>
            </p:cNvSpPr>
            <p:nvPr/>
          </p:nvSpPr>
          <p:spPr bwMode="auto">
            <a:xfrm>
              <a:off x="1717437" y="4852221"/>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95" name="Rectangle 82"/>
            <p:cNvSpPr>
              <a:spLocks noChangeArrowheads="1"/>
            </p:cNvSpPr>
            <p:nvPr/>
          </p:nvSpPr>
          <p:spPr bwMode="auto">
            <a:xfrm>
              <a:off x="1423181" y="4858935"/>
              <a:ext cx="344488"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296" name="Rectangle 81"/>
            <p:cNvSpPr>
              <a:spLocks noChangeArrowheads="1"/>
            </p:cNvSpPr>
            <p:nvPr/>
          </p:nvSpPr>
          <p:spPr bwMode="auto">
            <a:xfrm>
              <a:off x="1078694" y="4858935"/>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297" name="Rectangle 81"/>
            <p:cNvSpPr>
              <a:spLocks noChangeArrowheads="1"/>
            </p:cNvSpPr>
            <p:nvPr/>
          </p:nvSpPr>
          <p:spPr bwMode="auto">
            <a:xfrm>
              <a:off x="2080229" y="4847460"/>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298" name="Rectangle 81"/>
            <p:cNvSpPr>
              <a:spLocks noChangeArrowheads="1"/>
            </p:cNvSpPr>
            <p:nvPr/>
          </p:nvSpPr>
          <p:spPr bwMode="auto">
            <a:xfrm>
              <a:off x="720309" y="4870650"/>
              <a:ext cx="344487" cy="23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299" name="Rectangle 81"/>
            <p:cNvSpPr>
              <a:spLocks noChangeArrowheads="1"/>
            </p:cNvSpPr>
            <p:nvPr/>
          </p:nvSpPr>
          <p:spPr bwMode="auto">
            <a:xfrm>
              <a:off x="2429421" y="4840827"/>
              <a:ext cx="344487" cy="23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sp>
        <p:nvSpPr>
          <p:cNvPr id="7233" name="Line 555"/>
          <p:cNvSpPr>
            <a:spLocks noChangeShapeType="1"/>
          </p:cNvSpPr>
          <p:nvPr/>
        </p:nvSpPr>
        <p:spPr bwMode="auto">
          <a:xfrm flipV="1">
            <a:off x="2846388" y="9525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34" name="Line 556"/>
          <p:cNvSpPr>
            <a:spLocks noChangeShapeType="1"/>
          </p:cNvSpPr>
          <p:nvPr/>
        </p:nvSpPr>
        <p:spPr bwMode="auto">
          <a:xfrm flipV="1">
            <a:off x="571500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35" name="Line 557"/>
          <p:cNvSpPr>
            <a:spLocks noChangeShapeType="1"/>
          </p:cNvSpPr>
          <p:nvPr/>
        </p:nvSpPr>
        <p:spPr bwMode="auto">
          <a:xfrm flipH="1" flipV="1">
            <a:off x="20638" y="182880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36" name="Line 558"/>
          <p:cNvSpPr>
            <a:spLocks noChangeShapeType="1"/>
          </p:cNvSpPr>
          <p:nvPr/>
        </p:nvSpPr>
        <p:spPr bwMode="auto">
          <a:xfrm flipH="1" flipV="1">
            <a:off x="14288" y="34623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37" name="Line 559"/>
          <p:cNvSpPr>
            <a:spLocks noChangeShapeType="1"/>
          </p:cNvSpPr>
          <p:nvPr/>
        </p:nvSpPr>
        <p:spPr bwMode="auto">
          <a:xfrm flipH="1" flipV="1">
            <a:off x="1588" y="50784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38" name="Line 838"/>
          <p:cNvSpPr>
            <a:spLocks noChangeShapeType="1"/>
          </p:cNvSpPr>
          <p:nvPr/>
        </p:nvSpPr>
        <p:spPr bwMode="auto">
          <a:xfrm flipV="1">
            <a:off x="354013" y="2651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39" name="Line 838"/>
          <p:cNvSpPr>
            <a:spLocks noChangeShapeType="1"/>
          </p:cNvSpPr>
          <p:nvPr/>
        </p:nvSpPr>
        <p:spPr bwMode="auto">
          <a:xfrm flipV="1">
            <a:off x="3021013" y="260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0" name="Line 838"/>
          <p:cNvSpPr>
            <a:spLocks noChangeShapeType="1"/>
          </p:cNvSpPr>
          <p:nvPr/>
        </p:nvSpPr>
        <p:spPr bwMode="auto">
          <a:xfrm flipV="1">
            <a:off x="5865813" y="2524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1" name="Line 838"/>
          <p:cNvSpPr>
            <a:spLocks noChangeShapeType="1"/>
          </p:cNvSpPr>
          <p:nvPr/>
        </p:nvSpPr>
        <p:spPr bwMode="auto">
          <a:xfrm flipV="1">
            <a:off x="398463" y="204152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2" name="Line 838"/>
          <p:cNvSpPr>
            <a:spLocks noChangeShapeType="1"/>
          </p:cNvSpPr>
          <p:nvPr/>
        </p:nvSpPr>
        <p:spPr bwMode="auto">
          <a:xfrm flipV="1">
            <a:off x="3065463" y="2038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3" name="Line 838"/>
          <p:cNvSpPr>
            <a:spLocks noChangeShapeType="1"/>
          </p:cNvSpPr>
          <p:nvPr/>
        </p:nvSpPr>
        <p:spPr bwMode="auto">
          <a:xfrm flipV="1">
            <a:off x="5910263" y="20304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4" name="Line 838"/>
          <p:cNvSpPr>
            <a:spLocks noChangeShapeType="1"/>
          </p:cNvSpPr>
          <p:nvPr/>
        </p:nvSpPr>
        <p:spPr bwMode="auto">
          <a:xfrm flipV="1">
            <a:off x="404813" y="367188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5" name="Line 838"/>
          <p:cNvSpPr>
            <a:spLocks noChangeShapeType="1"/>
          </p:cNvSpPr>
          <p:nvPr/>
        </p:nvSpPr>
        <p:spPr bwMode="auto">
          <a:xfrm flipV="1">
            <a:off x="3071813" y="36687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6" name="Line 838"/>
          <p:cNvSpPr>
            <a:spLocks noChangeShapeType="1"/>
          </p:cNvSpPr>
          <p:nvPr/>
        </p:nvSpPr>
        <p:spPr bwMode="auto">
          <a:xfrm flipV="1">
            <a:off x="5916613" y="366077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7" name="Line 838"/>
          <p:cNvSpPr>
            <a:spLocks noChangeShapeType="1"/>
          </p:cNvSpPr>
          <p:nvPr/>
        </p:nvSpPr>
        <p:spPr bwMode="auto">
          <a:xfrm flipV="1">
            <a:off x="301625" y="529590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8" name="Line 838"/>
          <p:cNvSpPr>
            <a:spLocks noChangeShapeType="1"/>
          </p:cNvSpPr>
          <p:nvPr/>
        </p:nvSpPr>
        <p:spPr bwMode="auto">
          <a:xfrm flipV="1">
            <a:off x="2968625" y="5291138"/>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49" name="Line 838"/>
          <p:cNvSpPr>
            <a:spLocks noChangeShapeType="1"/>
          </p:cNvSpPr>
          <p:nvPr/>
        </p:nvSpPr>
        <p:spPr bwMode="auto">
          <a:xfrm flipV="1">
            <a:off x="5822950" y="5273675"/>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819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819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819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819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819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820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TotalTime>
  <Words>1876</Words>
  <Application>Microsoft Office PowerPoint</Application>
  <PresentationFormat>On-screen Show (4:3)</PresentationFormat>
  <Paragraphs>1674</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printable sinlge page calendar</dc:title>
  <dc:creator>Presentation Magazine</dc:creator>
  <cp:lastModifiedBy>Jonty Pearce</cp:lastModifiedBy>
  <cp:revision>102</cp:revision>
  <dcterms:created xsi:type="dcterms:W3CDTF">2007-10-27T13:45:29Z</dcterms:created>
  <dcterms:modified xsi:type="dcterms:W3CDTF">2015-02-22T11:23:36Z</dcterms:modified>
</cp:coreProperties>
</file>