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5" r:id="rId2"/>
    <p:sldId id="297" r:id="rId3"/>
    <p:sldId id="266" r:id="rId4"/>
    <p:sldId id="298" r:id="rId5"/>
    <p:sldId id="27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48">
          <p15:clr>
            <a:srgbClr val="A4A3A4"/>
          </p15:clr>
        </p15:guide>
        <p15:guide id="2" orient="horz" pos="1320">
          <p15:clr>
            <a:srgbClr val="A4A3A4"/>
          </p15:clr>
        </p15:guide>
        <p15:guide id="3" orient="horz" pos="3276">
          <p15:clr>
            <a:srgbClr val="A4A3A4"/>
          </p15:clr>
        </p15:guide>
        <p15:guide id="4" orient="horz" pos="2274">
          <p15:clr>
            <a:srgbClr val="A4A3A4"/>
          </p15:clr>
        </p15:guide>
        <p15:guide id="5" pos="3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79" autoAdjust="0"/>
    <p:restoredTop sz="92998" autoAdjust="0"/>
  </p:normalViewPr>
  <p:slideViewPr>
    <p:cSldViewPr snapToGrid="0" snapToObjects="1">
      <p:cViewPr>
        <p:scale>
          <a:sx n="76" d="100"/>
          <a:sy n="76" d="100"/>
        </p:scale>
        <p:origin x="1404" y="0"/>
      </p:cViewPr>
      <p:guideLst>
        <p:guide orient="horz" pos="348"/>
        <p:guide orient="horz" pos="1320"/>
        <p:guide orient="horz" pos="3276"/>
        <p:guide orient="horz" pos="2274"/>
        <p:guide pos="342"/>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DD0ED55-B5F1-485B-8D4A-FB85C74B3FA3}" type="slidenum">
              <a:rPr lang="en-US" altLang="en-US"/>
              <a:pPr>
                <a:defRPr/>
              </a:pPr>
              <a:t>‹#›</a:t>
            </a:fld>
            <a:endParaRPr lang="en-US" altLang="en-US"/>
          </a:p>
        </p:txBody>
      </p:sp>
    </p:spTree>
    <p:extLst>
      <p:ext uri="{BB962C8B-B14F-4D97-AF65-F5344CB8AC3E}">
        <p14:creationId xmlns:p14="http://schemas.microsoft.com/office/powerpoint/2010/main" val="41105978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E721B1A-5F8C-4C75-8770-228B57BB3062}" type="slidenum">
              <a:rPr lang="en-US" altLang="en-US" smtClean="0"/>
              <a:pPr>
                <a:spcBef>
                  <a:spcPct val="0"/>
                </a:spcBef>
              </a:pPr>
              <a:t>3</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51564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386D97-1B64-44E4-B89E-5997BE23CC2F}" type="slidenum">
              <a:rPr lang="en-US" altLang="en-US" smtClean="0"/>
              <a:pPr>
                <a:spcBef>
                  <a:spcPct val="0"/>
                </a:spcBef>
              </a:pPr>
              <a:t>5</a:t>
            </a:fld>
            <a:endParaRPr lang="en-US" altLang="en-US"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95219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14D01C-CD1F-46AD-A477-EB8CB12C3382}" type="slidenum">
              <a:rPr lang="en-US" altLang="en-US"/>
              <a:pPr>
                <a:defRPr/>
              </a:pPr>
              <a:t>‹#›</a:t>
            </a:fld>
            <a:endParaRPr lang="en-US" altLang="en-US"/>
          </a:p>
        </p:txBody>
      </p:sp>
    </p:spTree>
    <p:extLst>
      <p:ext uri="{BB962C8B-B14F-4D97-AF65-F5344CB8AC3E}">
        <p14:creationId xmlns:p14="http://schemas.microsoft.com/office/powerpoint/2010/main" val="246480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F4652F-7840-4C66-88F7-0D1F06A48C1F}" type="slidenum">
              <a:rPr lang="en-US" altLang="en-US"/>
              <a:pPr>
                <a:defRPr/>
              </a:pPr>
              <a:t>‹#›</a:t>
            </a:fld>
            <a:endParaRPr lang="en-US" altLang="en-US"/>
          </a:p>
        </p:txBody>
      </p:sp>
    </p:spTree>
    <p:extLst>
      <p:ext uri="{BB962C8B-B14F-4D97-AF65-F5344CB8AC3E}">
        <p14:creationId xmlns:p14="http://schemas.microsoft.com/office/powerpoint/2010/main" val="3277404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E786CD-BD6D-4E30-8919-2C195DAC76A2}" type="slidenum">
              <a:rPr lang="en-US" altLang="en-US"/>
              <a:pPr>
                <a:defRPr/>
              </a:pPr>
              <a:t>‹#›</a:t>
            </a:fld>
            <a:endParaRPr lang="en-US" altLang="en-US"/>
          </a:p>
        </p:txBody>
      </p:sp>
    </p:spTree>
    <p:extLst>
      <p:ext uri="{BB962C8B-B14F-4D97-AF65-F5344CB8AC3E}">
        <p14:creationId xmlns:p14="http://schemas.microsoft.com/office/powerpoint/2010/main" val="331992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699AA0-CF46-4156-9D2E-79A47E9FC95C}" type="slidenum">
              <a:rPr lang="en-US" altLang="en-US"/>
              <a:pPr>
                <a:defRPr/>
              </a:pPr>
              <a:t>‹#›</a:t>
            </a:fld>
            <a:endParaRPr lang="en-US" altLang="en-US"/>
          </a:p>
        </p:txBody>
      </p:sp>
    </p:spTree>
    <p:extLst>
      <p:ext uri="{BB962C8B-B14F-4D97-AF65-F5344CB8AC3E}">
        <p14:creationId xmlns:p14="http://schemas.microsoft.com/office/powerpoint/2010/main" val="88088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0BB343-F492-4480-904F-94A9BC06F601}" type="slidenum">
              <a:rPr lang="en-US" altLang="en-US"/>
              <a:pPr>
                <a:defRPr/>
              </a:pPr>
              <a:t>‹#›</a:t>
            </a:fld>
            <a:endParaRPr lang="en-US" altLang="en-US"/>
          </a:p>
        </p:txBody>
      </p:sp>
    </p:spTree>
    <p:extLst>
      <p:ext uri="{BB962C8B-B14F-4D97-AF65-F5344CB8AC3E}">
        <p14:creationId xmlns:p14="http://schemas.microsoft.com/office/powerpoint/2010/main" val="1527560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A79182-B7DC-41FF-BA55-952734E60C2E}" type="slidenum">
              <a:rPr lang="en-US" altLang="en-US"/>
              <a:pPr>
                <a:defRPr/>
              </a:pPr>
              <a:t>‹#›</a:t>
            </a:fld>
            <a:endParaRPr lang="en-US" altLang="en-US"/>
          </a:p>
        </p:txBody>
      </p:sp>
    </p:spTree>
    <p:extLst>
      <p:ext uri="{BB962C8B-B14F-4D97-AF65-F5344CB8AC3E}">
        <p14:creationId xmlns:p14="http://schemas.microsoft.com/office/powerpoint/2010/main" val="340880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65CAFD1-B68F-4D94-BDD9-A2DED07C56CF}" type="slidenum">
              <a:rPr lang="en-US" altLang="en-US"/>
              <a:pPr>
                <a:defRPr/>
              </a:pPr>
              <a:t>‹#›</a:t>
            </a:fld>
            <a:endParaRPr lang="en-US" altLang="en-US"/>
          </a:p>
        </p:txBody>
      </p:sp>
    </p:spTree>
    <p:extLst>
      <p:ext uri="{BB962C8B-B14F-4D97-AF65-F5344CB8AC3E}">
        <p14:creationId xmlns:p14="http://schemas.microsoft.com/office/powerpoint/2010/main" val="2016088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5E30B43-0429-48A8-9079-990EB7D5CEEC}" type="slidenum">
              <a:rPr lang="en-US" altLang="en-US"/>
              <a:pPr>
                <a:defRPr/>
              </a:pPr>
              <a:t>‹#›</a:t>
            </a:fld>
            <a:endParaRPr lang="en-US" altLang="en-US"/>
          </a:p>
        </p:txBody>
      </p:sp>
    </p:spTree>
    <p:extLst>
      <p:ext uri="{BB962C8B-B14F-4D97-AF65-F5344CB8AC3E}">
        <p14:creationId xmlns:p14="http://schemas.microsoft.com/office/powerpoint/2010/main" val="382947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1B9407-1F24-4AC5-B4B5-573AB33B0D2D}" type="slidenum">
              <a:rPr lang="en-US" altLang="en-US"/>
              <a:pPr>
                <a:defRPr/>
              </a:pPr>
              <a:t>‹#›</a:t>
            </a:fld>
            <a:endParaRPr lang="en-US" altLang="en-US"/>
          </a:p>
        </p:txBody>
      </p:sp>
    </p:spTree>
    <p:extLst>
      <p:ext uri="{BB962C8B-B14F-4D97-AF65-F5344CB8AC3E}">
        <p14:creationId xmlns:p14="http://schemas.microsoft.com/office/powerpoint/2010/main" val="2417645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CBF9FC-C9FA-4A06-A99A-4E2F1E9AAAFE}" type="slidenum">
              <a:rPr lang="en-US" altLang="en-US"/>
              <a:pPr>
                <a:defRPr/>
              </a:pPr>
              <a:t>‹#›</a:t>
            </a:fld>
            <a:endParaRPr lang="en-US" altLang="en-US"/>
          </a:p>
        </p:txBody>
      </p:sp>
    </p:spTree>
    <p:extLst>
      <p:ext uri="{BB962C8B-B14F-4D97-AF65-F5344CB8AC3E}">
        <p14:creationId xmlns:p14="http://schemas.microsoft.com/office/powerpoint/2010/main" val="3870904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3C71FD-B698-4D44-9EC3-5384463D11F9}" type="slidenum">
              <a:rPr lang="en-US" altLang="en-US"/>
              <a:pPr>
                <a:defRPr/>
              </a:pPr>
              <a:t>‹#›</a:t>
            </a:fld>
            <a:endParaRPr lang="en-US" altLang="en-US"/>
          </a:p>
        </p:txBody>
      </p:sp>
    </p:spTree>
    <p:extLst>
      <p:ext uri="{BB962C8B-B14F-4D97-AF65-F5344CB8AC3E}">
        <p14:creationId xmlns:p14="http://schemas.microsoft.com/office/powerpoint/2010/main" val="1695755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DE4AFBD-C94B-41B0-972F-6CBFB8C751DB}" type="slidenum">
              <a:rPr lang="en-US" altLang="en-US"/>
              <a:pPr>
                <a:defRPr/>
              </a:pPr>
              <a:t>‹#›</a:t>
            </a:fld>
            <a:endParaRPr lang="en-US" altLang="en-US"/>
          </a:p>
        </p:txBody>
      </p:sp>
      <p:sp>
        <p:nvSpPr>
          <p:cNvPr id="1031" name="Text Box 7"/>
          <p:cNvSpPr txBox="1">
            <a:spLocks noChangeArrowheads="1"/>
          </p:cNvSpPr>
          <p:nvPr userDrawn="1"/>
        </p:nvSpPr>
        <p:spPr bwMode="auto">
          <a:xfrm>
            <a:off x="7186613" y="6624638"/>
            <a:ext cx="20113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smtClean="0"/>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406650"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075" name="Rectangle 3"/>
          <p:cNvSpPr>
            <a:spLocks noChangeArrowheads="1"/>
          </p:cNvSpPr>
          <p:nvPr/>
        </p:nvSpPr>
        <p:spPr bwMode="auto">
          <a:xfrm>
            <a:off x="2062163" y="309563"/>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076" name="Rectangle 4"/>
          <p:cNvSpPr>
            <a:spLocks noChangeArrowheads="1"/>
          </p:cNvSpPr>
          <p:nvPr/>
        </p:nvSpPr>
        <p:spPr bwMode="auto">
          <a:xfrm>
            <a:off x="1717675"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077" name="Rectangle 5"/>
          <p:cNvSpPr>
            <a:spLocks noChangeArrowheads="1"/>
          </p:cNvSpPr>
          <p:nvPr/>
        </p:nvSpPr>
        <p:spPr bwMode="auto">
          <a:xfrm>
            <a:off x="1373188" y="309563"/>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078" name="Rectangle 6"/>
          <p:cNvSpPr>
            <a:spLocks noChangeArrowheads="1"/>
          </p:cNvSpPr>
          <p:nvPr/>
        </p:nvSpPr>
        <p:spPr bwMode="auto">
          <a:xfrm>
            <a:off x="1028700"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079" name="Rectangle 7"/>
          <p:cNvSpPr>
            <a:spLocks noChangeArrowheads="1"/>
          </p:cNvSpPr>
          <p:nvPr/>
        </p:nvSpPr>
        <p:spPr bwMode="auto">
          <a:xfrm>
            <a:off x="684213" y="309563"/>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080" name="Rectangle 8"/>
          <p:cNvSpPr>
            <a:spLocks noChangeArrowheads="1"/>
          </p:cNvSpPr>
          <p:nvPr/>
        </p:nvSpPr>
        <p:spPr bwMode="auto">
          <a:xfrm>
            <a:off x="339725"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081" name="Rectangle 9"/>
          <p:cNvSpPr>
            <a:spLocks noChangeArrowheads="1"/>
          </p:cNvSpPr>
          <p:nvPr/>
        </p:nvSpPr>
        <p:spPr bwMode="auto">
          <a:xfrm>
            <a:off x="339725" y="185738"/>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2017</a:t>
            </a:r>
          </a:p>
          <a:p>
            <a:pPr algn="ctr" eaLnBrk="1" fontAlgn="b" hangingPunct="1">
              <a:spcBef>
                <a:spcPct val="0"/>
              </a:spcBef>
              <a:buFontTx/>
              <a:buNone/>
            </a:pPr>
            <a:endParaRPr lang="en-US" altLang="en-US" sz="1000" b="1"/>
          </a:p>
        </p:txBody>
      </p:sp>
      <p:sp>
        <p:nvSpPr>
          <p:cNvPr id="3082" name="Rectangle 13"/>
          <p:cNvSpPr>
            <a:spLocks noChangeArrowheads="1"/>
          </p:cNvSpPr>
          <p:nvPr/>
        </p:nvSpPr>
        <p:spPr bwMode="auto">
          <a:xfrm>
            <a:off x="1314450" y="454025"/>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083" name="Rectangle 14"/>
          <p:cNvSpPr>
            <a:spLocks noChangeArrowheads="1"/>
          </p:cNvSpPr>
          <p:nvPr/>
        </p:nvSpPr>
        <p:spPr bwMode="auto">
          <a:xfrm>
            <a:off x="1027113" y="447675"/>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084" name="Rectangle 15"/>
          <p:cNvSpPr>
            <a:spLocks noChangeArrowheads="1"/>
          </p:cNvSpPr>
          <p:nvPr/>
        </p:nvSpPr>
        <p:spPr bwMode="auto">
          <a:xfrm>
            <a:off x="714375" y="158750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085" name="Rectangle 16"/>
          <p:cNvSpPr>
            <a:spLocks noChangeArrowheads="1"/>
          </p:cNvSpPr>
          <p:nvPr/>
        </p:nvSpPr>
        <p:spPr bwMode="auto">
          <a:xfrm>
            <a:off x="369888" y="158750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086" name="Rectangle 18"/>
          <p:cNvSpPr>
            <a:spLocks noChangeArrowheads="1"/>
          </p:cNvSpPr>
          <p:nvPr/>
        </p:nvSpPr>
        <p:spPr bwMode="auto">
          <a:xfrm>
            <a:off x="2009775" y="1350963"/>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087" name="Rectangle 19"/>
          <p:cNvSpPr>
            <a:spLocks noChangeArrowheads="1"/>
          </p:cNvSpPr>
          <p:nvPr/>
        </p:nvSpPr>
        <p:spPr bwMode="auto">
          <a:xfrm>
            <a:off x="1665288" y="135096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088" name="Rectangle 20"/>
          <p:cNvSpPr>
            <a:spLocks noChangeArrowheads="1"/>
          </p:cNvSpPr>
          <p:nvPr/>
        </p:nvSpPr>
        <p:spPr bwMode="auto">
          <a:xfrm>
            <a:off x="1320800" y="13525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089" name="Rectangle 21"/>
          <p:cNvSpPr>
            <a:spLocks noChangeArrowheads="1"/>
          </p:cNvSpPr>
          <p:nvPr/>
        </p:nvSpPr>
        <p:spPr bwMode="auto">
          <a:xfrm>
            <a:off x="1027113" y="135731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090" name="Rectangle 22"/>
          <p:cNvSpPr>
            <a:spLocks noChangeArrowheads="1"/>
          </p:cNvSpPr>
          <p:nvPr/>
        </p:nvSpPr>
        <p:spPr bwMode="auto">
          <a:xfrm>
            <a:off x="714375" y="1360488"/>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091" name="Rectangle 23"/>
          <p:cNvSpPr>
            <a:spLocks noChangeArrowheads="1"/>
          </p:cNvSpPr>
          <p:nvPr/>
        </p:nvSpPr>
        <p:spPr bwMode="auto">
          <a:xfrm>
            <a:off x="369888" y="1360488"/>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092" name="Rectangle 25"/>
          <p:cNvSpPr>
            <a:spLocks noChangeArrowheads="1"/>
          </p:cNvSpPr>
          <p:nvPr/>
        </p:nvSpPr>
        <p:spPr bwMode="auto">
          <a:xfrm>
            <a:off x="2009775" y="1123950"/>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093" name="Rectangle 26"/>
          <p:cNvSpPr>
            <a:spLocks noChangeArrowheads="1"/>
          </p:cNvSpPr>
          <p:nvPr/>
        </p:nvSpPr>
        <p:spPr bwMode="auto">
          <a:xfrm>
            <a:off x="1665288" y="1127125"/>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094" name="Rectangle 27"/>
          <p:cNvSpPr>
            <a:spLocks noChangeArrowheads="1"/>
          </p:cNvSpPr>
          <p:nvPr/>
        </p:nvSpPr>
        <p:spPr bwMode="auto">
          <a:xfrm>
            <a:off x="1320800" y="1125538"/>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095" name="Rectangle 28"/>
          <p:cNvSpPr>
            <a:spLocks noChangeArrowheads="1"/>
          </p:cNvSpPr>
          <p:nvPr/>
        </p:nvSpPr>
        <p:spPr bwMode="auto">
          <a:xfrm>
            <a:off x="1027113" y="112871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096" name="Rectangle 29"/>
          <p:cNvSpPr>
            <a:spLocks noChangeArrowheads="1"/>
          </p:cNvSpPr>
          <p:nvPr/>
        </p:nvSpPr>
        <p:spPr bwMode="auto">
          <a:xfrm>
            <a:off x="714375" y="113188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097" name="Rectangle 30"/>
          <p:cNvSpPr>
            <a:spLocks noChangeArrowheads="1"/>
          </p:cNvSpPr>
          <p:nvPr/>
        </p:nvSpPr>
        <p:spPr bwMode="auto">
          <a:xfrm>
            <a:off x="369888" y="113188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098" name="Rectangle 32"/>
          <p:cNvSpPr>
            <a:spLocks noChangeArrowheads="1"/>
          </p:cNvSpPr>
          <p:nvPr/>
        </p:nvSpPr>
        <p:spPr bwMode="auto">
          <a:xfrm>
            <a:off x="2009775" y="8953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099" name="Rectangle 33"/>
          <p:cNvSpPr>
            <a:spLocks noChangeArrowheads="1"/>
          </p:cNvSpPr>
          <p:nvPr/>
        </p:nvSpPr>
        <p:spPr bwMode="auto">
          <a:xfrm>
            <a:off x="1665288" y="898525"/>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100" name="Rectangle 34"/>
          <p:cNvSpPr>
            <a:spLocks noChangeArrowheads="1"/>
          </p:cNvSpPr>
          <p:nvPr/>
        </p:nvSpPr>
        <p:spPr bwMode="auto">
          <a:xfrm>
            <a:off x="1320800" y="89693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101" name="Rectangle 35"/>
          <p:cNvSpPr>
            <a:spLocks noChangeArrowheads="1"/>
          </p:cNvSpPr>
          <p:nvPr/>
        </p:nvSpPr>
        <p:spPr bwMode="auto">
          <a:xfrm>
            <a:off x="1027113" y="901700"/>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102" name="Rectangle 36"/>
          <p:cNvSpPr>
            <a:spLocks noChangeArrowheads="1"/>
          </p:cNvSpPr>
          <p:nvPr/>
        </p:nvSpPr>
        <p:spPr bwMode="auto">
          <a:xfrm>
            <a:off x="714375" y="90328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103" name="Rectangle 37"/>
          <p:cNvSpPr>
            <a:spLocks noChangeArrowheads="1"/>
          </p:cNvSpPr>
          <p:nvPr/>
        </p:nvSpPr>
        <p:spPr bwMode="auto">
          <a:xfrm>
            <a:off x="369888" y="90328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104" name="Rectangle 39"/>
          <p:cNvSpPr>
            <a:spLocks noChangeArrowheads="1"/>
          </p:cNvSpPr>
          <p:nvPr/>
        </p:nvSpPr>
        <p:spPr bwMode="auto">
          <a:xfrm>
            <a:off x="2009775" y="6667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105" name="Rectangle 40"/>
          <p:cNvSpPr>
            <a:spLocks noChangeArrowheads="1"/>
          </p:cNvSpPr>
          <p:nvPr/>
        </p:nvSpPr>
        <p:spPr bwMode="auto">
          <a:xfrm>
            <a:off x="1665288" y="669925"/>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106" name="Rectangle 41"/>
          <p:cNvSpPr>
            <a:spLocks noChangeArrowheads="1"/>
          </p:cNvSpPr>
          <p:nvPr/>
        </p:nvSpPr>
        <p:spPr bwMode="auto">
          <a:xfrm>
            <a:off x="1320800" y="671513"/>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107" name="Rectangle 42"/>
          <p:cNvSpPr>
            <a:spLocks noChangeArrowheads="1"/>
          </p:cNvSpPr>
          <p:nvPr/>
        </p:nvSpPr>
        <p:spPr bwMode="auto">
          <a:xfrm>
            <a:off x="1027113" y="676275"/>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108" name="Rectangle 43"/>
          <p:cNvSpPr>
            <a:spLocks noChangeArrowheads="1"/>
          </p:cNvSpPr>
          <p:nvPr/>
        </p:nvSpPr>
        <p:spPr bwMode="auto">
          <a:xfrm>
            <a:off x="714375" y="679450"/>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109" name="Rectangle 44"/>
          <p:cNvSpPr>
            <a:spLocks noChangeArrowheads="1"/>
          </p:cNvSpPr>
          <p:nvPr/>
        </p:nvSpPr>
        <p:spPr bwMode="auto">
          <a:xfrm>
            <a:off x="369888" y="679450"/>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110" name="Rectangle 46"/>
          <p:cNvSpPr>
            <a:spLocks noChangeArrowheads="1"/>
          </p:cNvSpPr>
          <p:nvPr/>
        </p:nvSpPr>
        <p:spPr bwMode="auto">
          <a:xfrm>
            <a:off x="2009775" y="442913"/>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111" name="Rectangle 47"/>
          <p:cNvSpPr>
            <a:spLocks noChangeArrowheads="1"/>
          </p:cNvSpPr>
          <p:nvPr/>
        </p:nvSpPr>
        <p:spPr bwMode="auto">
          <a:xfrm>
            <a:off x="1665288" y="442913"/>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12" name="Rectangle 17"/>
          <p:cNvSpPr>
            <a:spLocks noChangeArrowheads="1"/>
          </p:cNvSpPr>
          <p:nvPr/>
        </p:nvSpPr>
        <p:spPr bwMode="auto">
          <a:xfrm>
            <a:off x="2354263" y="135096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13" name="Rectangle 24"/>
          <p:cNvSpPr>
            <a:spLocks noChangeArrowheads="1"/>
          </p:cNvSpPr>
          <p:nvPr/>
        </p:nvSpPr>
        <p:spPr bwMode="auto">
          <a:xfrm>
            <a:off x="2354263" y="1123950"/>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114" name="Rectangle 31"/>
          <p:cNvSpPr>
            <a:spLocks noChangeArrowheads="1"/>
          </p:cNvSpPr>
          <p:nvPr/>
        </p:nvSpPr>
        <p:spPr bwMode="auto">
          <a:xfrm>
            <a:off x="2354263" y="89535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115" name="Rectangle 38"/>
          <p:cNvSpPr>
            <a:spLocks noChangeArrowheads="1"/>
          </p:cNvSpPr>
          <p:nvPr/>
        </p:nvSpPr>
        <p:spPr bwMode="auto">
          <a:xfrm>
            <a:off x="2354263" y="66675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116" name="Rectangle 45"/>
          <p:cNvSpPr>
            <a:spLocks noChangeArrowheads="1"/>
          </p:cNvSpPr>
          <p:nvPr/>
        </p:nvSpPr>
        <p:spPr bwMode="auto">
          <a:xfrm>
            <a:off x="2354263" y="442913"/>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nvGrpSpPr>
          <p:cNvPr id="3117" name="Group 8"/>
          <p:cNvGrpSpPr>
            <a:grpSpLocks/>
          </p:cNvGrpSpPr>
          <p:nvPr/>
        </p:nvGrpSpPr>
        <p:grpSpPr bwMode="auto">
          <a:xfrm>
            <a:off x="5867400" y="3598863"/>
            <a:ext cx="2425700" cy="1395412"/>
            <a:chOff x="5867400" y="3598863"/>
            <a:chExt cx="2425701" cy="1395412"/>
          </a:xfrm>
        </p:grpSpPr>
        <p:sp>
          <p:nvSpPr>
            <p:cNvPr id="3586" name="Rectangle 2"/>
            <p:cNvSpPr>
              <a:spLocks noChangeArrowheads="1"/>
            </p:cNvSpPr>
            <p:nvPr/>
          </p:nvSpPr>
          <p:spPr bwMode="auto">
            <a:xfrm>
              <a:off x="7933945"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87" name="Rectangle 3"/>
            <p:cNvSpPr>
              <a:spLocks noChangeArrowheads="1"/>
            </p:cNvSpPr>
            <p:nvPr/>
          </p:nvSpPr>
          <p:spPr bwMode="auto">
            <a:xfrm>
              <a:off x="7589521" y="3719555"/>
              <a:ext cx="344424"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88" name="Rectangle 4"/>
            <p:cNvSpPr>
              <a:spLocks noChangeArrowheads="1"/>
            </p:cNvSpPr>
            <p:nvPr/>
          </p:nvSpPr>
          <p:spPr bwMode="auto">
            <a:xfrm>
              <a:off x="7245097"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89" name="Rectangle 5"/>
            <p:cNvSpPr>
              <a:spLocks noChangeArrowheads="1"/>
            </p:cNvSpPr>
            <p:nvPr/>
          </p:nvSpPr>
          <p:spPr bwMode="auto">
            <a:xfrm>
              <a:off x="6900673" y="3719555"/>
              <a:ext cx="344424"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90" name="Rectangle 6"/>
            <p:cNvSpPr>
              <a:spLocks noChangeArrowheads="1"/>
            </p:cNvSpPr>
            <p:nvPr/>
          </p:nvSpPr>
          <p:spPr bwMode="auto">
            <a:xfrm>
              <a:off x="6556248"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91" name="Rectangle 7"/>
            <p:cNvSpPr>
              <a:spLocks noChangeArrowheads="1"/>
            </p:cNvSpPr>
            <p:nvPr/>
          </p:nvSpPr>
          <p:spPr bwMode="auto">
            <a:xfrm>
              <a:off x="6211825" y="3719555"/>
              <a:ext cx="344424"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92" name="Rectangle 8"/>
            <p:cNvSpPr>
              <a:spLocks noChangeArrowheads="1"/>
            </p:cNvSpPr>
            <p:nvPr/>
          </p:nvSpPr>
          <p:spPr bwMode="auto">
            <a:xfrm>
              <a:off x="5867400"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93" name="Rectangle 9"/>
            <p:cNvSpPr>
              <a:spLocks noChangeArrowheads="1"/>
            </p:cNvSpPr>
            <p:nvPr/>
          </p:nvSpPr>
          <p:spPr bwMode="auto">
            <a:xfrm>
              <a:off x="5867400" y="3598863"/>
              <a:ext cx="2410970"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2017</a:t>
              </a:r>
            </a:p>
            <a:p>
              <a:pPr algn="ctr" eaLnBrk="1" fontAlgn="b" hangingPunct="1">
                <a:spcBef>
                  <a:spcPct val="0"/>
                </a:spcBef>
                <a:buFontTx/>
                <a:buNone/>
              </a:pPr>
              <a:endParaRPr lang="en-US" altLang="en-US" sz="1000" b="1"/>
            </a:p>
          </p:txBody>
        </p:sp>
        <p:sp>
          <p:nvSpPr>
            <p:cNvPr id="3594" name="Rectangle 113"/>
            <p:cNvSpPr>
              <a:spLocks noChangeArrowheads="1"/>
            </p:cNvSpPr>
            <p:nvPr/>
          </p:nvSpPr>
          <p:spPr bwMode="auto">
            <a:xfrm>
              <a:off x="7604251" y="4767679"/>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595" name="Rectangle 112"/>
            <p:cNvSpPr>
              <a:spLocks noChangeArrowheads="1"/>
            </p:cNvSpPr>
            <p:nvPr/>
          </p:nvSpPr>
          <p:spPr bwMode="auto">
            <a:xfrm>
              <a:off x="7261732" y="4767622"/>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96" name="Rectangle 111"/>
            <p:cNvSpPr>
              <a:spLocks noChangeArrowheads="1"/>
            </p:cNvSpPr>
            <p:nvPr/>
          </p:nvSpPr>
          <p:spPr bwMode="auto">
            <a:xfrm>
              <a:off x="6925097" y="477208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97" name="Rectangle 110"/>
            <p:cNvSpPr>
              <a:spLocks noChangeArrowheads="1"/>
            </p:cNvSpPr>
            <p:nvPr/>
          </p:nvSpPr>
          <p:spPr bwMode="auto">
            <a:xfrm>
              <a:off x="6621716" y="4763527"/>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98" name="Rectangle 109"/>
            <p:cNvSpPr>
              <a:spLocks noChangeArrowheads="1"/>
            </p:cNvSpPr>
            <p:nvPr/>
          </p:nvSpPr>
          <p:spPr bwMode="auto">
            <a:xfrm>
              <a:off x="6277292" y="4763527"/>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99" name="Rectangle 108"/>
            <p:cNvSpPr>
              <a:spLocks noChangeArrowheads="1"/>
            </p:cNvSpPr>
            <p:nvPr/>
          </p:nvSpPr>
          <p:spPr bwMode="auto">
            <a:xfrm>
              <a:off x="5934500" y="4762636"/>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600" name="Rectangle 107"/>
            <p:cNvSpPr>
              <a:spLocks noChangeArrowheads="1"/>
            </p:cNvSpPr>
            <p:nvPr/>
          </p:nvSpPr>
          <p:spPr bwMode="auto">
            <a:xfrm>
              <a:off x="7948676" y="4545486"/>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601" name="Rectangle 106"/>
            <p:cNvSpPr>
              <a:spLocks noChangeArrowheads="1"/>
            </p:cNvSpPr>
            <p:nvPr/>
          </p:nvSpPr>
          <p:spPr bwMode="auto">
            <a:xfrm>
              <a:off x="7604251" y="4545486"/>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602" name="Rectangle 105"/>
            <p:cNvSpPr>
              <a:spLocks noChangeArrowheads="1"/>
            </p:cNvSpPr>
            <p:nvPr/>
          </p:nvSpPr>
          <p:spPr bwMode="auto">
            <a:xfrm>
              <a:off x="7261732" y="4545430"/>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603" name="Rectangle 104"/>
            <p:cNvSpPr>
              <a:spLocks noChangeArrowheads="1"/>
            </p:cNvSpPr>
            <p:nvPr/>
          </p:nvSpPr>
          <p:spPr bwMode="auto">
            <a:xfrm>
              <a:off x="6925097" y="4549891"/>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604" name="Rectangle 103"/>
            <p:cNvSpPr>
              <a:spLocks noChangeArrowheads="1"/>
            </p:cNvSpPr>
            <p:nvPr/>
          </p:nvSpPr>
          <p:spPr bwMode="auto">
            <a:xfrm>
              <a:off x="6621716" y="4541335"/>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605" name="Rectangle 102"/>
            <p:cNvSpPr>
              <a:spLocks noChangeArrowheads="1"/>
            </p:cNvSpPr>
            <p:nvPr/>
          </p:nvSpPr>
          <p:spPr bwMode="auto">
            <a:xfrm>
              <a:off x="6277292" y="4541335"/>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606" name="Rectangle 101"/>
            <p:cNvSpPr>
              <a:spLocks noChangeArrowheads="1"/>
            </p:cNvSpPr>
            <p:nvPr/>
          </p:nvSpPr>
          <p:spPr bwMode="auto">
            <a:xfrm>
              <a:off x="5934500" y="4540444"/>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607" name="Rectangle 100"/>
            <p:cNvSpPr>
              <a:spLocks noChangeArrowheads="1"/>
            </p:cNvSpPr>
            <p:nvPr/>
          </p:nvSpPr>
          <p:spPr bwMode="auto">
            <a:xfrm>
              <a:off x="7948676" y="432329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608" name="Rectangle 99"/>
            <p:cNvSpPr>
              <a:spLocks noChangeArrowheads="1"/>
            </p:cNvSpPr>
            <p:nvPr/>
          </p:nvSpPr>
          <p:spPr bwMode="auto">
            <a:xfrm>
              <a:off x="7604251" y="432329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609" name="Rectangle 98"/>
            <p:cNvSpPr>
              <a:spLocks noChangeArrowheads="1"/>
            </p:cNvSpPr>
            <p:nvPr/>
          </p:nvSpPr>
          <p:spPr bwMode="auto">
            <a:xfrm>
              <a:off x="7261732" y="4323238"/>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610" name="Rectangle 97"/>
            <p:cNvSpPr>
              <a:spLocks noChangeArrowheads="1"/>
            </p:cNvSpPr>
            <p:nvPr/>
          </p:nvSpPr>
          <p:spPr bwMode="auto">
            <a:xfrm>
              <a:off x="6925097" y="4327700"/>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611" name="Rectangle 96"/>
            <p:cNvSpPr>
              <a:spLocks noChangeArrowheads="1"/>
            </p:cNvSpPr>
            <p:nvPr/>
          </p:nvSpPr>
          <p:spPr bwMode="auto">
            <a:xfrm>
              <a:off x="6621716" y="4319144"/>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612" name="Rectangle 95"/>
            <p:cNvSpPr>
              <a:spLocks noChangeArrowheads="1"/>
            </p:cNvSpPr>
            <p:nvPr/>
          </p:nvSpPr>
          <p:spPr bwMode="auto">
            <a:xfrm>
              <a:off x="6277292" y="431914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613" name="Rectangle 94"/>
            <p:cNvSpPr>
              <a:spLocks noChangeArrowheads="1"/>
            </p:cNvSpPr>
            <p:nvPr/>
          </p:nvSpPr>
          <p:spPr bwMode="auto">
            <a:xfrm>
              <a:off x="5934500" y="4318253"/>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614" name="Rectangle 93"/>
            <p:cNvSpPr>
              <a:spLocks noChangeArrowheads="1"/>
            </p:cNvSpPr>
            <p:nvPr/>
          </p:nvSpPr>
          <p:spPr bwMode="auto">
            <a:xfrm>
              <a:off x="7948676" y="410110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615" name="Rectangle 92"/>
            <p:cNvSpPr>
              <a:spLocks noChangeArrowheads="1"/>
            </p:cNvSpPr>
            <p:nvPr/>
          </p:nvSpPr>
          <p:spPr bwMode="auto">
            <a:xfrm>
              <a:off x="7604251" y="410110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616" name="Rectangle 91"/>
            <p:cNvSpPr>
              <a:spLocks noChangeArrowheads="1"/>
            </p:cNvSpPr>
            <p:nvPr/>
          </p:nvSpPr>
          <p:spPr bwMode="auto">
            <a:xfrm>
              <a:off x="7261732" y="4101046"/>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617" name="Rectangle 90"/>
            <p:cNvSpPr>
              <a:spLocks noChangeArrowheads="1"/>
            </p:cNvSpPr>
            <p:nvPr/>
          </p:nvSpPr>
          <p:spPr bwMode="auto">
            <a:xfrm>
              <a:off x="6925097" y="4105508"/>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618" name="Rectangle 89"/>
            <p:cNvSpPr>
              <a:spLocks noChangeArrowheads="1"/>
            </p:cNvSpPr>
            <p:nvPr/>
          </p:nvSpPr>
          <p:spPr bwMode="auto">
            <a:xfrm>
              <a:off x="6621716" y="4096952"/>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619" name="Rectangle 88"/>
            <p:cNvSpPr>
              <a:spLocks noChangeArrowheads="1"/>
            </p:cNvSpPr>
            <p:nvPr/>
          </p:nvSpPr>
          <p:spPr bwMode="auto">
            <a:xfrm>
              <a:off x="6277292" y="4096952"/>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620" name="Rectangle 87"/>
            <p:cNvSpPr>
              <a:spLocks noChangeArrowheads="1"/>
            </p:cNvSpPr>
            <p:nvPr/>
          </p:nvSpPr>
          <p:spPr bwMode="auto">
            <a:xfrm>
              <a:off x="5934500" y="4096061"/>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621" name="Rectangle 86"/>
            <p:cNvSpPr>
              <a:spLocks noChangeArrowheads="1"/>
            </p:cNvSpPr>
            <p:nvPr/>
          </p:nvSpPr>
          <p:spPr bwMode="auto">
            <a:xfrm>
              <a:off x="7948676" y="3878911"/>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622" name="Rectangle 85"/>
            <p:cNvSpPr>
              <a:spLocks noChangeArrowheads="1"/>
            </p:cNvSpPr>
            <p:nvPr/>
          </p:nvSpPr>
          <p:spPr bwMode="auto">
            <a:xfrm>
              <a:off x="7604251" y="3878910"/>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623" name="Rectangle 84"/>
            <p:cNvSpPr>
              <a:spLocks noChangeArrowheads="1"/>
            </p:cNvSpPr>
            <p:nvPr/>
          </p:nvSpPr>
          <p:spPr bwMode="auto">
            <a:xfrm>
              <a:off x="7261732" y="3878854"/>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624" name="Rectangle 115"/>
            <p:cNvSpPr>
              <a:spLocks noChangeArrowheads="1"/>
            </p:cNvSpPr>
            <p:nvPr/>
          </p:nvSpPr>
          <p:spPr bwMode="auto">
            <a:xfrm>
              <a:off x="5934500" y="3880669"/>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625" name="Rectangle 114"/>
            <p:cNvSpPr>
              <a:spLocks noChangeArrowheads="1"/>
            </p:cNvSpPr>
            <p:nvPr/>
          </p:nvSpPr>
          <p:spPr bwMode="auto">
            <a:xfrm>
              <a:off x="7948676" y="476776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626" name="Rectangle 83"/>
            <p:cNvSpPr>
              <a:spLocks noChangeArrowheads="1"/>
            </p:cNvSpPr>
            <p:nvPr/>
          </p:nvSpPr>
          <p:spPr bwMode="auto">
            <a:xfrm>
              <a:off x="6925097" y="3880669"/>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627" name="Rectangle 82"/>
            <p:cNvSpPr>
              <a:spLocks noChangeArrowheads="1"/>
            </p:cNvSpPr>
            <p:nvPr/>
          </p:nvSpPr>
          <p:spPr bwMode="auto">
            <a:xfrm>
              <a:off x="6614432" y="3878473"/>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628" name="Rectangle 81"/>
            <p:cNvSpPr>
              <a:spLocks noChangeArrowheads="1"/>
            </p:cNvSpPr>
            <p:nvPr/>
          </p:nvSpPr>
          <p:spPr bwMode="auto">
            <a:xfrm>
              <a:off x="6270008" y="387847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grpSp>
      <p:grpSp>
        <p:nvGrpSpPr>
          <p:cNvPr id="3118" name="Group 11"/>
          <p:cNvGrpSpPr>
            <a:grpSpLocks/>
          </p:cNvGrpSpPr>
          <p:nvPr/>
        </p:nvGrpSpPr>
        <p:grpSpPr bwMode="auto">
          <a:xfrm>
            <a:off x="5892800" y="5214938"/>
            <a:ext cx="2435225" cy="1289050"/>
            <a:chOff x="5892800" y="5214938"/>
            <a:chExt cx="2435206" cy="1288500"/>
          </a:xfrm>
        </p:grpSpPr>
        <p:sp>
          <p:nvSpPr>
            <p:cNvPr id="3543" name="Rectangle 2"/>
            <p:cNvSpPr>
              <a:spLocks noChangeArrowheads="1"/>
            </p:cNvSpPr>
            <p:nvPr/>
          </p:nvSpPr>
          <p:spPr bwMode="auto">
            <a:xfrm>
              <a:off x="7960013"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44" name="Rectangle 3"/>
            <p:cNvSpPr>
              <a:spLocks noChangeArrowheads="1"/>
            </p:cNvSpPr>
            <p:nvPr/>
          </p:nvSpPr>
          <p:spPr bwMode="auto">
            <a:xfrm>
              <a:off x="7615478" y="5322821"/>
              <a:ext cx="344535"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45" name="Rectangle 4"/>
            <p:cNvSpPr>
              <a:spLocks noChangeArrowheads="1"/>
            </p:cNvSpPr>
            <p:nvPr/>
          </p:nvSpPr>
          <p:spPr bwMode="auto">
            <a:xfrm>
              <a:off x="7270942"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46" name="Rectangle 5"/>
            <p:cNvSpPr>
              <a:spLocks noChangeArrowheads="1"/>
            </p:cNvSpPr>
            <p:nvPr/>
          </p:nvSpPr>
          <p:spPr bwMode="auto">
            <a:xfrm>
              <a:off x="6926407" y="5322821"/>
              <a:ext cx="344535"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47" name="Rectangle 6"/>
            <p:cNvSpPr>
              <a:spLocks noChangeArrowheads="1"/>
            </p:cNvSpPr>
            <p:nvPr/>
          </p:nvSpPr>
          <p:spPr bwMode="auto">
            <a:xfrm>
              <a:off x="6581871"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48" name="Rectangle 7"/>
            <p:cNvSpPr>
              <a:spLocks noChangeArrowheads="1"/>
            </p:cNvSpPr>
            <p:nvPr/>
          </p:nvSpPr>
          <p:spPr bwMode="auto">
            <a:xfrm>
              <a:off x="6237336" y="5322821"/>
              <a:ext cx="344535"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49" name="Rectangle 8"/>
            <p:cNvSpPr>
              <a:spLocks noChangeArrowheads="1"/>
            </p:cNvSpPr>
            <p:nvPr/>
          </p:nvSpPr>
          <p:spPr bwMode="auto">
            <a:xfrm>
              <a:off x="5892800"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50" name="Rectangle 9"/>
            <p:cNvSpPr>
              <a:spLocks noChangeArrowheads="1"/>
            </p:cNvSpPr>
            <p:nvPr/>
          </p:nvSpPr>
          <p:spPr bwMode="auto">
            <a:xfrm>
              <a:off x="5892800" y="5214938"/>
              <a:ext cx="2411749" cy="10788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2017</a:t>
              </a:r>
            </a:p>
            <a:p>
              <a:pPr algn="ctr" eaLnBrk="1" fontAlgn="b" hangingPunct="1">
                <a:spcBef>
                  <a:spcPct val="0"/>
                </a:spcBef>
                <a:buFontTx/>
                <a:buNone/>
              </a:pPr>
              <a:endParaRPr lang="en-US" altLang="en-US" sz="1000" b="1"/>
            </a:p>
          </p:txBody>
        </p:sp>
        <p:sp>
          <p:nvSpPr>
            <p:cNvPr id="3551" name="Rectangle 115"/>
            <p:cNvSpPr>
              <a:spLocks noChangeArrowheads="1"/>
            </p:cNvSpPr>
            <p:nvPr/>
          </p:nvSpPr>
          <p:spPr bwMode="auto">
            <a:xfrm>
              <a:off x="5944116" y="5495788"/>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552" name="Rectangle 114"/>
            <p:cNvSpPr>
              <a:spLocks noChangeArrowheads="1"/>
            </p:cNvSpPr>
            <p:nvPr/>
          </p:nvSpPr>
          <p:spPr bwMode="auto">
            <a:xfrm>
              <a:off x="7983470" y="6305124"/>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553" name="Rectangle 113"/>
            <p:cNvSpPr>
              <a:spLocks noChangeArrowheads="1"/>
            </p:cNvSpPr>
            <p:nvPr/>
          </p:nvSpPr>
          <p:spPr bwMode="auto">
            <a:xfrm>
              <a:off x="7638935" y="6305124"/>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554" name="Rectangle 112"/>
            <p:cNvSpPr>
              <a:spLocks noChangeArrowheads="1"/>
            </p:cNvSpPr>
            <p:nvPr/>
          </p:nvSpPr>
          <p:spPr bwMode="auto">
            <a:xfrm>
              <a:off x="7294399" y="6306711"/>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55" name="Rectangle 111"/>
            <p:cNvSpPr>
              <a:spLocks noChangeArrowheads="1"/>
            </p:cNvSpPr>
            <p:nvPr/>
          </p:nvSpPr>
          <p:spPr bwMode="auto">
            <a:xfrm>
              <a:off x="6975174" y="6306711"/>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56" name="Rectangle 110"/>
            <p:cNvSpPr>
              <a:spLocks noChangeArrowheads="1"/>
            </p:cNvSpPr>
            <p:nvPr/>
          </p:nvSpPr>
          <p:spPr bwMode="auto">
            <a:xfrm>
              <a:off x="6648930" y="6306711"/>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57" name="Rectangle 109"/>
            <p:cNvSpPr>
              <a:spLocks noChangeArrowheads="1"/>
            </p:cNvSpPr>
            <p:nvPr/>
          </p:nvSpPr>
          <p:spPr bwMode="auto">
            <a:xfrm>
              <a:off x="6304395" y="6306711"/>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58" name="Rectangle 108"/>
            <p:cNvSpPr>
              <a:spLocks noChangeArrowheads="1"/>
            </p:cNvSpPr>
            <p:nvPr/>
          </p:nvSpPr>
          <p:spPr bwMode="auto">
            <a:xfrm>
              <a:off x="5944749" y="6306711"/>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59" name="Rectangle 107"/>
            <p:cNvSpPr>
              <a:spLocks noChangeArrowheads="1"/>
            </p:cNvSpPr>
            <p:nvPr/>
          </p:nvSpPr>
          <p:spPr bwMode="auto">
            <a:xfrm>
              <a:off x="7983470" y="6089143"/>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60" name="Rectangle 106"/>
            <p:cNvSpPr>
              <a:spLocks noChangeArrowheads="1"/>
            </p:cNvSpPr>
            <p:nvPr/>
          </p:nvSpPr>
          <p:spPr bwMode="auto">
            <a:xfrm>
              <a:off x="7638935" y="6089143"/>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561" name="Rectangle 105"/>
            <p:cNvSpPr>
              <a:spLocks noChangeArrowheads="1"/>
            </p:cNvSpPr>
            <p:nvPr/>
          </p:nvSpPr>
          <p:spPr bwMode="auto">
            <a:xfrm>
              <a:off x="7294399" y="6089143"/>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562" name="Rectangle 104"/>
            <p:cNvSpPr>
              <a:spLocks noChangeArrowheads="1"/>
            </p:cNvSpPr>
            <p:nvPr/>
          </p:nvSpPr>
          <p:spPr bwMode="auto">
            <a:xfrm>
              <a:off x="6975174" y="6087557"/>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563" name="Rectangle 103"/>
            <p:cNvSpPr>
              <a:spLocks noChangeArrowheads="1"/>
            </p:cNvSpPr>
            <p:nvPr/>
          </p:nvSpPr>
          <p:spPr bwMode="auto">
            <a:xfrm>
              <a:off x="6648930" y="6095237"/>
              <a:ext cx="344535"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564" name="Rectangle 102"/>
            <p:cNvSpPr>
              <a:spLocks noChangeArrowheads="1"/>
            </p:cNvSpPr>
            <p:nvPr/>
          </p:nvSpPr>
          <p:spPr bwMode="auto">
            <a:xfrm>
              <a:off x="6304395" y="6095237"/>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565" name="Rectangle 101"/>
            <p:cNvSpPr>
              <a:spLocks noChangeArrowheads="1"/>
            </p:cNvSpPr>
            <p:nvPr/>
          </p:nvSpPr>
          <p:spPr bwMode="auto">
            <a:xfrm>
              <a:off x="5944749" y="6108398"/>
              <a:ext cx="344535"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566" name="Rectangle 100"/>
            <p:cNvSpPr>
              <a:spLocks noChangeArrowheads="1"/>
            </p:cNvSpPr>
            <p:nvPr/>
          </p:nvSpPr>
          <p:spPr bwMode="auto">
            <a:xfrm>
              <a:off x="7983470" y="5890830"/>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567" name="Rectangle 99"/>
            <p:cNvSpPr>
              <a:spLocks noChangeArrowheads="1"/>
            </p:cNvSpPr>
            <p:nvPr/>
          </p:nvSpPr>
          <p:spPr bwMode="auto">
            <a:xfrm>
              <a:off x="7638935" y="5890830"/>
              <a:ext cx="344535"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568" name="Rectangle 98"/>
            <p:cNvSpPr>
              <a:spLocks noChangeArrowheads="1"/>
            </p:cNvSpPr>
            <p:nvPr/>
          </p:nvSpPr>
          <p:spPr bwMode="auto">
            <a:xfrm>
              <a:off x="7294399" y="5892416"/>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569" name="Rectangle 97"/>
            <p:cNvSpPr>
              <a:spLocks noChangeArrowheads="1"/>
            </p:cNvSpPr>
            <p:nvPr/>
          </p:nvSpPr>
          <p:spPr bwMode="auto">
            <a:xfrm>
              <a:off x="6975174" y="5890830"/>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570" name="Rectangle 96"/>
            <p:cNvSpPr>
              <a:spLocks noChangeArrowheads="1"/>
            </p:cNvSpPr>
            <p:nvPr/>
          </p:nvSpPr>
          <p:spPr bwMode="auto">
            <a:xfrm>
              <a:off x="6648930" y="5898510"/>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571" name="Rectangle 95"/>
            <p:cNvSpPr>
              <a:spLocks noChangeArrowheads="1"/>
            </p:cNvSpPr>
            <p:nvPr/>
          </p:nvSpPr>
          <p:spPr bwMode="auto">
            <a:xfrm>
              <a:off x="6304395" y="5898510"/>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572" name="Rectangle 94"/>
            <p:cNvSpPr>
              <a:spLocks noChangeArrowheads="1"/>
            </p:cNvSpPr>
            <p:nvPr/>
          </p:nvSpPr>
          <p:spPr bwMode="auto">
            <a:xfrm>
              <a:off x="5944749" y="5911670"/>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573" name="Rectangle 93"/>
            <p:cNvSpPr>
              <a:spLocks noChangeArrowheads="1"/>
            </p:cNvSpPr>
            <p:nvPr/>
          </p:nvSpPr>
          <p:spPr bwMode="auto">
            <a:xfrm>
              <a:off x="7983470" y="5694102"/>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574" name="Rectangle 92"/>
            <p:cNvSpPr>
              <a:spLocks noChangeArrowheads="1"/>
            </p:cNvSpPr>
            <p:nvPr/>
          </p:nvSpPr>
          <p:spPr bwMode="auto">
            <a:xfrm>
              <a:off x="7638935" y="5694102"/>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575" name="Rectangle 91"/>
            <p:cNvSpPr>
              <a:spLocks noChangeArrowheads="1"/>
            </p:cNvSpPr>
            <p:nvPr/>
          </p:nvSpPr>
          <p:spPr bwMode="auto">
            <a:xfrm>
              <a:off x="7294399" y="5694102"/>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576" name="Rectangle 90"/>
            <p:cNvSpPr>
              <a:spLocks noChangeArrowheads="1"/>
            </p:cNvSpPr>
            <p:nvPr/>
          </p:nvSpPr>
          <p:spPr bwMode="auto">
            <a:xfrm>
              <a:off x="6975174" y="5692515"/>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577" name="Rectangle 89"/>
            <p:cNvSpPr>
              <a:spLocks noChangeArrowheads="1"/>
            </p:cNvSpPr>
            <p:nvPr/>
          </p:nvSpPr>
          <p:spPr bwMode="auto">
            <a:xfrm>
              <a:off x="6648930" y="5700196"/>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578" name="Rectangle 88"/>
            <p:cNvSpPr>
              <a:spLocks noChangeArrowheads="1"/>
            </p:cNvSpPr>
            <p:nvPr/>
          </p:nvSpPr>
          <p:spPr bwMode="auto">
            <a:xfrm>
              <a:off x="6304395" y="5700196"/>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579" name="Rectangle 87"/>
            <p:cNvSpPr>
              <a:spLocks noChangeArrowheads="1"/>
            </p:cNvSpPr>
            <p:nvPr/>
          </p:nvSpPr>
          <p:spPr bwMode="auto">
            <a:xfrm>
              <a:off x="5944749" y="5713356"/>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580" name="Rectangle 86"/>
            <p:cNvSpPr>
              <a:spLocks noChangeArrowheads="1"/>
            </p:cNvSpPr>
            <p:nvPr/>
          </p:nvSpPr>
          <p:spPr bwMode="auto">
            <a:xfrm>
              <a:off x="7983470" y="5495788"/>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581" name="Rectangle 85"/>
            <p:cNvSpPr>
              <a:spLocks noChangeArrowheads="1"/>
            </p:cNvSpPr>
            <p:nvPr/>
          </p:nvSpPr>
          <p:spPr bwMode="auto">
            <a:xfrm>
              <a:off x="7638935" y="5495788"/>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582" name="Rectangle 84"/>
            <p:cNvSpPr>
              <a:spLocks noChangeArrowheads="1"/>
            </p:cNvSpPr>
            <p:nvPr/>
          </p:nvSpPr>
          <p:spPr bwMode="auto">
            <a:xfrm>
              <a:off x="7294399" y="5495788"/>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583" name="Rectangle 81"/>
            <p:cNvSpPr>
              <a:spLocks noChangeArrowheads="1"/>
            </p:cNvSpPr>
            <p:nvPr/>
          </p:nvSpPr>
          <p:spPr bwMode="auto">
            <a:xfrm>
              <a:off x="6974665" y="5495788"/>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584" name="Rectangle 82"/>
            <p:cNvSpPr>
              <a:spLocks noChangeArrowheads="1"/>
            </p:cNvSpPr>
            <p:nvPr/>
          </p:nvSpPr>
          <p:spPr bwMode="auto">
            <a:xfrm>
              <a:off x="6633696" y="5495788"/>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585" name="Rectangle 81"/>
            <p:cNvSpPr>
              <a:spLocks noChangeArrowheads="1"/>
            </p:cNvSpPr>
            <p:nvPr/>
          </p:nvSpPr>
          <p:spPr bwMode="auto">
            <a:xfrm>
              <a:off x="6289160" y="5495788"/>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sp>
        <p:nvSpPr>
          <p:cNvPr id="3119" name="Line 838"/>
          <p:cNvSpPr>
            <a:spLocks noChangeShapeType="1"/>
          </p:cNvSpPr>
          <p:nvPr/>
        </p:nvSpPr>
        <p:spPr bwMode="auto">
          <a:xfrm flipV="1">
            <a:off x="6270625" y="469900"/>
            <a:ext cx="239553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20" name="Group 3"/>
          <p:cNvGrpSpPr>
            <a:grpSpLocks/>
          </p:cNvGrpSpPr>
          <p:nvPr/>
        </p:nvGrpSpPr>
        <p:grpSpPr bwMode="auto">
          <a:xfrm>
            <a:off x="293688" y="1954213"/>
            <a:ext cx="2484437" cy="1438275"/>
            <a:chOff x="293869" y="1954213"/>
            <a:chExt cx="2484256" cy="1438601"/>
          </a:xfrm>
        </p:grpSpPr>
        <p:sp>
          <p:nvSpPr>
            <p:cNvPr id="3499" name="Rectangle 2"/>
            <p:cNvSpPr>
              <a:spLocks noChangeArrowheads="1"/>
            </p:cNvSpPr>
            <p:nvPr/>
          </p:nvSpPr>
          <p:spPr bwMode="auto">
            <a:xfrm>
              <a:off x="2393950"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00" name="Rectangle 3"/>
            <p:cNvSpPr>
              <a:spLocks noChangeArrowheads="1"/>
            </p:cNvSpPr>
            <p:nvPr/>
          </p:nvSpPr>
          <p:spPr bwMode="auto">
            <a:xfrm>
              <a:off x="2044700"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01" name="Rectangle 4"/>
            <p:cNvSpPr>
              <a:spLocks noChangeArrowheads="1"/>
            </p:cNvSpPr>
            <p:nvPr/>
          </p:nvSpPr>
          <p:spPr bwMode="auto">
            <a:xfrm>
              <a:off x="1695450"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02" name="Rectangle 5"/>
            <p:cNvSpPr>
              <a:spLocks noChangeArrowheads="1"/>
            </p:cNvSpPr>
            <p:nvPr/>
          </p:nvSpPr>
          <p:spPr bwMode="auto">
            <a:xfrm>
              <a:off x="1344613" y="2078074"/>
              <a:ext cx="350837"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03" name="Rectangle 6"/>
            <p:cNvSpPr>
              <a:spLocks noChangeArrowheads="1"/>
            </p:cNvSpPr>
            <p:nvPr/>
          </p:nvSpPr>
          <p:spPr bwMode="auto">
            <a:xfrm>
              <a:off x="995363"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04" name="Rectangle 7"/>
            <p:cNvSpPr>
              <a:spLocks noChangeArrowheads="1"/>
            </p:cNvSpPr>
            <p:nvPr/>
          </p:nvSpPr>
          <p:spPr bwMode="auto">
            <a:xfrm>
              <a:off x="646113"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05" name="Rectangle 8"/>
            <p:cNvSpPr>
              <a:spLocks noChangeArrowheads="1"/>
            </p:cNvSpPr>
            <p:nvPr/>
          </p:nvSpPr>
          <p:spPr bwMode="auto">
            <a:xfrm>
              <a:off x="296863"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06" name="Rectangle 9"/>
            <p:cNvSpPr>
              <a:spLocks noChangeArrowheads="1"/>
            </p:cNvSpPr>
            <p:nvPr/>
          </p:nvSpPr>
          <p:spPr bwMode="auto">
            <a:xfrm>
              <a:off x="296863" y="1954213"/>
              <a:ext cx="2446337" cy="12386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2017</a:t>
              </a:r>
            </a:p>
            <a:p>
              <a:pPr algn="ctr" eaLnBrk="1" fontAlgn="b" hangingPunct="1">
                <a:spcBef>
                  <a:spcPct val="0"/>
                </a:spcBef>
                <a:buFontTx/>
                <a:buNone/>
              </a:pPr>
              <a:endParaRPr lang="en-US" altLang="en-US" sz="1000" b="1"/>
            </a:p>
          </p:txBody>
        </p:sp>
        <p:sp>
          <p:nvSpPr>
            <p:cNvPr id="3507" name="Rectangle 115"/>
            <p:cNvSpPr>
              <a:spLocks noChangeArrowheads="1"/>
            </p:cNvSpPr>
            <p:nvPr/>
          </p:nvSpPr>
          <p:spPr bwMode="auto">
            <a:xfrm>
              <a:off x="293869" y="2248669"/>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508" name="Rectangle 114"/>
            <p:cNvSpPr>
              <a:spLocks noChangeArrowheads="1"/>
            </p:cNvSpPr>
            <p:nvPr/>
          </p:nvSpPr>
          <p:spPr bwMode="auto">
            <a:xfrm>
              <a:off x="2366001" y="3157335"/>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509" name="Rectangle 113"/>
            <p:cNvSpPr>
              <a:spLocks noChangeArrowheads="1"/>
            </p:cNvSpPr>
            <p:nvPr/>
          </p:nvSpPr>
          <p:spPr bwMode="auto">
            <a:xfrm>
              <a:off x="2016751" y="3157335"/>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10" name="Rectangle 112"/>
            <p:cNvSpPr>
              <a:spLocks noChangeArrowheads="1"/>
            </p:cNvSpPr>
            <p:nvPr/>
          </p:nvSpPr>
          <p:spPr bwMode="auto">
            <a:xfrm>
              <a:off x="1670676" y="3155748"/>
              <a:ext cx="349250" cy="23184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11" name="Rectangle 111"/>
            <p:cNvSpPr>
              <a:spLocks noChangeArrowheads="1"/>
            </p:cNvSpPr>
            <p:nvPr/>
          </p:nvSpPr>
          <p:spPr bwMode="auto">
            <a:xfrm>
              <a:off x="1338910" y="3158923"/>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12" name="Rectangle 110"/>
            <p:cNvSpPr>
              <a:spLocks noChangeArrowheads="1"/>
            </p:cNvSpPr>
            <p:nvPr/>
          </p:nvSpPr>
          <p:spPr bwMode="auto">
            <a:xfrm>
              <a:off x="997332" y="3160646"/>
              <a:ext cx="350837"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13" name="Rectangle 109"/>
            <p:cNvSpPr>
              <a:spLocks noChangeArrowheads="1"/>
            </p:cNvSpPr>
            <p:nvPr/>
          </p:nvSpPr>
          <p:spPr bwMode="auto">
            <a:xfrm>
              <a:off x="648082" y="3160646"/>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14" name="Rectangle 108"/>
            <p:cNvSpPr>
              <a:spLocks noChangeArrowheads="1"/>
            </p:cNvSpPr>
            <p:nvPr/>
          </p:nvSpPr>
          <p:spPr bwMode="auto">
            <a:xfrm>
              <a:off x="293869" y="3162560"/>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15" name="Rectangle 107"/>
            <p:cNvSpPr>
              <a:spLocks noChangeArrowheads="1"/>
            </p:cNvSpPr>
            <p:nvPr/>
          </p:nvSpPr>
          <p:spPr bwMode="auto">
            <a:xfrm>
              <a:off x="2366001" y="2927082"/>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516" name="Rectangle 106"/>
            <p:cNvSpPr>
              <a:spLocks noChangeArrowheads="1"/>
            </p:cNvSpPr>
            <p:nvPr/>
          </p:nvSpPr>
          <p:spPr bwMode="auto">
            <a:xfrm>
              <a:off x="2016751" y="2927082"/>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517" name="Rectangle 105"/>
            <p:cNvSpPr>
              <a:spLocks noChangeArrowheads="1"/>
            </p:cNvSpPr>
            <p:nvPr/>
          </p:nvSpPr>
          <p:spPr bwMode="auto">
            <a:xfrm>
              <a:off x="1670676" y="2925493"/>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518" name="Rectangle 104"/>
            <p:cNvSpPr>
              <a:spLocks noChangeArrowheads="1"/>
            </p:cNvSpPr>
            <p:nvPr/>
          </p:nvSpPr>
          <p:spPr bwMode="auto">
            <a:xfrm>
              <a:off x="1338910" y="2928668"/>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519" name="Rectangle 103"/>
            <p:cNvSpPr>
              <a:spLocks noChangeArrowheads="1"/>
            </p:cNvSpPr>
            <p:nvPr/>
          </p:nvSpPr>
          <p:spPr bwMode="auto">
            <a:xfrm>
              <a:off x="997332" y="2930392"/>
              <a:ext cx="350837"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520" name="Rectangle 102"/>
            <p:cNvSpPr>
              <a:spLocks noChangeArrowheads="1"/>
            </p:cNvSpPr>
            <p:nvPr/>
          </p:nvSpPr>
          <p:spPr bwMode="auto">
            <a:xfrm>
              <a:off x="648082" y="2930392"/>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521" name="Rectangle 101"/>
            <p:cNvSpPr>
              <a:spLocks noChangeArrowheads="1"/>
            </p:cNvSpPr>
            <p:nvPr/>
          </p:nvSpPr>
          <p:spPr bwMode="auto">
            <a:xfrm>
              <a:off x="293869" y="2932305"/>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522" name="Rectangle 100"/>
            <p:cNvSpPr>
              <a:spLocks noChangeArrowheads="1"/>
            </p:cNvSpPr>
            <p:nvPr/>
          </p:nvSpPr>
          <p:spPr bwMode="auto">
            <a:xfrm>
              <a:off x="2366001" y="2696827"/>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523" name="Rectangle 99"/>
            <p:cNvSpPr>
              <a:spLocks noChangeArrowheads="1"/>
            </p:cNvSpPr>
            <p:nvPr/>
          </p:nvSpPr>
          <p:spPr bwMode="auto">
            <a:xfrm>
              <a:off x="2016751" y="2696827"/>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524" name="Rectangle 98"/>
            <p:cNvSpPr>
              <a:spLocks noChangeArrowheads="1"/>
            </p:cNvSpPr>
            <p:nvPr/>
          </p:nvSpPr>
          <p:spPr bwMode="auto">
            <a:xfrm>
              <a:off x="1670676" y="2695240"/>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525" name="Rectangle 97"/>
            <p:cNvSpPr>
              <a:spLocks noChangeArrowheads="1"/>
            </p:cNvSpPr>
            <p:nvPr/>
          </p:nvSpPr>
          <p:spPr bwMode="auto">
            <a:xfrm>
              <a:off x="1338910" y="2700002"/>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526" name="Rectangle 96"/>
            <p:cNvSpPr>
              <a:spLocks noChangeArrowheads="1"/>
            </p:cNvSpPr>
            <p:nvPr/>
          </p:nvSpPr>
          <p:spPr bwMode="auto">
            <a:xfrm>
              <a:off x="997332" y="2701725"/>
              <a:ext cx="350837"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527" name="Rectangle 95"/>
            <p:cNvSpPr>
              <a:spLocks noChangeArrowheads="1"/>
            </p:cNvSpPr>
            <p:nvPr/>
          </p:nvSpPr>
          <p:spPr bwMode="auto">
            <a:xfrm>
              <a:off x="648082" y="2701725"/>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528" name="Rectangle 94"/>
            <p:cNvSpPr>
              <a:spLocks noChangeArrowheads="1"/>
            </p:cNvSpPr>
            <p:nvPr/>
          </p:nvSpPr>
          <p:spPr bwMode="auto">
            <a:xfrm>
              <a:off x="293869" y="2703639"/>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529" name="Rectangle 93"/>
            <p:cNvSpPr>
              <a:spLocks noChangeArrowheads="1"/>
            </p:cNvSpPr>
            <p:nvPr/>
          </p:nvSpPr>
          <p:spPr bwMode="auto">
            <a:xfrm>
              <a:off x="2366001" y="2468161"/>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530" name="Rectangle 92"/>
            <p:cNvSpPr>
              <a:spLocks noChangeArrowheads="1"/>
            </p:cNvSpPr>
            <p:nvPr/>
          </p:nvSpPr>
          <p:spPr bwMode="auto">
            <a:xfrm>
              <a:off x="2016751" y="2468161"/>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531" name="Rectangle 91"/>
            <p:cNvSpPr>
              <a:spLocks noChangeArrowheads="1"/>
            </p:cNvSpPr>
            <p:nvPr/>
          </p:nvSpPr>
          <p:spPr bwMode="auto">
            <a:xfrm>
              <a:off x="1670676" y="2466573"/>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532" name="Rectangle 90"/>
            <p:cNvSpPr>
              <a:spLocks noChangeArrowheads="1"/>
            </p:cNvSpPr>
            <p:nvPr/>
          </p:nvSpPr>
          <p:spPr bwMode="auto">
            <a:xfrm>
              <a:off x="1338910" y="2469748"/>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533" name="Rectangle 89"/>
            <p:cNvSpPr>
              <a:spLocks noChangeArrowheads="1"/>
            </p:cNvSpPr>
            <p:nvPr/>
          </p:nvSpPr>
          <p:spPr bwMode="auto">
            <a:xfrm>
              <a:off x="997332" y="2471472"/>
              <a:ext cx="350837"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534" name="Rectangle 88"/>
            <p:cNvSpPr>
              <a:spLocks noChangeArrowheads="1"/>
            </p:cNvSpPr>
            <p:nvPr/>
          </p:nvSpPr>
          <p:spPr bwMode="auto">
            <a:xfrm>
              <a:off x="648082" y="2471472"/>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535" name="Rectangle 87"/>
            <p:cNvSpPr>
              <a:spLocks noChangeArrowheads="1"/>
            </p:cNvSpPr>
            <p:nvPr/>
          </p:nvSpPr>
          <p:spPr bwMode="auto">
            <a:xfrm>
              <a:off x="293869" y="2473385"/>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536" name="Rectangle 86"/>
            <p:cNvSpPr>
              <a:spLocks noChangeArrowheads="1"/>
            </p:cNvSpPr>
            <p:nvPr/>
          </p:nvSpPr>
          <p:spPr bwMode="auto">
            <a:xfrm>
              <a:off x="2366001" y="2237907"/>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537" name="Rectangle 85"/>
            <p:cNvSpPr>
              <a:spLocks noChangeArrowheads="1"/>
            </p:cNvSpPr>
            <p:nvPr/>
          </p:nvSpPr>
          <p:spPr bwMode="auto">
            <a:xfrm>
              <a:off x="2016751" y="2237907"/>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538" name="Rectangle 115"/>
            <p:cNvSpPr>
              <a:spLocks noChangeArrowheads="1"/>
            </p:cNvSpPr>
            <p:nvPr/>
          </p:nvSpPr>
          <p:spPr bwMode="auto">
            <a:xfrm>
              <a:off x="658813" y="2242670"/>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539" name="Rectangle 115"/>
            <p:cNvSpPr>
              <a:spLocks noChangeArrowheads="1"/>
            </p:cNvSpPr>
            <p:nvPr/>
          </p:nvSpPr>
          <p:spPr bwMode="auto">
            <a:xfrm>
              <a:off x="1008063" y="2242670"/>
              <a:ext cx="350837"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540" name="Rectangle 115"/>
            <p:cNvSpPr>
              <a:spLocks noChangeArrowheads="1"/>
            </p:cNvSpPr>
            <p:nvPr/>
          </p:nvSpPr>
          <p:spPr bwMode="auto">
            <a:xfrm>
              <a:off x="1338910" y="2243130"/>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541" name="Rectangle 115"/>
            <p:cNvSpPr>
              <a:spLocks noChangeArrowheads="1"/>
            </p:cNvSpPr>
            <p:nvPr/>
          </p:nvSpPr>
          <p:spPr bwMode="auto">
            <a:xfrm>
              <a:off x="1670676" y="2237907"/>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542" name="Line 838"/>
            <p:cNvSpPr>
              <a:spLocks noChangeShapeType="1"/>
            </p:cNvSpPr>
            <p:nvPr/>
          </p:nvSpPr>
          <p:spPr bwMode="auto">
            <a:xfrm flipV="1">
              <a:off x="382588" y="2062194"/>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21" name="Text Box 850"/>
          <p:cNvSpPr txBox="1">
            <a:spLocks noChangeArrowheads="1"/>
          </p:cNvSpPr>
          <p:nvPr/>
        </p:nvSpPr>
        <p:spPr bwMode="auto">
          <a:xfrm>
            <a:off x="8304213" y="34925"/>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2017</a:t>
            </a:r>
            <a:endParaRPr lang="en-US" altLang="en-US" sz="2800" b="1" baseline="-25000"/>
          </a:p>
        </p:txBody>
      </p:sp>
      <p:grpSp>
        <p:nvGrpSpPr>
          <p:cNvPr id="3122" name="Group 2"/>
          <p:cNvGrpSpPr>
            <a:grpSpLocks/>
          </p:cNvGrpSpPr>
          <p:nvPr/>
        </p:nvGrpSpPr>
        <p:grpSpPr bwMode="auto">
          <a:xfrm>
            <a:off x="5892800" y="168275"/>
            <a:ext cx="2411413" cy="1479550"/>
            <a:chOff x="5892800" y="168275"/>
            <a:chExt cx="2411911" cy="1479887"/>
          </a:xfrm>
        </p:grpSpPr>
        <p:sp>
          <p:nvSpPr>
            <p:cNvPr id="3456" name="Rectangle 2"/>
            <p:cNvSpPr>
              <a:spLocks noChangeArrowheads="1"/>
            </p:cNvSpPr>
            <p:nvPr/>
          </p:nvSpPr>
          <p:spPr bwMode="auto">
            <a:xfrm>
              <a:off x="7960152"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57" name="Rectangle 3"/>
            <p:cNvSpPr>
              <a:spLocks noChangeArrowheads="1"/>
            </p:cNvSpPr>
            <p:nvPr/>
          </p:nvSpPr>
          <p:spPr bwMode="auto">
            <a:xfrm>
              <a:off x="7615594" y="293668"/>
              <a:ext cx="344558"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58" name="Rectangle 4"/>
            <p:cNvSpPr>
              <a:spLocks noChangeArrowheads="1"/>
            </p:cNvSpPr>
            <p:nvPr/>
          </p:nvSpPr>
          <p:spPr bwMode="auto">
            <a:xfrm>
              <a:off x="7271034"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59" name="Rectangle 5"/>
            <p:cNvSpPr>
              <a:spLocks noChangeArrowheads="1"/>
            </p:cNvSpPr>
            <p:nvPr/>
          </p:nvSpPr>
          <p:spPr bwMode="auto">
            <a:xfrm>
              <a:off x="6926476" y="293668"/>
              <a:ext cx="344558"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60" name="Rectangle 6"/>
            <p:cNvSpPr>
              <a:spLocks noChangeArrowheads="1"/>
            </p:cNvSpPr>
            <p:nvPr/>
          </p:nvSpPr>
          <p:spPr bwMode="auto">
            <a:xfrm>
              <a:off x="6581917"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61" name="Rectangle 7"/>
            <p:cNvSpPr>
              <a:spLocks noChangeArrowheads="1"/>
            </p:cNvSpPr>
            <p:nvPr/>
          </p:nvSpPr>
          <p:spPr bwMode="auto">
            <a:xfrm>
              <a:off x="6237359" y="293668"/>
              <a:ext cx="344558"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62" name="Rectangle 8"/>
            <p:cNvSpPr>
              <a:spLocks noChangeArrowheads="1"/>
            </p:cNvSpPr>
            <p:nvPr/>
          </p:nvSpPr>
          <p:spPr bwMode="auto">
            <a:xfrm>
              <a:off x="5892800"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463" name="Rectangle 9"/>
            <p:cNvSpPr>
              <a:spLocks noChangeArrowheads="1"/>
            </p:cNvSpPr>
            <p:nvPr/>
          </p:nvSpPr>
          <p:spPr bwMode="auto">
            <a:xfrm>
              <a:off x="5892800" y="168275"/>
              <a:ext cx="2411911" cy="12539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2017</a:t>
              </a:r>
            </a:p>
            <a:p>
              <a:pPr algn="ctr" eaLnBrk="1" fontAlgn="b" hangingPunct="1">
                <a:spcBef>
                  <a:spcPct val="0"/>
                </a:spcBef>
                <a:buFontTx/>
                <a:buNone/>
              </a:pPr>
              <a:endParaRPr lang="en-US" altLang="en-US" sz="1000" b="1"/>
            </a:p>
          </p:txBody>
        </p:sp>
        <p:sp>
          <p:nvSpPr>
            <p:cNvPr id="3464" name="Rectangle 112"/>
            <p:cNvSpPr>
              <a:spLocks noChangeArrowheads="1"/>
            </p:cNvSpPr>
            <p:nvPr/>
          </p:nvSpPr>
          <p:spPr bwMode="auto">
            <a:xfrm>
              <a:off x="7256984" y="1402254"/>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465" name="Rectangle 111"/>
            <p:cNvSpPr>
              <a:spLocks noChangeArrowheads="1"/>
            </p:cNvSpPr>
            <p:nvPr/>
          </p:nvSpPr>
          <p:spPr bwMode="auto">
            <a:xfrm>
              <a:off x="6933211" y="1400804"/>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466" name="Rectangle 110"/>
            <p:cNvSpPr>
              <a:spLocks noChangeArrowheads="1"/>
            </p:cNvSpPr>
            <p:nvPr/>
          </p:nvSpPr>
          <p:spPr bwMode="auto">
            <a:xfrm>
              <a:off x="6588653" y="1414062"/>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467" name="Rectangle 109"/>
            <p:cNvSpPr>
              <a:spLocks noChangeArrowheads="1"/>
            </p:cNvSpPr>
            <p:nvPr/>
          </p:nvSpPr>
          <p:spPr bwMode="auto">
            <a:xfrm>
              <a:off x="6244095" y="1414062"/>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468" name="Rectangle 108"/>
            <p:cNvSpPr>
              <a:spLocks noChangeArrowheads="1"/>
            </p:cNvSpPr>
            <p:nvPr/>
          </p:nvSpPr>
          <p:spPr bwMode="auto">
            <a:xfrm>
              <a:off x="5932869" y="1419599"/>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469" name="Rectangle 107"/>
            <p:cNvSpPr>
              <a:spLocks noChangeArrowheads="1"/>
            </p:cNvSpPr>
            <p:nvPr/>
          </p:nvSpPr>
          <p:spPr bwMode="auto">
            <a:xfrm>
              <a:off x="7947690" y="1175278"/>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470" name="Rectangle 106"/>
            <p:cNvSpPr>
              <a:spLocks noChangeArrowheads="1"/>
            </p:cNvSpPr>
            <p:nvPr/>
          </p:nvSpPr>
          <p:spPr bwMode="auto">
            <a:xfrm>
              <a:off x="7603131" y="1175278"/>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471" name="Rectangle 105"/>
            <p:cNvSpPr>
              <a:spLocks noChangeArrowheads="1"/>
            </p:cNvSpPr>
            <p:nvPr/>
          </p:nvSpPr>
          <p:spPr bwMode="auto">
            <a:xfrm>
              <a:off x="7256984" y="1173690"/>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472" name="Rectangle 104"/>
            <p:cNvSpPr>
              <a:spLocks noChangeArrowheads="1"/>
            </p:cNvSpPr>
            <p:nvPr/>
          </p:nvSpPr>
          <p:spPr bwMode="auto">
            <a:xfrm>
              <a:off x="6933211" y="1170653"/>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473" name="Rectangle 103"/>
            <p:cNvSpPr>
              <a:spLocks noChangeArrowheads="1"/>
            </p:cNvSpPr>
            <p:nvPr/>
          </p:nvSpPr>
          <p:spPr bwMode="auto">
            <a:xfrm>
              <a:off x="6588653" y="1183911"/>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474" name="Rectangle 102"/>
            <p:cNvSpPr>
              <a:spLocks noChangeArrowheads="1"/>
            </p:cNvSpPr>
            <p:nvPr/>
          </p:nvSpPr>
          <p:spPr bwMode="auto">
            <a:xfrm>
              <a:off x="6244095" y="1183911"/>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475" name="Rectangle 101"/>
            <p:cNvSpPr>
              <a:spLocks noChangeArrowheads="1"/>
            </p:cNvSpPr>
            <p:nvPr/>
          </p:nvSpPr>
          <p:spPr bwMode="auto">
            <a:xfrm>
              <a:off x="5932869" y="1189448"/>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476" name="Rectangle 100"/>
            <p:cNvSpPr>
              <a:spLocks noChangeArrowheads="1"/>
            </p:cNvSpPr>
            <p:nvPr/>
          </p:nvSpPr>
          <p:spPr bwMode="auto">
            <a:xfrm>
              <a:off x="7947690" y="945127"/>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477" name="Rectangle 99"/>
            <p:cNvSpPr>
              <a:spLocks noChangeArrowheads="1"/>
            </p:cNvSpPr>
            <p:nvPr/>
          </p:nvSpPr>
          <p:spPr bwMode="auto">
            <a:xfrm>
              <a:off x="7603131" y="945127"/>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478" name="Rectangle 98"/>
            <p:cNvSpPr>
              <a:spLocks noChangeArrowheads="1"/>
            </p:cNvSpPr>
            <p:nvPr/>
          </p:nvSpPr>
          <p:spPr bwMode="auto">
            <a:xfrm>
              <a:off x="7256984" y="943540"/>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479" name="Rectangle 97"/>
            <p:cNvSpPr>
              <a:spLocks noChangeArrowheads="1"/>
            </p:cNvSpPr>
            <p:nvPr/>
          </p:nvSpPr>
          <p:spPr bwMode="auto">
            <a:xfrm>
              <a:off x="6933211" y="940503"/>
              <a:ext cx="344558"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480" name="Rectangle 96"/>
            <p:cNvSpPr>
              <a:spLocks noChangeArrowheads="1"/>
            </p:cNvSpPr>
            <p:nvPr/>
          </p:nvSpPr>
          <p:spPr bwMode="auto">
            <a:xfrm>
              <a:off x="6588653" y="953761"/>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481" name="Rectangle 95"/>
            <p:cNvSpPr>
              <a:spLocks noChangeArrowheads="1"/>
            </p:cNvSpPr>
            <p:nvPr/>
          </p:nvSpPr>
          <p:spPr bwMode="auto">
            <a:xfrm>
              <a:off x="6244095" y="953761"/>
              <a:ext cx="344558"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482" name="Rectangle 94"/>
            <p:cNvSpPr>
              <a:spLocks noChangeArrowheads="1"/>
            </p:cNvSpPr>
            <p:nvPr/>
          </p:nvSpPr>
          <p:spPr bwMode="auto">
            <a:xfrm>
              <a:off x="5932869" y="959298"/>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483" name="Rectangle 93"/>
            <p:cNvSpPr>
              <a:spLocks noChangeArrowheads="1"/>
            </p:cNvSpPr>
            <p:nvPr/>
          </p:nvSpPr>
          <p:spPr bwMode="auto">
            <a:xfrm>
              <a:off x="7947690" y="714977"/>
              <a:ext cx="344558"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484" name="Rectangle 92"/>
            <p:cNvSpPr>
              <a:spLocks noChangeArrowheads="1"/>
            </p:cNvSpPr>
            <p:nvPr/>
          </p:nvSpPr>
          <p:spPr bwMode="auto">
            <a:xfrm>
              <a:off x="7603131" y="714977"/>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485" name="Rectangle 91"/>
            <p:cNvSpPr>
              <a:spLocks noChangeArrowheads="1"/>
            </p:cNvSpPr>
            <p:nvPr/>
          </p:nvSpPr>
          <p:spPr bwMode="auto">
            <a:xfrm>
              <a:off x="7256984" y="713390"/>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486" name="Rectangle 90"/>
            <p:cNvSpPr>
              <a:spLocks noChangeArrowheads="1"/>
            </p:cNvSpPr>
            <p:nvPr/>
          </p:nvSpPr>
          <p:spPr bwMode="auto">
            <a:xfrm>
              <a:off x="6933211" y="710352"/>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487" name="Rectangle 89"/>
            <p:cNvSpPr>
              <a:spLocks noChangeArrowheads="1"/>
            </p:cNvSpPr>
            <p:nvPr/>
          </p:nvSpPr>
          <p:spPr bwMode="auto">
            <a:xfrm>
              <a:off x="6588653" y="723610"/>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88" name="Rectangle 88"/>
            <p:cNvSpPr>
              <a:spLocks noChangeArrowheads="1"/>
            </p:cNvSpPr>
            <p:nvPr/>
          </p:nvSpPr>
          <p:spPr bwMode="auto">
            <a:xfrm>
              <a:off x="6244095" y="723610"/>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89" name="Rectangle 87"/>
            <p:cNvSpPr>
              <a:spLocks noChangeArrowheads="1"/>
            </p:cNvSpPr>
            <p:nvPr/>
          </p:nvSpPr>
          <p:spPr bwMode="auto">
            <a:xfrm>
              <a:off x="5932869" y="729147"/>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90" name="Rectangle 86"/>
            <p:cNvSpPr>
              <a:spLocks noChangeArrowheads="1"/>
            </p:cNvSpPr>
            <p:nvPr/>
          </p:nvSpPr>
          <p:spPr bwMode="auto">
            <a:xfrm>
              <a:off x="7947690" y="484826"/>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91" name="Rectangle 85"/>
            <p:cNvSpPr>
              <a:spLocks noChangeArrowheads="1"/>
            </p:cNvSpPr>
            <p:nvPr/>
          </p:nvSpPr>
          <p:spPr bwMode="auto">
            <a:xfrm>
              <a:off x="7603131" y="484826"/>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92" name="Rectangle 84"/>
            <p:cNvSpPr>
              <a:spLocks noChangeArrowheads="1"/>
            </p:cNvSpPr>
            <p:nvPr/>
          </p:nvSpPr>
          <p:spPr bwMode="auto">
            <a:xfrm>
              <a:off x="7256984" y="483240"/>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93" name="Rectangle 83"/>
            <p:cNvSpPr>
              <a:spLocks noChangeArrowheads="1"/>
            </p:cNvSpPr>
            <p:nvPr/>
          </p:nvSpPr>
          <p:spPr bwMode="auto">
            <a:xfrm>
              <a:off x="6933211" y="481789"/>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94" name="Rectangle 82"/>
            <p:cNvSpPr>
              <a:spLocks noChangeArrowheads="1"/>
            </p:cNvSpPr>
            <p:nvPr/>
          </p:nvSpPr>
          <p:spPr bwMode="auto">
            <a:xfrm>
              <a:off x="6588653" y="495047"/>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95" name="Rectangle 81"/>
            <p:cNvSpPr>
              <a:spLocks noChangeArrowheads="1"/>
            </p:cNvSpPr>
            <p:nvPr/>
          </p:nvSpPr>
          <p:spPr bwMode="auto">
            <a:xfrm>
              <a:off x="6244095" y="495047"/>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496" name="Rectangle 114"/>
            <p:cNvSpPr>
              <a:spLocks noChangeArrowheads="1"/>
            </p:cNvSpPr>
            <p:nvPr/>
          </p:nvSpPr>
          <p:spPr bwMode="auto">
            <a:xfrm>
              <a:off x="5926066" y="496683"/>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497" name="Rectangle 113"/>
            <p:cNvSpPr>
              <a:spLocks noChangeArrowheads="1"/>
            </p:cNvSpPr>
            <p:nvPr/>
          </p:nvSpPr>
          <p:spPr bwMode="auto">
            <a:xfrm>
              <a:off x="7947690" y="1402254"/>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498" name="Rectangle 113"/>
            <p:cNvSpPr>
              <a:spLocks noChangeArrowheads="1"/>
            </p:cNvSpPr>
            <p:nvPr/>
          </p:nvSpPr>
          <p:spPr bwMode="auto">
            <a:xfrm>
              <a:off x="7601543" y="1402254"/>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123" name="Group 5"/>
          <p:cNvGrpSpPr>
            <a:grpSpLocks/>
          </p:cNvGrpSpPr>
          <p:nvPr/>
        </p:nvGrpSpPr>
        <p:grpSpPr bwMode="auto">
          <a:xfrm>
            <a:off x="5867400" y="1954213"/>
            <a:ext cx="2489200" cy="1397000"/>
            <a:chOff x="5867400" y="1954213"/>
            <a:chExt cx="2489200" cy="1396464"/>
          </a:xfrm>
        </p:grpSpPr>
        <p:sp>
          <p:nvSpPr>
            <p:cNvPr id="3412" name="Rectangle 2"/>
            <p:cNvSpPr>
              <a:spLocks noChangeArrowheads="1"/>
            </p:cNvSpPr>
            <p:nvPr/>
          </p:nvSpPr>
          <p:spPr bwMode="auto">
            <a:xfrm>
              <a:off x="7934325"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13" name="Rectangle 3"/>
            <p:cNvSpPr>
              <a:spLocks noChangeArrowheads="1"/>
            </p:cNvSpPr>
            <p:nvPr/>
          </p:nvSpPr>
          <p:spPr bwMode="auto">
            <a:xfrm>
              <a:off x="7589838" y="2076728"/>
              <a:ext cx="344487"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14" name="Rectangle 4"/>
            <p:cNvSpPr>
              <a:spLocks noChangeArrowheads="1"/>
            </p:cNvSpPr>
            <p:nvPr/>
          </p:nvSpPr>
          <p:spPr bwMode="auto">
            <a:xfrm>
              <a:off x="7245350"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15" name="Rectangle 5"/>
            <p:cNvSpPr>
              <a:spLocks noChangeArrowheads="1"/>
            </p:cNvSpPr>
            <p:nvPr/>
          </p:nvSpPr>
          <p:spPr bwMode="auto">
            <a:xfrm>
              <a:off x="6900863" y="2076728"/>
              <a:ext cx="344487"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16" name="Rectangle 6"/>
            <p:cNvSpPr>
              <a:spLocks noChangeArrowheads="1"/>
            </p:cNvSpPr>
            <p:nvPr/>
          </p:nvSpPr>
          <p:spPr bwMode="auto">
            <a:xfrm>
              <a:off x="6556375"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17" name="Rectangle 7"/>
            <p:cNvSpPr>
              <a:spLocks noChangeArrowheads="1"/>
            </p:cNvSpPr>
            <p:nvPr/>
          </p:nvSpPr>
          <p:spPr bwMode="auto">
            <a:xfrm>
              <a:off x="6211888" y="2076728"/>
              <a:ext cx="344487"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18" name="Rectangle 8"/>
            <p:cNvSpPr>
              <a:spLocks noChangeArrowheads="1"/>
            </p:cNvSpPr>
            <p:nvPr/>
          </p:nvSpPr>
          <p:spPr bwMode="auto">
            <a:xfrm>
              <a:off x="5867400"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419" name="Rectangle 9"/>
            <p:cNvSpPr>
              <a:spLocks noChangeArrowheads="1"/>
            </p:cNvSpPr>
            <p:nvPr/>
          </p:nvSpPr>
          <p:spPr bwMode="auto">
            <a:xfrm>
              <a:off x="5867400" y="1954213"/>
              <a:ext cx="2411413" cy="12251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2017</a:t>
              </a:r>
            </a:p>
            <a:p>
              <a:pPr algn="ctr" eaLnBrk="1" fontAlgn="b" hangingPunct="1">
                <a:spcBef>
                  <a:spcPct val="0"/>
                </a:spcBef>
                <a:buFontTx/>
                <a:buNone/>
              </a:pPr>
              <a:endParaRPr lang="en-US" altLang="en-US" sz="1000" b="1"/>
            </a:p>
          </p:txBody>
        </p:sp>
        <p:sp>
          <p:nvSpPr>
            <p:cNvPr id="3420" name="Rectangle 112"/>
            <p:cNvSpPr>
              <a:spLocks noChangeArrowheads="1"/>
            </p:cNvSpPr>
            <p:nvPr/>
          </p:nvSpPr>
          <p:spPr bwMode="auto">
            <a:xfrm>
              <a:off x="7258672" y="3111261"/>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421" name="Rectangle 111"/>
            <p:cNvSpPr>
              <a:spLocks noChangeArrowheads="1"/>
            </p:cNvSpPr>
            <p:nvPr/>
          </p:nvSpPr>
          <p:spPr bwMode="auto">
            <a:xfrm>
              <a:off x="6899497" y="3109258"/>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422" name="Rectangle 110"/>
            <p:cNvSpPr>
              <a:spLocks noChangeArrowheads="1"/>
            </p:cNvSpPr>
            <p:nvPr/>
          </p:nvSpPr>
          <p:spPr bwMode="auto">
            <a:xfrm>
              <a:off x="6575870" y="3116322"/>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423" name="Rectangle 109"/>
            <p:cNvSpPr>
              <a:spLocks noChangeArrowheads="1"/>
            </p:cNvSpPr>
            <p:nvPr/>
          </p:nvSpPr>
          <p:spPr bwMode="auto">
            <a:xfrm>
              <a:off x="6231383" y="3116322"/>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424" name="Rectangle 108"/>
            <p:cNvSpPr>
              <a:spLocks noChangeArrowheads="1"/>
            </p:cNvSpPr>
            <p:nvPr/>
          </p:nvSpPr>
          <p:spPr bwMode="auto">
            <a:xfrm>
              <a:off x="5883848" y="3125129"/>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425" name="Rectangle 107"/>
            <p:cNvSpPr>
              <a:spLocks noChangeArrowheads="1"/>
            </p:cNvSpPr>
            <p:nvPr/>
          </p:nvSpPr>
          <p:spPr bwMode="auto">
            <a:xfrm>
              <a:off x="7947648" y="2884832"/>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426" name="Rectangle 106"/>
            <p:cNvSpPr>
              <a:spLocks noChangeArrowheads="1"/>
            </p:cNvSpPr>
            <p:nvPr/>
          </p:nvSpPr>
          <p:spPr bwMode="auto">
            <a:xfrm>
              <a:off x="7603160" y="2884919"/>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427" name="Rectangle 105"/>
            <p:cNvSpPr>
              <a:spLocks noChangeArrowheads="1"/>
            </p:cNvSpPr>
            <p:nvPr/>
          </p:nvSpPr>
          <p:spPr bwMode="auto">
            <a:xfrm>
              <a:off x="7258672" y="2885713"/>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428" name="Rectangle 104"/>
            <p:cNvSpPr>
              <a:spLocks noChangeArrowheads="1"/>
            </p:cNvSpPr>
            <p:nvPr/>
          </p:nvSpPr>
          <p:spPr bwMode="auto">
            <a:xfrm>
              <a:off x="6899497" y="2883710"/>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429" name="Rectangle 103"/>
            <p:cNvSpPr>
              <a:spLocks noChangeArrowheads="1"/>
            </p:cNvSpPr>
            <p:nvPr/>
          </p:nvSpPr>
          <p:spPr bwMode="auto">
            <a:xfrm>
              <a:off x="6575870" y="2890774"/>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430" name="Rectangle 102"/>
            <p:cNvSpPr>
              <a:spLocks noChangeArrowheads="1"/>
            </p:cNvSpPr>
            <p:nvPr/>
          </p:nvSpPr>
          <p:spPr bwMode="auto">
            <a:xfrm>
              <a:off x="6231383" y="289077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431" name="Rectangle 101"/>
            <p:cNvSpPr>
              <a:spLocks noChangeArrowheads="1"/>
            </p:cNvSpPr>
            <p:nvPr/>
          </p:nvSpPr>
          <p:spPr bwMode="auto">
            <a:xfrm>
              <a:off x="5883848" y="2899581"/>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432" name="Rectangle 100"/>
            <p:cNvSpPr>
              <a:spLocks noChangeArrowheads="1"/>
            </p:cNvSpPr>
            <p:nvPr/>
          </p:nvSpPr>
          <p:spPr bwMode="auto">
            <a:xfrm>
              <a:off x="7947648" y="265928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433" name="Rectangle 99"/>
            <p:cNvSpPr>
              <a:spLocks noChangeArrowheads="1"/>
            </p:cNvSpPr>
            <p:nvPr/>
          </p:nvSpPr>
          <p:spPr bwMode="auto">
            <a:xfrm>
              <a:off x="7603160" y="2659370"/>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434" name="Rectangle 98"/>
            <p:cNvSpPr>
              <a:spLocks noChangeArrowheads="1"/>
            </p:cNvSpPr>
            <p:nvPr/>
          </p:nvSpPr>
          <p:spPr bwMode="auto">
            <a:xfrm>
              <a:off x="7258672" y="2660165"/>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435" name="Rectangle 97"/>
            <p:cNvSpPr>
              <a:spLocks noChangeArrowheads="1"/>
            </p:cNvSpPr>
            <p:nvPr/>
          </p:nvSpPr>
          <p:spPr bwMode="auto">
            <a:xfrm>
              <a:off x="6899497" y="2658163"/>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436" name="Rectangle 96"/>
            <p:cNvSpPr>
              <a:spLocks noChangeArrowheads="1"/>
            </p:cNvSpPr>
            <p:nvPr/>
          </p:nvSpPr>
          <p:spPr bwMode="auto">
            <a:xfrm>
              <a:off x="6575870" y="2665227"/>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437" name="Rectangle 95"/>
            <p:cNvSpPr>
              <a:spLocks noChangeArrowheads="1"/>
            </p:cNvSpPr>
            <p:nvPr/>
          </p:nvSpPr>
          <p:spPr bwMode="auto">
            <a:xfrm>
              <a:off x="6231383" y="2665227"/>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438" name="Rectangle 94"/>
            <p:cNvSpPr>
              <a:spLocks noChangeArrowheads="1"/>
            </p:cNvSpPr>
            <p:nvPr/>
          </p:nvSpPr>
          <p:spPr bwMode="auto">
            <a:xfrm>
              <a:off x="5883848" y="2674033"/>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439" name="Rectangle 93"/>
            <p:cNvSpPr>
              <a:spLocks noChangeArrowheads="1"/>
            </p:cNvSpPr>
            <p:nvPr/>
          </p:nvSpPr>
          <p:spPr bwMode="auto">
            <a:xfrm>
              <a:off x="7947648" y="2433736"/>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440" name="Rectangle 92"/>
            <p:cNvSpPr>
              <a:spLocks noChangeArrowheads="1"/>
            </p:cNvSpPr>
            <p:nvPr/>
          </p:nvSpPr>
          <p:spPr bwMode="auto">
            <a:xfrm>
              <a:off x="7603160" y="2433822"/>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441" name="Rectangle 91"/>
            <p:cNvSpPr>
              <a:spLocks noChangeArrowheads="1"/>
            </p:cNvSpPr>
            <p:nvPr/>
          </p:nvSpPr>
          <p:spPr bwMode="auto">
            <a:xfrm>
              <a:off x="7258672" y="2434617"/>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442" name="Rectangle 90"/>
            <p:cNvSpPr>
              <a:spLocks noChangeArrowheads="1"/>
            </p:cNvSpPr>
            <p:nvPr/>
          </p:nvSpPr>
          <p:spPr bwMode="auto">
            <a:xfrm>
              <a:off x="6899497" y="243261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43" name="Rectangle 89"/>
            <p:cNvSpPr>
              <a:spLocks noChangeArrowheads="1"/>
            </p:cNvSpPr>
            <p:nvPr/>
          </p:nvSpPr>
          <p:spPr bwMode="auto">
            <a:xfrm>
              <a:off x="6575870" y="2439678"/>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44" name="Rectangle 88"/>
            <p:cNvSpPr>
              <a:spLocks noChangeArrowheads="1"/>
            </p:cNvSpPr>
            <p:nvPr/>
          </p:nvSpPr>
          <p:spPr bwMode="auto">
            <a:xfrm>
              <a:off x="6231383" y="2439678"/>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45" name="Rectangle 87"/>
            <p:cNvSpPr>
              <a:spLocks noChangeArrowheads="1"/>
            </p:cNvSpPr>
            <p:nvPr/>
          </p:nvSpPr>
          <p:spPr bwMode="auto">
            <a:xfrm>
              <a:off x="5883848" y="2448485"/>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46" name="Rectangle 86"/>
            <p:cNvSpPr>
              <a:spLocks noChangeArrowheads="1"/>
            </p:cNvSpPr>
            <p:nvPr/>
          </p:nvSpPr>
          <p:spPr bwMode="auto">
            <a:xfrm>
              <a:off x="7947648" y="2208188"/>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47" name="Rectangle 85"/>
            <p:cNvSpPr>
              <a:spLocks noChangeArrowheads="1"/>
            </p:cNvSpPr>
            <p:nvPr/>
          </p:nvSpPr>
          <p:spPr bwMode="auto">
            <a:xfrm>
              <a:off x="7603160" y="2207050"/>
              <a:ext cx="344488" cy="226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48" name="Rectangle 84"/>
            <p:cNvSpPr>
              <a:spLocks noChangeArrowheads="1"/>
            </p:cNvSpPr>
            <p:nvPr/>
          </p:nvSpPr>
          <p:spPr bwMode="auto">
            <a:xfrm>
              <a:off x="7258672" y="2209068"/>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49" name="Rectangle 83"/>
            <p:cNvSpPr>
              <a:spLocks noChangeArrowheads="1"/>
            </p:cNvSpPr>
            <p:nvPr/>
          </p:nvSpPr>
          <p:spPr bwMode="auto">
            <a:xfrm>
              <a:off x="6899497" y="2207066"/>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50" name="Line 838"/>
            <p:cNvSpPr>
              <a:spLocks noChangeShapeType="1"/>
            </p:cNvSpPr>
            <p:nvPr/>
          </p:nvSpPr>
          <p:spPr bwMode="auto">
            <a:xfrm flipV="1">
              <a:off x="5961063" y="2060116"/>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451" name="Rectangle 115"/>
            <p:cNvSpPr>
              <a:spLocks noChangeArrowheads="1"/>
            </p:cNvSpPr>
            <p:nvPr/>
          </p:nvSpPr>
          <p:spPr bwMode="auto">
            <a:xfrm>
              <a:off x="6223306" y="2214130"/>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452" name="Rectangle 114"/>
            <p:cNvSpPr>
              <a:spLocks noChangeArrowheads="1"/>
            </p:cNvSpPr>
            <p:nvPr/>
          </p:nvSpPr>
          <p:spPr bwMode="auto">
            <a:xfrm>
              <a:off x="5871927" y="222169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453" name="Rectangle 113"/>
            <p:cNvSpPr>
              <a:spLocks noChangeArrowheads="1"/>
            </p:cNvSpPr>
            <p:nvPr/>
          </p:nvSpPr>
          <p:spPr bwMode="auto">
            <a:xfrm>
              <a:off x="7949554" y="3109644"/>
              <a:ext cx="344488" cy="22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454" name="Rectangle 81"/>
            <p:cNvSpPr>
              <a:spLocks noChangeArrowheads="1"/>
            </p:cNvSpPr>
            <p:nvPr/>
          </p:nvSpPr>
          <p:spPr bwMode="auto">
            <a:xfrm>
              <a:off x="6567794" y="2214996"/>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455" name="Rectangle 113"/>
            <p:cNvSpPr>
              <a:spLocks noChangeArrowheads="1"/>
            </p:cNvSpPr>
            <p:nvPr/>
          </p:nvSpPr>
          <p:spPr bwMode="auto">
            <a:xfrm>
              <a:off x="7603161" y="3112585"/>
              <a:ext cx="344488" cy="22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124" name="Group 7"/>
          <p:cNvGrpSpPr>
            <a:grpSpLocks/>
          </p:cNvGrpSpPr>
          <p:nvPr/>
        </p:nvGrpSpPr>
        <p:grpSpPr bwMode="auto">
          <a:xfrm>
            <a:off x="2997200" y="3598863"/>
            <a:ext cx="2463800" cy="1323975"/>
            <a:chOff x="2997200" y="3598863"/>
            <a:chExt cx="2463800" cy="1324355"/>
          </a:xfrm>
        </p:grpSpPr>
        <p:sp>
          <p:nvSpPr>
            <p:cNvPr id="3368" name="Rectangle 2"/>
            <p:cNvSpPr>
              <a:spLocks noChangeArrowheads="1"/>
            </p:cNvSpPr>
            <p:nvPr/>
          </p:nvSpPr>
          <p:spPr bwMode="auto">
            <a:xfrm>
              <a:off x="5063753"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69" name="Rectangle 3"/>
            <p:cNvSpPr>
              <a:spLocks noChangeArrowheads="1"/>
            </p:cNvSpPr>
            <p:nvPr/>
          </p:nvSpPr>
          <p:spPr bwMode="auto">
            <a:xfrm>
              <a:off x="4719328" y="3723780"/>
              <a:ext cx="344425"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70" name="Rectangle 4"/>
            <p:cNvSpPr>
              <a:spLocks noChangeArrowheads="1"/>
            </p:cNvSpPr>
            <p:nvPr/>
          </p:nvSpPr>
          <p:spPr bwMode="auto">
            <a:xfrm>
              <a:off x="4374902"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371" name="Rectangle 5"/>
            <p:cNvSpPr>
              <a:spLocks noChangeArrowheads="1"/>
            </p:cNvSpPr>
            <p:nvPr/>
          </p:nvSpPr>
          <p:spPr bwMode="auto">
            <a:xfrm>
              <a:off x="4030477" y="3723780"/>
              <a:ext cx="344425"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72" name="Rectangle 6"/>
            <p:cNvSpPr>
              <a:spLocks noChangeArrowheads="1"/>
            </p:cNvSpPr>
            <p:nvPr/>
          </p:nvSpPr>
          <p:spPr bwMode="auto">
            <a:xfrm>
              <a:off x="3686051"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373" name="Rectangle 7"/>
            <p:cNvSpPr>
              <a:spLocks noChangeArrowheads="1"/>
            </p:cNvSpPr>
            <p:nvPr/>
          </p:nvSpPr>
          <p:spPr bwMode="auto">
            <a:xfrm>
              <a:off x="3341626" y="3723780"/>
              <a:ext cx="344425"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74" name="Rectangle 8"/>
            <p:cNvSpPr>
              <a:spLocks noChangeArrowheads="1"/>
            </p:cNvSpPr>
            <p:nvPr/>
          </p:nvSpPr>
          <p:spPr bwMode="auto">
            <a:xfrm>
              <a:off x="2997200"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375" name="Rectangle 9"/>
            <p:cNvSpPr>
              <a:spLocks noChangeArrowheads="1"/>
            </p:cNvSpPr>
            <p:nvPr/>
          </p:nvSpPr>
          <p:spPr bwMode="auto">
            <a:xfrm>
              <a:off x="2997200" y="3598863"/>
              <a:ext cx="2410979" cy="12491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2017</a:t>
              </a:r>
            </a:p>
            <a:p>
              <a:pPr algn="ctr" eaLnBrk="1" fontAlgn="b" hangingPunct="1">
                <a:spcBef>
                  <a:spcPct val="0"/>
                </a:spcBef>
                <a:buFontTx/>
                <a:buNone/>
              </a:pPr>
              <a:endParaRPr lang="en-US" altLang="en-US" sz="1000" b="1"/>
            </a:p>
          </p:txBody>
        </p:sp>
        <p:sp>
          <p:nvSpPr>
            <p:cNvPr id="3376" name="Rectangle 118"/>
            <p:cNvSpPr>
              <a:spLocks noChangeArrowheads="1"/>
            </p:cNvSpPr>
            <p:nvPr/>
          </p:nvSpPr>
          <p:spPr bwMode="auto">
            <a:xfrm>
              <a:off x="4056694" y="469324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377" name="Rectangle 117"/>
            <p:cNvSpPr>
              <a:spLocks noChangeArrowheads="1"/>
            </p:cNvSpPr>
            <p:nvPr/>
          </p:nvSpPr>
          <p:spPr bwMode="auto">
            <a:xfrm>
              <a:off x="3744312"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378" name="Rectangle 116"/>
            <p:cNvSpPr>
              <a:spLocks noChangeArrowheads="1"/>
            </p:cNvSpPr>
            <p:nvPr/>
          </p:nvSpPr>
          <p:spPr bwMode="auto">
            <a:xfrm>
              <a:off x="3399886" y="469324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379" name="Rectangle 115"/>
            <p:cNvSpPr>
              <a:spLocks noChangeArrowheads="1"/>
            </p:cNvSpPr>
            <p:nvPr/>
          </p:nvSpPr>
          <p:spPr bwMode="auto">
            <a:xfrm>
              <a:off x="3045867"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380" name="Rectangle 114"/>
            <p:cNvSpPr>
              <a:spLocks noChangeArrowheads="1"/>
            </p:cNvSpPr>
            <p:nvPr/>
          </p:nvSpPr>
          <p:spPr bwMode="auto">
            <a:xfrm>
              <a:off x="5074389" y="4482724"/>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381" name="Rectangle 113"/>
            <p:cNvSpPr>
              <a:spLocks noChangeArrowheads="1"/>
            </p:cNvSpPr>
            <p:nvPr/>
          </p:nvSpPr>
          <p:spPr bwMode="auto">
            <a:xfrm>
              <a:off x="4729963" y="4482724"/>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382" name="Rectangle 112"/>
            <p:cNvSpPr>
              <a:spLocks noChangeArrowheads="1"/>
            </p:cNvSpPr>
            <p:nvPr/>
          </p:nvSpPr>
          <p:spPr bwMode="auto">
            <a:xfrm>
              <a:off x="4384980" y="448038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383" name="Rectangle 111"/>
            <p:cNvSpPr>
              <a:spLocks noChangeArrowheads="1"/>
            </p:cNvSpPr>
            <p:nvPr/>
          </p:nvSpPr>
          <p:spPr bwMode="auto">
            <a:xfrm>
              <a:off x="4045934" y="4479408"/>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384" name="Rectangle 110"/>
            <p:cNvSpPr>
              <a:spLocks noChangeArrowheads="1"/>
            </p:cNvSpPr>
            <p:nvPr/>
          </p:nvSpPr>
          <p:spPr bwMode="auto">
            <a:xfrm>
              <a:off x="3744312" y="4461768"/>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385" name="Rectangle 109"/>
            <p:cNvSpPr>
              <a:spLocks noChangeArrowheads="1"/>
            </p:cNvSpPr>
            <p:nvPr/>
          </p:nvSpPr>
          <p:spPr bwMode="auto">
            <a:xfrm>
              <a:off x="3399886" y="4461768"/>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386" name="Rectangle 108"/>
            <p:cNvSpPr>
              <a:spLocks noChangeArrowheads="1"/>
            </p:cNvSpPr>
            <p:nvPr/>
          </p:nvSpPr>
          <p:spPr bwMode="auto">
            <a:xfrm>
              <a:off x="3045867" y="4471371"/>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87" name="Rectangle 107"/>
            <p:cNvSpPr>
              <a:spLocks noChangeArrowheads="1"/>
            </p:cNvSpPr>
            <p:nvPr/>
          </p:nvSpPr>
          <p:spPr bwMode="auto">
            <a:xfrm>
              <a:off x="5074389" y="426350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88" name="Rectangle 106"/>
            <p:cNvSpPr>
              <a:spLocks noChangeArrowheads="1"/>
            </p:cNvSpPr>
            <p:nvPr/>
          </p:nvSpPr>
          <p:spPr bwMode="auto">
            <a:xfrm>
              <a:off x="4729963" y="426350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89" name="Rectangle 105"/>
            <p:cNvSpPr>
              <a:spLocks noChangeArrowheads="1"/>
            </p:cNvSpPr>
            <p:nvPr/>
          </p:nvSpPr>
          <p:spPr bwMode="auto">
            <a:xfrm>
              <a:off x="4384980" y="4261170"/>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90" name="Rectangle 104"/>
            <p:cNvSpPr>
              <a:spLocks noChangeArrowheads="1"/>
            </p:cNvSpPr>
            <p:nvPr/>
          </p:nvSpPr>
          <p:spPr bwMode="auto">
            <a:xfrm>
              <a:off x="4045934" y="4260191"/>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91" name="Rectangle 103"/>
            <p:cNvSpPr>
              <a:spLocks noChangeArrowheads="1"/>
            </p:cNvSpPr>
            <p:nvPr/>
          </p:nvSpPr>
          <p:spPr bwMode="auto">
            <a:xfrm>
              <a:off x="3744312" y="4258683"/>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92" name="Rectangle 102"/>
            <p:cNvSpPr>
              <a:spLocks noChangeArrowheads="1"/>
            </p:cNvSpPr>
            <p:nvPr/>
          </p:nvSpPr>
          <p:spPr bwMode="auto">
            <a:xfrm>
              <a:off x="3399886" y="4258683"/>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93" name="Rectangle 101"/>
            <p:cNvSpPr>
              <a:spLocks noChangeArrowheads="1"/>
            </p:cNvSpPr>
            <p:nvPr/>
          </p:nvSpPr>
          <p:spPr bwMode="auto">
            <a:xfrm>
              <a:off x="3045867" y="4268286"/>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94" name="Rectangle 100"/>
            <p:cNvSpPr>
              <a:spLocks noChangeArrowheads="1"/>
            </p:cNvSpPr>
            <p:nvPr/>
          </p:nvSpPr>
          <p:spPr bwMode="auto">
            <a:xfrm>
              <a:off x="5074389" y="4060422"/>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95" name="Rectangle 99"/>
            <p:cNvSpPr>
              <a:spLocks noChangeArrowheads="1"/>
            </p:cNvSpPr>
            <p:nvPr/>
          </p:nvSpPr>
          <p:spPr bwMode="auto">
            <a:xfrm>
              <a:off x="4729963" y="4060422"/>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96" name="Rectangle 98"/>
            <p:cNvSpPr>
              <a:spLocks noChangeArrowheads="1"/>
            </p:cNvSpPr>
            <p:nvPr/>
          </p:nvSpPr>
          <p:spPr bwMode="auto">
            <a:xfrm>
              <a:off x="4384980" y="4058086"/>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97" name="Rectangle 97"/>
            <p:cNvSpPr>
              <a:spLocks noChangeArrowheads="1"/>
            </p:cNvSpPr>
            <p:nvPr/>
          </p:nvSpPr>
          <p:spPr bwMode="auto">
            <a:xfrm>
              <a:off x="4045934" y="405710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98" name="Rectangle 96"/>
            <p:cNvSpPr>
              <a:spLocks noChangeArrowheads="1"/>
            </p:cNvSpPr>
            <p:nvPr/>
          </p:nvSpPr>
          <p:spPr bwMode="auto">
            <a:xfrm>
              <a:off x="3760452" y="4060976"/>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99" name="Rectangle 95"/>
            <p:cNvSpPr>
              <a:spLocks noChangeArrowheads="1"/>
            </p:cNvSpPr>
            <p:nvPr/>
          </p:nvSpPr>
          <p:spPr bwMode="auto">
            <a:xfrm>
              <a:off x="3416026" y="4060976"/>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00" name="Rectangle 94"/>
            <p:cNvSpPr>
              <a:spLocks noChangeArrowheads="1"/>
            </p:cNvSpPr>
            <p:nvPr/>
          </p:nvSpPr>
          <p:spPr bwMode="auto">
            <a:xfrm>
              <a:off x="3062007" y="4070579"/>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01" name="Rectangle 93"/>
            <p:cNvSpPr>
              <a:spLocks noChangeArrowheads="1"/>
            </p:cNvSpPr>
            <p:nvPr/>
          </p:nvSpPr>
          <p:spPr bwMode="auto">
            <a:xfrm>
              <a:off x="5090529" y="3862715"/>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02" name="Rectangle 92"/>
            <p:cNvSpPr>
              <a:spLocks noChangeArrowheads="1"/>
            </p:cNvSpPr>
            <p:nvPr/>
          </p:nvSpPr>
          <p:spPr bwMode="auto">
            <a:xfrm>
              <a:off x="4746103" y="3862715"/>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03" name="Rectangle 91"/>
            <p:cNvSpPr>
              <a:spLocks noChangeArrowheads="1"/>
            </p:cNvSpPr>
            <p:nvPr/>
          </p:nvSpPr>
          <p:spPr bwMode="auto">
            <a:xfrm>
              <a:off x="4401120" y="3860378"/>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04" name="Rectangle 90"/>
            <p:cNvSpPr>
              <a:spLocks noChangeArrowheads="1"/>
            </p:cNvSpPr>
            <p:nvPr/>
          </p:nvSpPr>
          <p:spPr bwMode="auto">
            <a:xfrm>
              <a:off x="4062074" y="3859399"/>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05" name="Rectangle 89"/>
            <p:cNvSpPr>
              <a:spLocks noChangeArrowheads="1"/>
            </p:cNvSpPr>
            <p:nvPr/>
          </p:nvSpPr>
          <p:spPr bwMode="auto">
            <a:xfrm>
              <a:off x="3760452" y="3863268"/>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06" name="Rectangle 88"/>
            <p:cNvSpPr>
              <a:spLocks noChangeArrowheads="1"/>
            </p:cNvSpPr>
            <p:nvPr/>
          </p:nvSpPr>
          <p:spPr bwMode="auto">
            <a:xfrm>
              <a:off x="3416026" y="3863268"/>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07" name="Line 838"/>
            <p:cNvSpPr>
              <a:spLocks noChangeShapeType="1"/>
            </p:cNvSpPr>
            <p:nvPr/>
          </p:nvSpPr>
          <p:spPr bwMode="auto">
            <a:xfrm flipV="1">
              <a:off x="3065463" y="3706842"/>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408" name="Rectangle 122"/>
            <p:cNvSpPr>
              <a:spLocks noChangeArrowheads="1"/>
            </p:cNvSpPr>
            <p:nvPr/>
          </p:nvSpPr>
          <p:spPr bwMode="auto">
            <a:xfrm>
              <a:off x="3064867" y="3867091"/>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409" name="Rectangle 121"/>
            <p:cNvSpPr>
              <a:spLocks noChangeArrowheads="1"/>
            </p:cNvSpPr>
            <p:nvPr/>
          </p:nvSpPr>
          <p:spPr bwMode="auto">
            <a:xfrm>
              <a:off x="5075301"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410" name="Rectangle 120"/>
            <p:cNvSpPr>
              <a:spLocks noChangeArrowheads="1"/>
            </p:cNvSpPr>
            <p:nvPr/>
          </p:nvSpPr>
          <p:spPr bwMode="auto">
            <a:xfrm>
              <a:off x="4747449" y="469324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411" name="Rectangle 119"/>
            <p:cNvSpPr>
              <a:spLocks noChangeArrowheads="1"/>
            </p:cNvSpPr>
            <p:nvPr/>
          </p:nvSpPr>
          <p:spPr bwMode="auto">
            <a:xfrm>
              <a:off x="4407720"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125" name="Group 10"/>
          <p:cNvGrpSpPr>
            <a:grpSpLocks/>
          </p:cNvGrpSpPr>
          <p:nvPr/>
        </p:nvGrpSpPr>
        <p:grpSpPr bwMode="auto">
          <a:xfrm>
            <a:off x="2995613" y="5214938"/>
            <a:ext cx="2455862" cy="1384300"/>
            <a:chOff x="2995613" y="5214938"/>
            <a:chExt cx="2455862" cy="1383769"/>
          </a:xfrm>
        </p:grpSpPr>
        <p:sp>
          <p:nvSpPr>
            <p:cNvPr id="3325" name="Rectangle 2"/>
            <p:cNvSpPr>
              <a:spLocks noChangeArrowheads="1"/>
            </p:cNvSpPr>
            <p:nvPr/>
          </p:nvSpPr>
          <p:spPr bwMode="auto">
            <a:xfrm>
              <a:off x="5064559" y="5340313"/>
              <a:ext cx="344560"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26" name="Rectangle 3"/>
            <p:cNvSpPr>
              <a:spLocks noChangeArrowheads="1"/>
            </p:cNvSpPr>
            <p:nvPr/>
          </p:nvSpPr>
          <p:spPr bwMode="auto">
            <a:xfrm>
              <a:off x="4720000" y="5340313"/>
              <a:ext cx="344559"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27" name="Rectangle 4"/>
            <p:cNvSpPr>
              <a:spLocks noChangeArrowheads="1"/>
            </p:cNvSpPr>
            <p:nvPr/>
          </p:nvSpPr>
          <p:spPr bwMode="auto">
            <a:xfrm>
              <a:off x="4375439" y="5340313"/>
              <a:ext cx="344560"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328" name="Rectangle 5"/>
            <p:cNvSpPr>
              <a:spLocks noChangeArrowheads="1"/>
            </p:cNvSpPr>
            <p:nvPr/>
          </p:nvSpPr>
          <p:spPr bwMode="auto">
            <a:xfrm>
              <a:off x="4029292" y="5340313"/>
              <a:ext cx="346148"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29" name="Rectangle 6"/>
            <p:cNvSpPr>
              <a:spLocks noChangeArrowheads="1"/>
            </p:cNvSpPr>
            <p:nvPr/>
          </p:nvSpPr>
          <p:spPr bwMode="auto">
            <a:xfrm>
              <a:off x="3684733" y="5340313"/>
              <a:ext cx="344559"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330" name="Rectangle 7"/>
            <p:cNvSpPr>
              <a:spLocks noChangeArrowheads="1"/>
            </p:cNvSpPr>
            <p:nvPr/>
          </p:nvSpPr>
          <p:spPr bwMode="auto">
            <a:xfrm>
              <a:off x="3340172" y="5340313"/>
              <a:ext cx="344560"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31" name="Rectangle 8"/>
            <p:cNvSpPr>
              <a:spLocks noChangeArrowheads="1"/>
            </p:cNvSpPr>
            <p:nvPr/>
          </p:nvSpPr>
          <p:spPr bwMode="auto">
            <a:xfrm>
              <a:off x="2995613" y="5340313"/>
              <a:ext cx="344559"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332" name="Rectangle 9"/>
            <p:cNvSpPr>
              <a:spLocks noChangeArrowheads="1"/>
            </p:cNvSpPr>
            <p:nvPr/>
          </p:nvSpPr>
          <p:spPr bwMode="auto">
            <a:xfrm>
              <a:off x="2995613" y="5214938"/>
              <a:ext cx="2413506" cy="12537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2017</a:t>
              </a:r>
            </a:p>
            <a:p>
              <a:pPr algn="ctr" eaLnBrk="1" fontAlgn="b" hangingPunct="1">
                <a:spcBef>
                  <a:spcPct val="0"/>
                </a:spcBef>
                <a:buFontTx/>
                <a:buNone/>
              </a:pPr>
              <a:endParaRPr lang="en-US" altLang="en-US" sz="1000" b="1"/>
            </a:p>
          </p:txBody>
        </p:sp>
        <p:sp>
          <p:nvSpPr>
            <p:cNvPr id="3333" name="Rectangle 111"/>
            <p:cNvSpPr>
              <a:spLocks noChangeArrowheads="1"/>
            </p:cNvSpPr>
            <p:nvPr/>
          </p:nvSpPr>
          <p:spPr bwMode="auto">
            <a:xfrm>
              <a:off x="4067429" y="6368586"/>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334" name="Rectangle 110"/>
            <p:cNvSpPr>
              <a:spLocks noChangeArrowheads="1"/>
            </p:cNvSpPr>
            <p:nvPr/>
          </p:nvSpPr>
          <p:spPr bwMode="auto">
            <a:xfrm>
              <a:off x="3720466" y="6362281"/>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335" name="Rectangle 109"/>
            <p:cNvSpPr>
              <a:spLocks noChangeArrowheads="1"/>
            </p:cNvSpPr>
            <p:nvPr/>
          </p:nvSpPr>
          <p:spPr bwMode="auto">
            <a:xfrm>
              <a:off x="3375905" y="6362281"/>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336" name="Rectangle 108"/>
            <p:cNvSpPr>
              <a:spLocks noChangeArrowheads="1"/>
            </p:cNvSpPr>
            <p:nvPr/>
          </p:nvSpPr>
          <p:spPr bwMode="auto">
            <a:xfrm>
              <a:off x="3064185" y="6365852"/>
              <a:ext cx="346148"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337" name="Rectangle 107"/>
            <p:cNvSpPr>
              <a:spLocks noChangeArrowheads="1"/>
            </p:cNvSpPr>
            <p:nvPr/>
          </p:nvSpPr>
          <p:spPr bwMode="auto">
            <a:xfrm>
              <a:off x="5095754" y="6135089"/>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338" name="Rectangle 106"/>
            <p:cNvSpPr>
              <a:spLocks noChangeArrowheads="1"/>
            </p:cNvSpPr>
            <p:nvPr/>
          </p:nvSpPr>
          <p:spPr bwMode="auto">
            <a:xfrm>
              <a:off x="4723357" y="6138840"/>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339" name="Rectangle 105"/>
            <p:cNvSpPr>
              <a:spLocks noChangeArrowheads="1"/>
            </p:cNvSpPr>
            <p:nvPr/>
          </p:nvSpPr>
          <p:spPr bwMode="auto">
            <a:xfrm>
              <a:off x="4380385" y="6140428"/>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340" name="Rectangle 104"/>
            <p:cNvSpPr>
              <a:spLocks noChangeArrowheads="1"/>
            </p:cNvSpPr>
            <p:nvPr/>
          </p:nvSpPr>
          <p:spPr bwMode="auto">
            <a:xfrm>
              <a:off x="4067429" y="6145188"/>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341" name="Rectangle 103"/>
            <p:cNvSpPr>
              <a:spLocks noChangeArrowheads="1"/>
            </p:cNvSpPr>
            <p:nvPr/>
          </p:nvSpPr>
          <p:spPr bwMode="auto">
            <a:xfrm>
              <a:off x="3720466" y="6145605"/>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342" name="Rectangle 102"/>
            <p:cNvSpPr>
              <a:spLocks noChangeArrowheads="1"/>
            </p:cNvSpPr>
            <p:nvPr/>
          </p:nvSpPr>
          <p:spPr bwMode="auto">
            <a:xfrm>
              <a:off x="3375905" y="6145605"/>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43" name="Rectangle 101"/>
            <p:cNvSpPr>
              <a:spLocks noChangeArrowheads="1"/>
            </p:cNvSpPr>
            <p:nvPr/>
          </p:nvSpPr>
          <p:spPr bwMode="auto">
            <a:xfrm>
              <a:off x="3064185" y="6149177"/>
              <a:ext cx="346148"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44" name="Rectangle 100"/>
            <p:cNvSpPr>
              <a:spLocks noChangeArrowheads="1"/>
            </p:cNvSpPr>
            <p:nvPr/>
          </p:nvSpPr>
          <p:spPr bwMode="auto">
            <a:xfrm>
              <a:off x="5095754" y="5918414"/>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45" name="Rectangle 99"/>
            <p:cNvSpPr>
              <a:spLocks noChangeArrowheads="1"/>
            </p:cNvSpPr>
            <p:nvPr/>
          </p:nvSpPr>
          <p:spPr bwMode="auto">
            <a:xfrm>
              <a:off x="4723357" y="5922164"/>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46" name="Rectangle 98"/>
            <p:cNvSpPr>
              <a:spLocks noChangeArrowheads="1"/>
            </p:cNvSpPr>
            <p:nvPr/>
          </p:nvSpPr>
          <p:spPr bwMode="auto">
            <a:xfrm>
              <a:off x="4380385" y="5925339"/>
              <a:ext cx="344560" cy="228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47" name="Rectangle 97"/>
            <p:cNvSpPr>
              <a:spLocks noChangeArrowheads="1"/>
            </p:cNvSpPr>
            <p:nvPr/>
          </p:nvSpPr>
          <p:spPr bwMode="auto">
            <a:xfrm>
              <a:off x="4067429" y="5928512"/>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48" name="Rectangle 96"/>
            <p:cNvSpPr>
              <a:spLocks noChangeArrowheads="1"/>
            </p:cNvSpPr>
            <p:nvPr/>
          </p:nvSpPr>
          <p:spPr bwMode="auto">
            <a:xfrm>
              <a:off x="3720466" y="5928928"/>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49" name="Rectangle 95"/>
            <p:cNvSpPr>
              <a:spLocks noChangeArrowheads="1"/>
            </p:cNvSpPr>
            <p:nvPr/>
          </p:nvSpPr>
          <p:spPr bwMode="auto">
            <a:xfrm>
              <a:off x="3375905" y="5928928"/>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50" name="Rectangle 94"/>
            <p:cNvSpPr>
              <a:spLocks noChangeArrowheads="1"/>
            </p:cNvSpPr>
            <p:nvPr/>
          </p:nvSpPr>
          <p:spPr bwMode="auto">
            <a:xfrm>
              <a:off x="3064185" y="5932500"/>
              <a:ext cx="346148"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51" name="Rectangle 93"/>
            <p:cNvSpPr>
              <a:spLocks noChangeArrowheads="1"/>
            </p:cNvSpPr>
            <p:nvPr/>
          </p:nvSpPr>
          <p:spPr bwMode="auto">
            <a:xfrm>
              <a:off x="5095754" y="5701737"/>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52" name="Rectangle 92"/>
            <p:cNvSpPr>
              <a:spLocks noChangeArrowheads="1"/>
            </p:cNvSpPr>
            <p:nvPr/>
          </p:nvSpPr>
          <p:spPr bwMode="auto">
            <a:xfrm>
              <a:off x="4723357" y="5705488"/>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53" name="Rectangle 91"/>
            <p:cNvSpPr>
              <a:spLocks noChangeArrowheads="1"/>
            </p:cNvSpPr>
            <p:nvPr/>
          </p:nvSpPr>
          <p:spPr bwMode="auto">
            <a:xfrm>
              <a:off x="4380385" y="5708662"/>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54" name="Rectangle 90"/>
            <p:cNvSpPr>
              <a:spLocks noChangeArrowheads="1"/>
            </p:cNvSpPr>
            <p:nvPr/>
          </p:nvSpPr>
          <p:spPr bwMode="auto">
            <a:xfrm>
              <a:off x="4067429" y="5711836"/>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55" name="Rectangle 89"/>
            <p:cNvSpPr>
              <a:spLocks noChangeArrowheads="1"/>
            </p:cNvSpPr>
            <p:nvPr/>
          </p:nvSpPr>
          <p:spPr bwMode="auto">
            <a:xfrm>
              <a:off x="3720466" y="5718975"/>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56" name="Rectangle 88"/>
            <p:cNvSpPr>
              <a:spLocks noChangeArrowheads="1"/>
            </p:cNvSpPr>
            <p:nvPr/>
          </p:nvSpPr>
          <p:spPr bwMode="auto">
            <a:xfrm>
              <a:off x="3375905" y="5718975"/>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57" name="Rectangle 87"/>
            <p:cNvSpPr>
              <a:spLocks noChangeArrowheads="1"/>
            </p:cNvSpPr>
            <p:nvPr/>
          </p:nvSpPr>
          <p:spPr bwMode="auto">
            <a:xfrm>
              <a:off x="3064185" y="5722546"/>
              <a:ext cx="346148"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58" name="Rectangle 86"/>
            <p:cNvSpPr>
              <a:spLocks noChangeArrowheads="1"/>
            </p:cNvSpPr>
            <p:nvPr/>
          </p:nvSpPr>
          <p:spPr bwMode="auto">
            <a:xfrm>
              <a:off x="5095754" y="5491783"/>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59" name="Rectangle 85"/>
            <p:cNvSpPr>
              <a:spLocks noChangeArrowheads="1"/>
            </p:cNvSpPr>
            <p:nvPr/>
          </p:nvSpPr>
          <p:spPr bwMode="auto">
            <a:xfrm>
              <a:off x="4723357" y="5495534"/>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360" name="Rectangle 84"/>
            <p:cNvSpPr>
              <a:spLocks noChangeArrowheads="1"/>
            </p:cNvSpPr>
            <p:nvPr/>
          </p:nvSpPr>
          <p:spPr bwMode="auto">
            <a:xfrm>
              <a:off x="4380385" y="5498708"/>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361" name="Rectangle 83"/>
            <p:cNvSpPr>
              <a:spLocks noChangeArrowheads="1"/>
            </p:cNvSpPr>
            <p:nvPr/>
          </p:nvSpPr>
          <p:spPr bwMode="auto">
            <a:xfrm>
              <a:off x="4067429" y="5501881"/>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362" name="Rectangle 82"/>
            <p:cNvSpPr>
              <a:spLocks noChangeArrowheads="1"/>
            </p:cNvSpPr>
            <p:nvPr/>
          </p:nvSpPr>
          <p:spPr bwMode="auto">
            <a:xfrm>
              <a:off x="3720466" y="5509020"/>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363" name="Rectangle 81"/>
            <p:cNvSpPr>
              <a:spLocks noChangeArrowheads="1"/>
            </p:cNvSpPr>
            <p:nvPr/>
          </p:nvSpPr>
          <p:spPr bwMode="auto">
            <a:xfrm>
              <a:off x="3375905" y="5509020"/>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364" name="Rectangle 114"/>
            <p:cNvSpPr>
              <a:spLocks noChangeArrowheads="1"/>
            </p:cNvSpPr>
            <p:nvPr/>
          </p:nvSpPr>
          <p:spPr bwMode="auto">
            <a:xfrm>
              <a:off x="3053107" y="5504085"/>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365" name="Rectangle 113"/>
            <p:cNvSpPr>
              <a:spLocks noChangeArrowheads="1"/>
            </p:cNvSpPr>
            <p:nvPr/>
          </p:nvSpPr>
          <p:spPr bwMode="auto">
            <a:xfrm>
              <a:off x="5106915" y="6350701"/>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366" name="Rectangle 112"/>
            <p:cNvSpPr>
              <a:spLocks noChangeArrowheads="1"/>
            </p:cNvSpPr>
            <p:nvPr/>
          </p:nvSpPr>
          <p:spPr bwMode="auto">
            <a:xfrm>
              <a:off x="4736107" y="6354452"/>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367" name="Rectangle 112"/>
            <p:cNvSpPr>
              <a:spLocks noChangeArrowheads="1"/>
            </p:cNvSpPr>
            <p:nvPr/>
          </p:nvSpPr>
          <p:spPr bwMode="auto">
            <a:xfrm>
              <a:off x="4392561" y="6357625"/>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126" name="Group 4"/>
          <p:cNvGrpSpPr>
            <a:grpSpLocks/>
          </p:cNvGrpSpPr>
          <p:nvPr/>
        </p:nvGrpSpPr>
        <p:grpSpPr bwMode="auto">
          <a:xfrm>
            <a:off x="2963863" y="1939925"/>
            <a:ext cx="2497137" cy="1406525"/>
            <a:chOff x="2963242" y="1940632"/>
            <a:chExt cx="2497758" cy="1406237"/>
          </a:xfrm>
        </p:grpSpPr>
        <p:sp>
          <p:nvSpPr>
            <p:cNvPr id="3281" name="Rectangle 2"/>
            <p:cNvSpPr>
              <a:spLocks noChangeArrowheads="1"/>
            </p:cNvSpPr>
            <p:nvPr/>
          </p:nvSpPr>
          <p:spPr bwMode="auto">
            <a:xfrm>
              <a:off x="5059263"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82" name="Rectangle 3"/>
            <p:cNvSpPr>
              <a:spLocks noChangeArrowheads="1"/>
            </p:cNvSpPr>
            <p:nvPr/>
          </p:nvSpPr>
          <p:spPr bwMode="auto">
            <a:xfrm>
              <a:off x="4709926"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83" name="Rectangle 4"/>
            <p:cNvSpPr>
              <a:spLocks noChangeArrowheads="1"/>
            </p:cNvSpPr>
            <p:nvPr/>
          </p:nvSpPr>
          <p:spPr bwMode="auto">
            <a:xfrm>
              <a:off x="4360590"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284" name="Rectangle 5"/>
            <p:cNvSpPr>
              <a:spLocks noChangeArrowheads="1"/>
            </p:cNvSpPr>
            <p:nvPr/>
          </p:nvSpPr>
          <p:spPr bwMode="auto">
            <a:xfrm>
              <a:off x="4011253"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85" name="Rectangle 6"/>
            <p:cNvSpPr>
              <a:spLocks noChangeArrowheads="1"/>
            </p:cNvSpPr>
            <p:nvPr/>
          </p:nvSpPr>
          <p:spPr bwMode="auto">
            <a:xfrm>
              <a:off x="3661916"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286" name="Rectangle 7"/>
            <p:cNvSpPr>
              <a:spLocks noChangeArrowheads="1"/>
            </p:cNvSpPr>
            <p:nvPr/>
          </p:nvSpPr>
          <p:spPr bwMode="auto">
            <a:xfrm>
              <a:off x="3312579"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87" name="Rectangle 8"/>
            <p:cNvSpPr>
              <a:spLocks noChangeArrowheads="1"/>
            </p:cNvSpPr>
            <p:nvPr/>
          </p:nvSpPr>
          <p:spPr bwMode="auto">
            <a:xfrm>
              <a:off x="2963242"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288" name="Rectangle 9"/>
            <p:cNvSpPr>
              <a:spLocks noChangeArrowheads="1"/>
            </p:cNvSpPr>
            <p:nvPr/>
          </p:nvSpPr>
          <p:spPr bwMode="auto">
            <a:xfrm>
              <a:off x="2963242" y="1940632"/>
              <a:ext cx="2445358" cy="1237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May 2017</a:t>
              </a:r>
            </a:p>
          </p:txBody>
        </p:sp>
        <p:sp>
          <p:nvSpPr>
            <p:cNvPr id="3289" name="Rectangle 131"/>
            <p:cNvSpPr>
              <a:spLocks noChangeArrowheads="1"/>
            </p:cNvSpPr>
            <p:nvPr/>
          </p:nvSpPr>
          <p:spPr bwMode="auto">
            <a:xfrm>
              <a:off x="3648187" y="310578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290" name="Rectangle 130"/>
            <p:cNvSpPr>
              <a:spLocks noChangeArrowheads="1"/>
            </p:cNvSpPr>
            <p:nvPr/>
          </p:nvSpPr>
          <p:spPr bwMode="auto">
            <a:xfrm>
              <a:off x="3298850" y="310578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291" name="Rectangle 129"/>
            <p:cNvSpPr>
              <a:spLocks noChangeArrowheads="1"/>
            </p:cNvSpPr>
            <p:nvPr/>
          </p:nvSpPr>
          <p:spPr bwMode="auto">
            <a:xfrm>
              <a:off x="2965422" y="3116801"/>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292" name="Rectangle 128"/>
            <p:cNvSpPr>
              <a:spLocks noChangeArrowheads="1"/>
            </p:cNvSpPr>
            <p:nvPr/>
          </p:nvSpPr>
          <p:spPr bwMode="auto">
            <a:xfrm>
              <a:off x="5029237" y="290373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293" name="Rectangle 127"/>
            <p:cNvSpPr>
              <a:spLocks noChangeArrowheads="1"/>
            </p:cNvSpPr>
            <p:nvPr/>
          </p:nvSpPr>
          <p:spPr bwMode="auto">
            <a:xfrm>
              <a:off x="4679900" y="290373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294" name="Rectangle 126"/>
            <p:cNvSpPr>
              <a:spLocks noChangeArrowheads="1"/>
            </p:cNvSpPr>
            <p:nvPr/>
          </p:nvSpPr>
          <p:spPr bwMode="auto">
            <a:xfrm>
              <a:off x="4333739" y="2902147"/>
              <a:ext cx="349337" cy="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95" name="Rectangle 125"/>
            <p:cNvSpPr>
              <a:spLocks noChangeArrowheads="1"/>
            </p:cNvSpPr>
            <p:nvPr/>
          </p:nvSpPr>
          <p:spPr bwMode="auto">
            <a:xfrm>
              <a:off x="3949948" y="290373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96" name="Rectangle 124"/>
            <p:cNvSpPr>
              <a:spLocks noChangeArrowheads="1"/>
            </p:cNvSpPr>
            <p:nvPr/>
          </p:nvSpPr>
          <p:spPr bwMode="auto">
            <a:xfrm>
              <a:off x="3648187" y="2906867"/>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97" name="Rectangle 123"/>
            <p:cNvSpPr>
              <a:spLocks noChangeArrowheads="1"/>
            </p:cNvSpPr>
            <p:nvPr/>
          </p:nvSpPr>
          <p:spPr bwMode="auto">
            <a:xfrm>
              <a:off x="3298850" y="2906867"/>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98" name="Rectangle 122"/>
            <p:cNvSpPr>
              <a:spLocks noChangeArrowheads="1"/>
            </p:cNvSpPr>
            <p:nvPr/>
          </p:nvSpPr>
          <p:spPr bwMode="auto">
            <a:xfrm>
              <a:off x="2965422" y="2902311"/>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99" name="Rectangle 121"/>
            <p:cNvSpPr>
              <a:spLocks noChangeArrowheads="1"/>
            </p:cNvSpPr>
            <p:nvPr/>
          </p:nvSpPr>
          <p:spPr bwMode="auto">
            <a:xfrm>
              <a:off x="5029237" y="268924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00" name="Rectangle 120"/>
            <p:cNvSpPr>
              <a:spLocks noChangeArrowheads="1"/>
            </p:cNvSpPr>
            <p:nvPr/>
          </p:nvSpPr>
          <p:spPr bwMode="auto">
            <a:xfrm>
              <a:off x="4679900" y="268924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01" name="Rectangle 119"/>
            <p:cNvSpPr>
              <a:spLocks noChangeArrowheads="1"/>
            </p:cNvSpPr>
            <p:nvPr/>
          </p:nvSpPr>
          <p:spPr bwMode="auto">
            <a:xfrm>
              <a:off x="4333739" y="2687655"/>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02" name="Rectangle 118"/>
            <p:cNvSpPr>
              <a:spLocks noChangeArrowheads="1"/>
            </p:cNvSpPr>
            <p:nvPr/>
          </p:nvSpPr>
          <p:spPr bwMode="auto">
            <a:xfrm>
              <a:off x="3949948" y="268924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03" name="Rectangle 117"/>
            <p:cNvSpPr>
              <a:spLocks noChangeArrowheads="1"/>
            </p:cNvSpPr>
            <p:nvPr/>
          </p:nvSpPr>
          <p:spPr bwMode="auto">
            <a:xfrm>
              <a:off x="3648187" y="2692376"/>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04" name="Rectangle 116"/>
            <p:cNvSpPr>
              <a:spLocks noChangeArrowheads="1"/>
            </p:cNvSpPr>
            <p:nvPr/>
          </p:nvSpPr>
          <p:spPr bwMode="auto">
            <a:xfrm>
              <a:off x="3298850" y="2692376"/>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05" name="Rectangle 115"/>
            <p:cNvSpPr>
              <a:spLocks noChangeArrowheads="1"/>
            </p:cNvSpPr>
            <p:nvPr/>
          </p:nvSpPr>
          <p:spPr bwMode="auto">
            <a:xfrm>
              <a:off x="2965422" y="268782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06" name="Rectangle 114"/>
            <p:cNvSpPr>
              <a:spLocks noChangeArrowheads="1"/>
            </p:cNvSpPr>
            <p:nvPr/>
          </p:nvSpPr>
          <p:spPr bwMode="auto">
            <a:xfrm>
              <a:off x="5029237" y="247475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07" name="Rectangle 113"/>
            <p:cNvSpPr>
              <a:spLocks noChangeArrowheads="1"/>
            </p:cNvSpPr>
            <p:nvPr/>
          </p:nvSpPr>
          <p:spPr bwMode="auto">
            <a:xfrm>
              <a:off x="4679900" y="247475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08" name="Rectangle 112"/>
            <p:cNvSpPr>
              <a:spLocks noChangeArrowheads="1"/>
            </p:cNvSpPr>
            <p:nvPr/>
          </p:nvSpPr>
          <p:spPr bwMode="auto">
            <a:xfrm>
              <a:off x="4333739" y="2473165"/>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09" name="Rectangle 111"/>
            <p:cNvSpPr>
              <a:spLocks noChangeArrowheads="1"/>
            </p:cNvSpPr>
            <p:nvPr/>
          </p:nvSpPr>
          <p:spPr bwMode="auto">
            <a:xfrm>
              <a:off x="3949948" y="247475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10" name="Rectangle 110"/>
            <p:cNvSpPr>
              <a:spLocks noChangeArrowheads="1"/>
            </p:cNvSpPr>
            <p:nvPr/>
          </p:nvSpPr>
          <p:spPr bwMode="auto">
            <a:xfrm>
              <a:off x="3648187" y="2477886"/>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11" name="Rectangle 109"/>
            <p:cNvSpPr>
              <a:spLocks noChangeArrowheads="1"/>
            </p:cNvSpPr>
            <p:nvPr/>
          </p:nvSpPr>
          <p:spPr bwMode="auto">
            <a:xfrm>
              <a:off x="3298850" y="2477886"/>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12" name="Rectangle 108"/>
            <p:cNvSpPr>
              <a:spLocks noChangeArrowheads="1"/>
            </p:cNvSpPr>
            <p:nvPr/>
          </p:nvSpPr>
          <p:spPr bwMode="auto">
            <a:xfrm>
              <a:off x="2965422" y="2478522"/>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13" name="Rectangle 107"/>
            <p:cNvSpPr>
              <a:spLocks noChangeArrowheads="1"/>
            </p:cNvSpPr>
            <p:nvPr/>
          </p:nvSpPr>
          <p:spPr bwMode="auto">
            <a:xfrm>
              <a:off x="5029237" y="226545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14" name="Rectangle 106"/>
            <p:cNvSpPr>
              <a:spLocks noChangeArrowheads="1"/>
            </p:cNvSpPr>
            <p:nvPr/>
          </p:nvSpPr>
          <p:spPr bwMode="auto">
            <a:xfrm>
              <a:off x="4679900" y="226545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15" name="Rectangle 105"/>
            <p:cNvSpPr>
              <a:spLocks noChangeArrowheads="1"/>
            </p:cNvSpPr>
            <p:nvPr/>
          </p:nvSpPr>
          <p:spPr bwMode="auto">
            <a:xfrm>
              <a:off x="4333739" y="2265454"/>
              <a:ext cx="349337" cy="228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16" name="Rectangle 104"/>
            <p:cNvSpPr>
              <a:spLocks noChangeArrowheads="1"/>
            </p:cNvSpPr>
            <p:nvPr/>
          </p:nvSpPr>
          <p:spPr bwMode="auto">
            <a:xfrm>
              <a:off x="3949948" y="2265454"/>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317" name="Rectangle 103"/>
            <p:cNvSpPr>
              <a:spLocks noChangeArrowheads="1"/>
            </p:cNvSpPr>
            <p:nvPr/>
          </p:nvSpPr>
          <p:spPr bwMode="auto">
            <a:xfrm>
              <a:off x="3648187" y="2268587"/>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318" name="Rectangle 102"/>
            <p:cNvSpPr>
              <a:spLocks noChangeArrowheads="1"/>
            </p:cNvSpPr>
            <p:nvPr/>
          </p:nvSpPr>
          <p:spPr bwMode="auto">
            <a:xfrm>
              <a:off x="3298850" y="2268587"/>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319" name="Rectangle 101"/>
            <p:cNvSpPr>
              <a:spLocks noChangeArrowheads="1"/>
            </p:cNvSpPr>
            <p:nvPr/>
          </p:nvSpPr>
          <p:spPr bwMode="auto">
            <a:xfrm>
              <a:off x="2967555" y="226922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320" name="Line 838"/>
            <p:cNvSpPr>
              <a:spLocks noChangeShapeType="1"/>
            </p:cNvSpPr>
            <p:nvPr/>
          </p:nvSpPr>
          <p:spPr bwMode="auto">
            <a:xfrm flipV="1">
              <a:off x="3064867" y="2062107"/>
              <a:ext cx="2396133"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1" name="Rectangle 133"/>
            <p:cNvSpPr>
              <a:spLocks noChangeArrowheads="1"/>
            </p:cNvSpPr>
            <p:nvPr/>
          </p:nvSpPr>
          <p:spPr bwMode="auto">
            <a:xfrm>
              <a:off x="5057276" y="3102345"/>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322" name="Rectangle 132"/>
            <p:cNvSpPr>
              <a:spLocks noChangeArrowheads="1"/>
            </p:cNvSpPr>
            <p:nvPr/>
          </p:nvSpPr>
          <p:spPr bwMode="auto">
            <a:xfrm>
              <a:off x="4681702" y="3108179"/>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323" name="Rectangle 133"/>
            <p:cNvSpPr>
              <a:spLocks noChangeArrowheads="1"/>
            </p:cNvSpPr>
            <p:nvPr/>
          </p:nvSpPr>
          <p:spPr bwMode="auto">
            <a:xfrm>
              <a:off x="4336599" y="3104664"/>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324" name="Rectangle 132"/>
            <p:cNvSpPr>
              <a:spLocks noChangeArrowheads="1"/>
            </p:cNvSpPr>
            <p:nvPr/>
          </p:nvSpPr>
          <p:spPr bwMode="auto">
            <a:xfrm>
              <a:off x="3961025" y="3110498"/>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127" name="Group 9"/>
          <p:cNvGrpSpPr>
            <a:grpSpLocks/>
          </p:cNvGrpSpPr>
          <p:nvPr/>
        </p:nvGrpSpPr>
        <p:grpSpPr bwMode="auto">
          <a:xfrm>
            <a:off x="301625" y="5214938"/>
            <a:ext cx="2411413" cy="1617662"/>
            <a:chOff x="301625" y="5214938"/>
            <a:chExt cx="2411413" cy="1617662"/>
          </a:xfrm>
        </p:grpSpPr>
        <p:sp>
          <p:nvSpPr>
            <p:cNvPr id="3231" name="Rectangle 2"/>
            <p:cNvSpPr>
              <a:spLocks noChangeArrowheads="1"/>
            </p:cNvSpPr>
            <p:nvPr/>
          </p:nvSpPr>
          <p:spPr bwMode="auto">
            <a:xfrm>
              <a:off x="2368550"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32" name="Rectangle 3"/>
            <p:cNvSpPr>
              <a:spLocks noChangeArrowheads="1"/>
            </p:cNvSpPr>
            <p:nvPr/>
          </p:nvSpPr>
          <p:spPr bwMode="auto">
            <a:xfrm>
              <a:off x="2024063" y="5340326"/>
              <a:ext cx="344487"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33" name="Rectangle 4"/>
            <p:cNvSpPr>
              <a:spLocks noChangeArrowheads="1"/>
            </p:cNvSpPr>
            <p:nvPr/>
          </p:nvSpPr>
          <p:spPr bwMode="auto">
            <a:xfrm>
              <a:off x="1679575"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234" name="Rectangle 5"/>
            <p:cNvSpPr>
              <a:spLocks noChangeArrowheads="1"/>
            </p:cNvSpPr>
            <p:nvPr/>
          </p:nvSpPr>
          <p:spPr bwMode="auto">
            <a:xfrm>
              <a:off x="1335088" y="5340326"/>
              <a:ext cx="344487"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35" name="Rectangle 6"/>
            <p:cNvSpPr>
              <a:spLocks noChangeArrowheads="1"/>
            </p:cNvSpPr>
            <p:nvPr/>
          </p:nvSpPr>
          <p:spPr bwMode="auto">
            <a:xfrm>
              <a:off x="990600"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236" name="Rectangle 7"/>
            <p:cNvSpPr>
              <a:spLocks noChangeArrowheads="1"/>
            </p:cNvSpPr>
            <p:nvPr/>
          </p:nvSpPr>
          <p:spPr bwMode="auto">
            <a:xfrm>
              <a:off x="646113" y="5340326"/>
              <a:ext cx="344487"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37" name="Rectangle 8"/>
            <p:cNvSpPr>
              <a:spLocks noChangeArrowheads="1"/>
            </p:cNvSpPr>
            <p:nvPr/>
          </p:nvSpPr>
          <p:spPr bwMode="auto">
            <a:xfrm>
              <a:off x="301625"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238" name="Rectangle 9"/>
            <p:cNvSpPr>
              <a:spLocks noChangeArrowheads="1"/>
            </p:cNvSpPr>
            <p:nvPr/>
          </p:nvSpPr>
          <p:spPr bwMode="auto">
            <a:xfrm>
              <a:off x="301625" y="5214938"/>
              <a:ext cx="2411413" cy="1253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2017</a:t>
              </a:r>
            </a:p>
            <a:p>
              <a:pPr algn="ctr" eaLnBrk="1" fontAlgn="b" hangingPunct="1">
                <a:spcBef>
                  <a:spcPct val="0"/>
                </a:spcBef>
                <a:buFontTx/>
                <a:buNone/>
              </a:pPr>
              <a:endParaRPr lang="en-US" altLang="en-US" sz="1000" b="1"/>
            </a:p>
          </p:txBody>
        </p:sp>
        <p:sp>
          <p:nvSpPr>
            <p:cNvPr id="3239" name="Rectangle 127"/>
            <p:cNvSpPr>
              <a:spLocks noChangeArrowheads="1"/>
            </p:cNvSpPr>
            <p:nvPr/>
          </p:nvSpPr>
          <p:spPr bwMode="auto">
            <a:xfrm>
              <a:off x="201037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240" name="Rectangle 126"/>
            <p:cNvSpPr>
              <a:spLocks noChangeArrowheads="1"/>
            </p:cNvSpPr>
            <p:nvPr/>
          </p:nvSpPr>
          <p:spPr bwMode="auto">
            <a:xfrm>
              <a:off x="166112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241" name="Rectangle 125"/>
            <p:cNvSpPr>
              <a:spLocks noChangeArrowheads="1"/>
            </p:cNvSpPr>
            <p:nvPr/>
          </p:nvSpPr>
          <p:spPr bwMode="auto">
            <a:xfrm>
              <a:off x="1344598" y="5489741"/>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242" name="Rectangle 124"/>
            <p:cNvSpPr>
              <a:spLocks noChangeArrowheads="1"/>
            </p:cNvSpPr>
            <p:nvPr/>
          </p:nvSpPr>
          <p:spPr bwMode="auto">
            <a:xfrm>
              <a:off x="1051551" y="6602456"/>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243" name="Rectangle 123"/>
            <p:cNvSpPr>
              <a:spLocks noChangeArrowheads="1"/>
            </p:cNvSpPr>
            <p:nvPr/>
          </p:nvSpPr>
          <p:spPr bwMode="auto">
            <a:xfrm>
              <a:off x="707063" y="6602456"/>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244" name="Rectangle 122"/>
            <p:cNvSpPr>
              <a:spLocks noChangeArrowheads="1"/>
            </p:cNvSpPr>
            <p:nvPr/>
          </p:nvSpPr>
          <p:spPr bwMode="auto">
            <a:xfrm>
              <a:off x="367960" y="6602456"/>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245" name="Rectangle 121"/>
            <p:cNvSpPr>
              <a:spLocks noChangeArrowheads="1"/>
            </p:cNvSpPr>
            <p:nvPr/>
          </p:nvSpPr>
          <p:spPr bwMode="auto">
            <a:xfrm>
              <a:off x="2354863" y="6388362"/>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246" name="Rectangle 120"/>
            <p:cNvSpPr>
              <a:spLocks noChangeArrowheads="1"/>
            </p:cNvSpPr>
            <p:nvPr/>
          </p:nvSpPr>
          <p:spPr bwMode="auto">
            <a:xfrm>
              <a:off x="2010376" y="6388362"/>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247" name="Rectangle 119"/>
            <p:cNvSpPr>
              <a:spLocks noChangeArrowheads="1"/>
            </p:cNvSpPr>
            <p:nvPr/>
          </p:nvSpPr>
          <p:spPr bwMode="auto">
            <a:xfrm>
              <a:off x="1664301" y="6386775"/>
              <a:ext cx="344487" cy="233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248" name="Rectangle 118"/>
            <p:cNvSpPr>
              <a:spLocks noChangeArrowheads="1"/>
            </p:cNvSpPr>
            <p:nvPr/>
          </p:nvSpPr>
          <p:spPr bwMode="auto">
            <a:xfrm>
              <a:off x="1350347" y="6389156"/>
              <a:ext cx="344488"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49" name="Rectangle 117"/>
            <p:cNvSpPr>
              <a:spLocks noChangeArrowheads="1"/>
            </p:cNvSpPr>
            <p:nvPr/>
          </p:nvSpPr>
          <p:spPr bwMode="auto">
            <a:xfrm>
              <a:off x="1051551" y="6389156"/>
              <a:ext cx="344487"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50" name="Rectangle 116"/>
            <p:cNvSpPr>
              <a:spLocks noChangeArrowheads="1"/>
            </p:cNvSpPr>
            <p:nvPr/>
          </p:nvSpPr>
          <p:spPr bwMode="auto">
            <a:xfrm>
              <a:off x="707063" y="6389156"/>
              <a:ext cx="344488"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51" name="Rectangle 115"/>
            <p:cNvSpPr>
              <a:spLocks noChangeArrowheads="1"/>
            </p:cNvSpPr>
            <p:nvPr/>
          </p:nvSpPr>
          <p:spPr bwMode="auto">
            <a:xfrm>
              <a:off x="367960" y="6389156"/>
              <a:ext cx="344487"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52" name="Rectangle 114"/>
            <p:cNvSpPr>
              <a:spLocks noChangeArrowheads="1"/>
            </p:cNvSpPr>
            <p:nvPr/>
          </p:nvSpPr>
          <p:spPr bwMode="auto">
            <a:xfrm>
              <a:off x="2354863" y="6159805"/>
              <a:ext cx="344488"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53" name="Rectangle 113"/>
            <p:cNvSpPr>
              <a:spLocks noChangeArrowheads="1"/>
            </p:cNvSpPr>
            <p:nvPr/>
          </p:nvSpPr>
          <p:spPr bwMode="auto">
            <a:xfrm>
              <a:off x="2010376" y="6159805"/>
              <a:ext cx="344487"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54" name="Rectangle 112"/>
            <p:cNvSpPr>
              <a:spLocks noChangeArrowheads="1"/>
            </p:cNvSpPr>
            <p:nvPr/>
          </p:nvSpPr>
          <p:spPr bwMode="auto">
            <a:xfrm>
              <a:off x="1664301" y="6159011"/>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55" name="Rectangle 111"/>
            <p:cNvSpPr>
              <a:spLocks noChangeArrowheads="1"/>
            </p:cNvSpPr>
            <p:nvPr/>
          </p:nvSpPr>
          <p:spPr bwMode="auto">
            <a:xfrm>
              <a:off x="1350347" y="6159012"/>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56" name="Rectangle 110"/>
            <p:cNvSpPr>
              <a:spLocks noChangeArrowheads="1"/>
            </p:cNvSpPr>
            <p:nvPr/>
          </p:nvSpPr>
          <p:spPr bwMode="auto">
            <a:xfrm>
              <a:off x="1051551" y="615901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57" name="Rectangle 109"/>
            <p:cNvSpPr>
              <a:spLocks noChangeArrowheads="1"/>
            </p:cNvSpPr>
            <p:nvPr/>
          </p:nvSpPr>
          <p:spPr bwMode="auto">
            <a:xfrm>
              <a:off x="707063" y="6159012"/>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58" name="Rectangle 108"/>
            <p:cNvSpPr>
              <a:spLocks noChangeArrowheads="1"/>
            </p:cNvSpPr>
            <p:nvPr/>
          </p:nvSpPr>
          <p:spPr bwMode="auto">
            <a:xfrm>
              <a:off x="367960" y="615901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259" name="Rectangle 107"/>
            <p:cNvSpPr>
              <a:spLocks noChangeArrowheads="1"/>
            </p:cNvSpPr>
            <p:nvPr/>
          </p:nvSpPr>
          <p:spPr bwMode="auto">
            <a:xfrm>
              <a:off x="2354863" y="5928869"/>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260" name="Rectangle 106"/>
            <p:cNvSpPr>
              <a:spLocks noChangeArrowheads="1"/>
            </p:cNvSpPr>
            <p:nvPr/>
          </p:nvSpPr>
          <p:spPr bwMode="auto">
            <a:xfrm>
              <a:off x="2010376" y="5928869"/>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261" name="Rectangle 105"/>
            <p:cNvSpPr>
              <a:spLocks noChangeArrowheads="1"/>
            </p:cNvSpPr>
            <p:nvPr/>
          </p:nvSpPr>
          <p:spPr bwMode="auto">
            <a:xfrm>
              <a:off x="1664301" y="5928869"/>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262" name="Rectangle 104"/>
            <p:cNvSpPr>
              <a:spLocks noChangeArrowheads="1"/>
            </p:cNvSpPr>
            <p:nvPr/>
          </p:nvSpPr>
          <p:spPr bwMode="auto">
            <a:xfrm>
              <a:off x="1350347" y="5928868"/>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263" name="Rectangle 103"/>
            <p:cNvSpPr>
              <a:spLocks noChangeArrowheads="1"/>
            </p:cNvSpPr>
            <p:nvPr/>
          </p:nvSpPr>
          <p:spPr bwMode="auto">
            <a:xfrm>
              <a:off x="1051551" y="5928868"/>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264" name="Rectangle 102"/>
            <p:cNvSpPr>
              <a:spLocks noChangeArrowheads="1"/>
            </p:cNvSpPr>
            <p:nvPr/>
          </p:nvSpPr>
          <p:spPr bwMode="auto">
            <a:xfrm>
              <a:off x="707063" y="5928868"/>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265" name="Rectangle 101"/>
            <p:cNvSpPr>
              <a:spLocks noChangeArrowheads="1"/>
            </p:cNvSpPr>
            <p:nvPr/>
          </p:nvSpPr>
          <p:spPr bwMode="auto">
            <a:xfrm>
              <a:off x="367960" y="5928868"/>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266" name="Rectangle 100"/>
            <p:cNvSpPr>
              <a:spLocks noChangeArrowheads="1"/>
            </p:cNvSpPr>
            <p:nvPr/>
          </p:nvSpPr>
          <p:spPr bwMode="auto">
            <a:xfrm>
              <a:off x="2354863" y="5702645"/>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267" name="Rectangle 99"/>
            <p:cNvSpPr>
              <a:spLocks noChangeArrowheads="1"/>
            </p:cNvSpPr>
            <p:nvPr/>
          </p:nvSpPr>
          <p:spPr bwMode="auto">
            <a:xfrm>
              <a:off x="2010376" y="5702645"/>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268" name="Rectangle 98"/>
            <p:cNvSpPr>
              <a:spLocks noChangeArrowheads="1"/>
            </p:cNvSpPr>
            <p:nvPr/>
          </p:nvSpPr>
          <p:spPr bwMode="auto">
            <a:xfrm>
              <a:off x="1664301" y="5702645"/>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269" name="Rectangle 97"/>
            <p:cNvSpPr>
              <a:spLocks noChangeArrowheads="1"/>
            </p:cNvSpPr>
            <p:nvPr/>
          </p:nvSpPr>
          <p:spPr bwMode="auto">
            <a:xfrm>
              <a:off x="1350347" y="5702646"/>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270" name="Rectangle 96"/>
            <p:cNvSpPr>
              <a:spLocks noChangeArrowheads="1"/>
            </p:cNvSpPr>
            <p:nvPr/>
          </p:nvSpPr>
          <p:spPr bwMode="auto">
            <a:xfrm>
              <a:off x="1051551" y="570264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271" name="Rectangle 95"/>
            <p:cNvSpPr>
              <a:spLocks noChangeArrowheads="1"/>
            </p:cNvSpPr>
            <p:nvPr/>
          </p:nvSpPr>
          <p:spPr bwMode="auto">
            <a:xfrm>
              <a:off x="707063" y="5702646"/>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272" name="Rectangle 94"/>
            <p:cNvSpPr>
              <a:spLocks noChangeArrowheads="1"/>
            </p:cNvSpPr>
            <p:nvPr/>
          </p:nvSpPr>
          <p:spPr bwMode="auto">
            <a:xfrm>
              <a:off x="367960" y="570264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273" name="Rectangle 93"/>
            <p:cNvSpPr>
              <a:spLocks noChangeArrowheads="1"/>
            </p:cNvSpPr>
            <p:nvPr/>
          </p:nvSpPr>
          <p:spPr bwMode="auto">
            <a:xfrm>
              <a:off x="2354863" y="5489742"/>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274" name="Rectangle 126"/>
            <p:cNvSpPr>
              <a:spLocks noChangeArrowheads="1"/>
            </p:cNvSpPr>
            <p:nvPr/>
          </p:nvSpPr>
          <p:spPr bwMode="auto">
            <a:xfrm>
              <a:off x="99287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275" name="Rectangle 125"/>
            <p:cNvSpPr>
              <a:spLocks noChangeArrowheads="1"/>
            </p:cNvSpPr>
            <p:nvPr/>
          </p:nvSpPr>
          <p:spPr bwMode="auto">
            <a:xfrm>
              <a:off x="676348" y="5489741"/>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3276" name="Rectangle 127"/>
            <p:cNvSpPr>
              <a:spLocks noChangeArrowheads="1"/>
            </p:cNvSpPr>
            <p:nvPr/>
          </p:nvSpPr>
          <p:spPr bwMode="auto">
            <a:xfrm>
              <a:off x="35444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3277" name="Rectangle 126"/>
            <p:cNvSpPr>
              <a:spLocks noChangeArrowheads="1"/>
            </p:cNvSpPr>
            <p:nvPr/>
          </p:nvSpPr>
          <p:spPr bwMode="auto">
            <a:xfrm>
              <a:off x="2349884" y="660245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278" name="Rectangle 125"/>
            <p:cNvSpPr>
              <a:spLocks noChangeArrowheads="1"/>
            </p:cNvSpPr>
            <p:nvPr/>
          </p:nvSpPr>
          <p:spPr bwMode="auto">
            <a:xfrm>
              <a:off x="2033356" y="6602456"/>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279" name="Rectangle 126"/>
            <p:cNvSpPr>
              <a:spLocks noChangeArrowheads="1"/>
            </p:cNvSpPr>
            <p:nvPr/>
          </p:nvSpPr>
          <p:spPr bwMode="auto">
            <a:xfrm>
              <a:off x="1681634" y="660245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280" name="Rectangle 125"/>
            <p:cNvSpPr>
              <a:spLocks noChangeArrowheads="1"/>
            </p:cNvSpPr>
            <p:nvPr/>
          </p:nvSpPr>
          <p:spPr bwMode="auto">
            <a:xfrm>
              <a:off x="1365106" y="6602456"/>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sp>
        <p:nvSpPr>
          <p:cNvPr id="3128" name="Rectangle 13"/>
          <p:cNvSpPr>
            <a:spLocks noChangeArrowheads="1"/>
          </p:cNvSpPr>
          <p:nvPr/>
        </p:nvSpPr>
        <p:spPr bwMode="auto">
          <a:xfrm>
            <a:off x="695325" y="454025"/>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129" name="Rectangle 14"/>
          <p:cNvSpPr>
            <a:spLocks noChangeArrowheads="1"/>
          </p:cNvSpPr>
          <p:nvPr/>
        </p:nvSpPr>
        <p:spPr bwMode="auto">
          <a:xfrm>
            <a:off x="407988" y="447675"/>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3130" name="Rectangle 13"/>
          <p:cNvSpPr>
            <a:spLocks noChangeArrowheads="1"/>
          </p:cNvSpPr>
          <p:nvPr/>
        </p:nvSpPr>
        <p:spPr bwMode="auto">
          <a:xfrm>
            <a:off x="2003425" y="15811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131" name="Rectangle 14"/>
          <p:cNvSpPr>
            <a:spLocks noChangeArrowheads="1"/>
          </p:cNvSpPr>
          <p:nvPr/>
        </p:nvSpPr>
        <p:spPr bwMode="auto">
          <a:xfrm>
            <a:off x="1644650" y="157480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132" name="Rectangle 47"/>
          <p:cNvSpPr>
            <a:spLocks noChangeArrowheads="1"/>
          </p:cNvSpPr>
          <p:nvPr/>
        </p:nvSpPr>
        <p:spPr bwMode="auto">
          <a:xfrm>
            <a:off x="2354263" y="157003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133" name="Rectangle 13"/>
          <p:cNvSpPr>
            <a:spLocks noChangeArrowheads="1"/>
          </p:cNvSpPr>
          <p:nvPr/>
        </p:nvSpPr>
        <p:spPr bwMode="auto">
          <a:xfrm>
            <a:off x="1311275" y="15811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134" name="Rectangle 14"/>
          <p:cNvSpPr>
            <a:spLocks noChangeArrowheads="1"/>
          </p:cNvSpPr>
          <p:nvPr/>
        </p:nvSpPr>
        <p:spPr bwMode="auto">
          <a:xfrm>
            <a:off x="1025525" y="157480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nvGrpSpPr>
          <p:cNvPr id="3135" name="Group 1"/>
          <p:cNvGrpSpPr>
            <a:grpSpLocks/>
          </p:cNvGrpSpPr>
          <p:nvPr/>
        </p:nvGrpSpPr>
        <p:grpSpPr bwMode="auto">
          <a:xfrm>
            <a:off x="3000375" y="185738"/>
            <a:ext cx="2416175" cy="1422400"/>
            <a:chOff x="3000375" y="185738"/>
            <a:chExt cx="2416175" cy="1422916"/>
          </a:xfrm>
        </p:grpSpPr>
        <p:sp>
          <p:nvSpPr>
            <p:cNvPr id="3188" name="Rectangle 2"/>
            <p:cNvSpPr>
              <a:spLocks noChangeArrowheads="1"/>
            </p:cNvSpPr>
            <p:nvPr/>
          </p:nvSpPr>
          <p:spPr bwMode="auto">
            <a:xfrm>
              <a:off x="5072063" y="309509"/>
              <a:ext cx="344487"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89" name="Rectangle 3"/>
            <p:cNvSpPr>
              <a:spLocks noChangeArrowheads="1"/>
            </p:cNvSpPr>
            <p:nvPr/>
          </p:nvSpPr>
          <p:spPr bwMode="auto">
            <a:xfrm>
              <a:off x="4727575" y="309509"/>
              <a:ext cx="344488"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90" name="Rectangle 4"/>
            <p:cNvSpPr>
              <a:spLocks noChangeArrowheads="1"/>
            </p:cNvSpPr>
            <p:nvPr/>
          </p:nvSpPr>
          <p:spPr bwMode="auto">
            <a:xfrm>
              <a:off x="4383088" y="309509"/>
              <a:ext cx="344487"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191" name="Rectangle 5"/>
            <p:cNvSpPr>
              <a:spLocks noChangeArrowheads="1"/>
            </p:cNvSpPr>
            <p:nvPr/>
          </p:nvSpPr>
          <p:spPr bwMode="auto">
            <a:xfrm>
              <a:off x="4038600" y="309509"/>
              <a:ext cx="344488"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92" name="Rectangle 6"/>
            <p:cNvSpPr>
              <a:spLocks noChangeArrowheads="1"/>
            </p:cNvSpPr>
            <p:nvPr/>
          </p:nvSpPr>
          <p:spPr bwMode="auto">
            <a:xfrm>
              <a:off x="3694113" y="309509"/>
              <a:ext cx="344487"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193" name="Rectangle 7"/>
            <p:cNvSpPr>
              <a:spLocks noChangeArrowheads="1"/>
            </p:cNvSpPr>
            <p:nvPr/>
          </p:nvSpPr>
          <p:spPr bwMode="auto">
            <a:xfrm>
              <a:off x="3349625" y="309509"/>
              <a:ext cx="344488"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94" name="Rectangle 8"/>
            <p:cNvSpPr>
              <a:spLocks noChangeArrowheads="1"/>
            </p:cNvSpPr>
            <p:nvPr/>
          </p:nvSpPr>
          <p:spPr bwMode="auto">
            <a:xfrm>
              <a:off x="3000375" y="309509"/>
              <a:ext cx="349250"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195" name="Rectangle 9"/>
            <p:cNvSpPr>
              <a:spLocks noChangeArrowheads="1"/>
            </p:cNvSpPr>
            <p:nvPr/>
          </p:nvSpPr>
          <p:spPr bwMode="auto">
            <a:xfrm>
              <a:off x="3000375" y="185738"/>
              <a:ext cx="2416175" cy="12377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2017</a:t>
              </a:r>
            </a:p>
            <a:p>
              <a:pPr algn="ctr" eaLnBrk="1" fontAlgn="b" hangingPunct="1">
                <a:spcBef>
                  <a:spcPct val="0"/>
                </a:spcBef>
                <a:buFontTx/>
                <a:buNone/>
              </a:pPr>
              <a:endParaRPr lang="en-US" altLang="en-US" sz="1000" b="1"/>
            </a:p>
          </p:txBody>
        </p:sp>
        <p:sp>
          <p:nvSpPr>
            <p:cNvPr id="3196" name="Rectangle 55"/>
            <p:cNvSpPr>
              <a:spLocks noChangeArrowheads="1"/>
            </p:cNvSpPr>
            <p:nvPr/>
          </p:nvSpPr>
          <p:spPr bwMode="auto">
            <a:xfrm>
              <a:off x="3066269" y="48447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97" name="Rectangle 56"/>
            <p:cNvSpPr>
              <a:spLocks noChangeArrowheads="1"/>
            </p:cNvSpPr>
            <p:nvPr/>
          </p:nvSpPr>
          <p:spPr bwMode="auto">
            <a:xfrm>
              <a:off x="4723445" y="137623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198" name="Rectangle 106"/>
            <p:cNvSpPr>
              <a:spLocks noChangeArrowheads="1"/>
            </p:cNvSpPr>
            <p:nvPr/>
          </p:nvSpPr>
          <p:spPr bwMode="auto">
            <a:xfrm>
              <a:off x="4378958" y="1376238"/>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199" name="Rectangle 105"/>
            <p:cNvSpPr>
              <a:spLocks noChangeArrowheads="1"/>
            </p:cNvSpPr>
            <p:nvPr/>
          </p:nvSpPr>
          <p:spPr bwMode="auto">
            <a:xfrm>
              <a:off x="4034470" y="1368304"/>
              <a:ext cx="344488" cy="236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200" name="Rectangle 104"/>
            <p:cNvSpPr>
              <a:spLocks noChangeArrowheads="1"/>
            </p:cNvSpPr>
            <p:nvPr/>
          </p:nvSpPr>
          <p:spPr bwMode="auto">
            <a:xfrm>
              <a:off x="3703513" y="1376239"/>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201" name="Rectangle 102"/>
            <p:cNvSpPr>
              <a:spLocks noChangeArrowheads="1"/>
            </p:cNvSpPr>
            <p:nvPr/>
          </p:nvSpPr>
          <p:spPr bwMode="auto">
            <a:xfrm>
              <a:off x="3390145" y="1381741"/>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202" name="Rectangle 101"/>
            <p:cNvSpPr>
              <a:spLocks noChangeArrowheads="1"/>
            </p:cNvSpPr>
            <p:nvPr/>
          </p:nvSpPr>
          <p:spPr bwMode="auto">
            <a:xfrm>
              <a:off x="3045658" y="1381741"/>
              <a:ext cx="344487"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203" name="Rectangle 100"/>
            <p:cNvSpPr>
              <a:spLocks noChangeArrowheads="1"/>
            </p:cNvSpPr>
            <p:nvPr/>
          </p:nvSpPr>
          <p:spPr bwMode="auto">
            <a:xfrm>
              <a:off x="5049448" y="1141842"/>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04" name="Rectangle 99"/>
            <p:cNvSpPr>
              <a:spLocks noChangeArrowheads="1"/>
            </p:cNvSpPr>
            <p:nvPr/>
          </p:nvSpPr>
          <p:spPr bwMode="auto">
            <a:xfrm>
              <a:off x="4704961" y="1141842"/>
              <a:ext cx="344487"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05" name="Rectangle 98"/>
            <p:cNvSpPr>
              <a:spLocks noChangeArrowheads="1"/>
            </p:cNvSpPr>
            <p:nvPr/>
          </p:nvSpPr>
          <p:spPr bwMode="auto">
            <a:xfrm>
              <a:off x="4360473" y="114342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06" name="Rectangle 97"/>
            <p:cNvSpPr>
              <a:spLocks noChangeArrowheads="1"/>
            </p:cNvSpPr>
            <p:nvPr/>
          </p:nvSpPr>
          <p:spPr bwMode="auto">
            <a:xfrm>
              <a:off x="4013604" y="1147955"/>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07" name="Rectangle 96"/>
            <p:cNvSpPr>
              <a:spLocks noChangeArrowheads="1"/>
            </p:cNvSpPr>
            <p:nvPr/>
          </p:nvSpPr>
          <p:spPr bwMode="auto">
            <a:xfrm>
              <a:off x="3708419" y="1155575"/>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08" name="Rectangle 95"/>
            <p:cNvSpPr>
              <a:spLocks noChangeArrowheads="1"/>
            </p:cNvSpPr>
            <p:nvPr/>
          </p:nvSpPr>
          <p:spPr bwMode="auto">
            <a:xfrm>
              <a:off x="3390145" y="1156414"/>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09" name="Rectangle 94"/>
            <p:cNvSpPr>
              <a:spLocks noChangeArrowheads="1"/>
            </p:cNvSpPr>
            <p:nvPr/>
          </p:nvSpPr>
          <p:spPr bwMode="auto">
            <a:xfrm>
              <a:off x="3045658" y="115641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10" name="Rectangle 93"/>
            <p:cNvSpPr>
              <a:spLocks noChangeArrowheads="1"/>
            </p:cNvSpPr>
            <p:nvPr/>
          </p:nvSpPr>
          <p:spPr bwMode="auto">
            <a:xfrm>
              <a:off x="5049448" y="916515"/>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11" name="Rectangle 92"/>
            <p:cNvSpPr>
              <a:spLocks noChangeArrowheads="1"/>
            </p:cNvSpPr>
            <p:nvPr/>
          </p:nvSpPr>
          <p:spPr bwMode="auto">
            <a:xfrm>
              <a:off x="4704961" y="916515"/>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12" name="Rectangle 91"/>
            <p:cNvSpPr>
              <a:spLocks noChangeArrowheads="1"/>
            </p:cNvSpPr>
            <p:nvPr/>
          </p:nvSpPr>
          <p:spPr bwMode="auto">
            <a:xfrm>
              <a:off x="4360473" y="916515"/>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13" name="Rectangle 90"/>
            <p:cNvSpPr>
              <a:spLocks noChangeArrowheads="1"/>
            </p:cNvSpPr>
            <p:nvPr/>
          </p:nvSpPr>
          <p:spPr bwMode="auto">
            <a:xfrm>
              <a:off x="4013604" y="921041"/>
              <a:ext cx="344488"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214" name="Rectangle 89"/>
            <p:cNvSpPr>
              <a:spLocks noChangeArrowheads="1"/>
            </p:cNvSpPr>
            <p:nvPr/>
          </p:nvSpPr>
          <p:spPr bwMode="auto">
            <a:xfrm>
              <a:off x="3708419" y="928661"/>
              <a:ext cx="344487"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215" name="Rectangle 88"/>
            <p:cNvSpPr>
              <a:spLocks noChangeArrowheads="1"/>
            </p:cNvSpPr>
            <p:nvPr/>
          </p:nvSpPr>
          <p:spPr bwMode="auto">
            <a:xfrm>
              <a:off x="3390145" y="929500"/>
              <a:ext cx="344488"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216" name="Rectangle 87"/>
            <p:cNvSpPr>
              <a:spLocks noChangeArrowheads="1"/>
            </p:cNvSpPr>
            <p:nvPr/>
          </p:nvSpPr>
          <p:spPr bwMode="auto">
            <a:xfrm>
              <a:off x="3045658" y="929500"/>
              <a:ext cx="344487"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217" name="Rectangle 86"/>
            <p:cNvSpPr>
              <a:spLocks noChangeArrowheads="1"/>
            </p:cNvSpPr>
            <p:nvPr/>
          </p:nvSpPr>
          <p:spPr bwMode="auto">
            <a:xfrm>
              <a:off x="5049448" y="689601"/>
              <a:ext cx="344488"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218" name="Rectangle 85"/>
            <p:cNvSpPr>
              <a:spLocks noChangeArrowheads="1"/>
            </p:cNvSpPr>
            <p:nvPr/>
          </p:nvSpPr>
          <p:spPr bwMode="auto">
            <a:xfrm>
              <a:off x="4704961" y="689601"/>
              <a:ext cx="344487"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219" name="Rectangle 84"/>
            <p:cNvSpPr>
              <a:spLocks noChangeArrowheads="1"/>
            </p:cNvSpPr>
            <p:nvPr/>
          </p:nvSpPr>
          <p:spPr bwMode="auto">
            <a:xfrm>
              <a:off x="4360473" y="69118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220" name="Rectangle 83"/>
            <p:cNvSpPr>
              <a:spLocks noChangeArrowheads="1"/>
            </p:cNvSpPr>
            <p:nvPr/>
          </p:nvSpPr>
          <p:spPr bwMode="auto">
            <a:xfrm>
              <a:off x="4013604" y="695715"/>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221" name="Rectangle 82"/>
            <p:cNvSpPr>
              <a:spLocks noChangeArrowheads="1"/>
            </p:cNvSpPr>
            <p:nvPr/>
          </p:nvSpPr>
          <p:spPr bwMode="auto">
            <a:xfrm>
              <a:off x="3708419" y="70333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222" name="Rectangle 81"/>
            <p:cNvSpPr>
              <a:spLocks noChangeArrowheads="1"/>
            </p:cNvSpPr>
            <p:nvPr/>
          </p:nvSpPr>
          <p:spPr bwMode="auto">
            <a:xfrm>
              <a:off x="3390145" y="704173"/>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223" name="Rectangle 80"/>
            <p:cNvSpPr>
              <a:spLocks noChangeArrowheads="1"/>
            </p:cNvSpPr>
            <p:nvPr/>
          </p:nvSpPr>
          <p:spPr bwMode="auto">
            <a:xfrm>
              <a:off x="3045658" y="704173"/>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224" name="Rectangle 79"/>
            <p:cNvSpPr>
              <a:spLocks noChangeArrowheads="1"/>
            </p:cNvSpPr>
            <p:nvPr/>
          </p:nvSpPr>
          <p:spPr bwMode="auto">
            <a:xfrm>
              <a:off x="5049448" y="464274"/>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225" name="Rectangle 78"/>
            <p:cNvSpPr>
              <a:spLocks noChangeArrowheads="1"/>
            </p:cNvSpPr>
            <p:nvPr/>
          </p:nvSpPr>
          <p:spPr bwMode="auto">
            <a:xfrm>
              <a:off x="4704961" y="46427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226" name="Rectangle 77"/>
            <p:cNvSpPr>
              <a:spLocks noChangeArrowheads="1"/>
            </p:cNvSpPr>
            <p:nvPr/>
          </p:nvSpPr>
          <p:spPr bwMode="auto">
            <a:xfrm>
              <a:off x="4360473" y="465862"/>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227" name="Rectangle 76"/>
            <p:cNvSpPr>
              <a:spLocks noChangeArrowheads="1"/>
            </p:cNvSpPr>
            <p:nvPr/>
          </p:nvSpPr>
          <p:spPr bwMode="auto">
            <a:xfrm>
              <a:off x="4013604" y="47038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228" name="Rectangle 75"/>
            <p:cNvSpPr>
              <a:spLocks noChangeArrowheads="1"/>
            </p:cNvSpPr>
            <p:nvPr/>
          </p:nvSpPr>
          <p:spPr bwMode="auto">
            <a:xfrm>
              <a:off x="3708419" y="478007"/>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229" name="Rectangle 74"/>
            <p:cNvSpPr>
              <a:spLocks noChangeArrowheads="1"/>
            </p:cNvSpPr>
            <p:nvPr/>
          </p:nvSpPr>
          <p:spPr bwMode="auto">
            <a:xfrm>
              <a:off x="3410756" y="484474"/>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230" name="Rectangle 56"/>
            <p:cNvSpPr>
              <a:spLocks noChangeArrowheads="1"/>
            </p:cNvSpPr>
            <p:nvPr/>
          </p:nvSpPr>
          <p:spPr bwMode="auto">
            <a:xfrm>
              <a:off x="5030620" y="1375120"/>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grpSp>
      <p:grpSp>
        <p:nvGrpSpPr>
          <p:cNvPr id="3136" name="Group 6"/>
          <p:cNvGrpSpPr>
            <a:grpSpLocks/>
          </p:cNvGrpSpPr>
          <p:nvPr/>
        </p:nvGrpSpPr>
        <p:grpSpPr bwMode="auto">
          <a:xfrm>
            <a:off x="314325" y="3598863"/>
            <a:ext cx="2459038" cy="1501775"/>
            <a:chOff x="314325" y="3598863"/>
            <a:chExt cx="2459583" cy="1501924"/>
          </a:xfrm>
        </p:grpSpPr>
        <p:sp>
          <p:nvSpPr>
            <p:cNvPr id="3138" name="Rectangle 2"/>
            <p:cNvSpPr>
              <a:spLocks noChangeArrowheads="1"/>
            </p:cNvSpPr>
            <p:nvPr/>
          </p:nvSpPr>
          <p:spPr bwMode="auto">
            <a:xfrm>
              <a:off x="2381250"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39" name="Rectangle 3"/>
            <p:cNvSpPr>
              <a:spLocks noChangeArrowheads="1"/>
            </p:cNvSpPr>
            <p:nvPr/>
          </p:nvSpPr>
          <p:spPr bwMode="auto">
            <a:xfrm>
              <a:off x="2036763" y="3724248"/>
              <a:ext cx="344487"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40" name="Rectangle 4"/>
            <p:cNvSpPr>
              <a:spLocks noChangeArrowheads="1"/>
            </p:cNvSpPr>
            <p:nvPr/>
          </p:nvSpPr>
          <p:spPr bwMode="auto">
            <a:xfrm>
              <a:off x="1692275"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141" name="Rectangle 5"/>
            <p:cNvSpPr>
              <a:spLocks noChangeArrowheads="1"/>
            </p:cNvSpPr>
            <p:nvPr/>
          </p:nvSpPr>
          <p:spPr bwMode="auto">
            <a:xfrm>
              <a:off x="1347788" y="3724248"/>
              <a:ext cx="344487"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42" name="Rectangle 6"/>
            <p:cNvSpPr>
              <a:spLocks noChangeArrowheads="1"/>
            </p:cNvSpPr>
            <p:nvPr/>
          </p:nvSpPr>
          <p:spPr bwMode="auto">
            <a:xfrm>
              <a:off x="1003300"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143" name="Rectangle 7"/>
            <p:cNvSpPr>
              <a:spLocks noChangeArrowheads="1"/>
            </p:cNvSpPr>
            <p:nvPr/>
          </p:nvSpPr>
          <p:spPr bwMode="auto">
            <a:xfrm>
              <a:off x="658813" y="3724248"/>
              <a:ext cx="344487"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44" name="Rectangle 8"/>
            <p:cNvSpPr>
              <a:spLocks noChangeArrowheads="1"/>
            </p:cNvSpPr>
            <p:nvPr/>
          </p:nvSpPr>
          <p:spPr bwMode="auto">
            <a:xfrm>
              <a:off x="314325"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145" name="Rectangle 9"/>
            <p:cNvSpPr>
              <a:spLocks noChangeArrowheads="1"/>
            </p:cNvSpPr>
            <p:nvPr/>
          </p:nvSpPr>
          <p:spPr bwMode="auto">
            <a:xfrm>
              <a:off x="314325" y="3598863"/>
              <a:ext cx="2411413" cy="1253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2017</a:t>
              </a:r>
            </a:p>
            <a:p>
              <a:pPr algn="ctr" eaLnBrk="1" fontAlgn="b" hangingPunct="1">
                <a:spcBef>
                  <a:spcPct val="0"/>
                </a:spcBef>
                <a:buFontTx/>
                <a:buNone/>
              </a:pPr>
              <a:endParaRPr lang="en-US" altLang="en-US" sz="1000" b="1"/>
            </a:p>
          </p:txBody>
        </p:sp>
        <p:sp>
          <p:nvSpPr>
            <p:cNvPr id="3146" name="Rectangle 115"/>
            <p:cNvSpPr>
              <a:spLocks noChangeArrowheads="1"/>
            </p:cNvSpPr>
            <p:nvPr/>
          </p:nvSpPr>
          <p:spPr bwMode="auto">
            <a:xfrm>
              <a:off x="361421" y="4868448"/>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147" name="Rectangle 114"/>
            <p:cNvSpPr>
              <a:spLocks noChangeArrowheads="1"/>
            </p:cNvSpPr>
            <p:nvPr/>
          </p:nvSpPr>
          <p:spPr bwMode="auto">
            <a:xfrm>
              <a:off x="2406100" y="4678022"/>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148" name="Rectangle 113"/>
            <p:cNvSpPr>
              <a:spLocks noChangeArrowheads="1"/>
            </p:cNvSpPr>
            <p:nvPr/>
          </p:nvSpPr>
          <p:spPr bwMode="auto">
            <a:xfrm>
              <a:off x="2061612" y="4678022"/>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49" name="Rectangle 112"/>
            <p:cNvSpPr>
              <a:spLocks noChangeArrowheads="1"/>
            </p:cNvSpPr>
            <p:nvPr/>
          </p:nvSpPr>
          <p:spPr bwMode="auto">
            <a:xfrm>
              <a:off x="1685436" y="4678022"/>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150" name="Rectangle 111"/>
            <p:cNvSpPr>
              <a:spLocks noChangeArrowheads="1"/>
            </p:cNvSpPr>
            <p:nvPr/>
          </p:nvSpPr>
          <p:spPr bwMode="auto">
            <a:xfrm>
              <a:off x="1373490" y="4678022"/>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151" name="Rectangle 110"/>
            <p:cNvSpPr>
              <a:spLocks noChangeArrowheads="1"/>
            </p:cNvSpPr>
            <p:nvPr/>
          </p:nvSpPr>
          <p:spPr bwMode="auto">
            <a:xfrm>
              <a:off x="1077300" y="4678022"/>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152" name="Rectangle 109"/>
            <p:cNvSpPr>
              <a:spLocks noChangeArrowheads="1"/>
            </p:cNvSpPr>
            <p:nvPr/>
          </p:nvSpPr>
          <p:spPr bwMode="auto">
            <a:xfrm>
              <a:off x="732813" y="4678022"/>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153" name="Rectangle 108"/>
            <p:cNvSpPr>
              <a:spLocks noChangeArrowheads="1"/>
            </p:cNvSpPr>
            <p:nvPr/>
          </p:nvSpPr>
          <p:spPr bwMode="auto">
            <a:xfrm>
              <a:off x="369221" y="4678022"/>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154" name="Rectangle 107"/>
            <p:cNvSpPr>
              <a:spLocks noChangeArrowheads="1"/>
            </p:cNvSpPr>
            <p:nvPr/>
          </p:nvSpPr>
          <p:spPr bwMode="auto">
            <a:xfrm>
              <a:off x="2406100" y="4475046"/>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155" name="Rectangle 106"/>
            <p:cNvSpPr>
              <a:spLocks noChangeArrowheads="1"/>
            </p:cNvSpPr>
            <p:nvPr/>
          </p:nvSpPr>
          <p:spPr bwMode="auto">
            <a:xfrm>
              <a:off x="2061612" y="4475046"/>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156" name="Rectangle 105"/>
            <p:cNvSpPr>
              <a:spLocks noChangeArrowheads="1"/>
            </p:cNvSpPr>
            <p:nvPr/>
          </p:nvSpPr>
          <p:spPr bwMode="auto">
            <a:xfrm>
              <a:off x="1685436" y="4478220"/>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157" name="Rectangle 104"/>
            <p:cNvSpPr>
              <a:spLocks noChangeArrowheads="1"/>
            </p:cNvSpPr>
            <p:nvPr/>
          </p:nvSpPr>
          <p:spPr bwMode="auto">
            <a:xfrm>
              <a:off x="1373490" y="4476634"/>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158" name="Rectangle 103"/>
            <p:cNvSpPr>
              <a:spLocks noChangeArrowheads="1"/>
            </p:cNvSpPr>
            <p:nvPr/>
          </p:nvSpPr>
          <p:spPr bwMode="auto">
            <a:xfrm>
              <a:off x="1077300" y="4483719"/>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159" name="Rectangle 102"/>
            <p:cNvSpPr>
              <a:spLocks noChangeArrowheads="1"/>
            </p:cNvSpPr>
            <p:nvPr/>
          </p:nvSpPr>
          <p:spPr bwMode="auto">
            <a:xfrm>
              <a:off x="732813" y="4483719"/>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160" name="Rectangle 101"/>
            <p:cNvSpPr>
              <a:spLocks noChangeArrowheads="1"/>
            </p:cNvSpPr>
            <p:nvPr/>
          </p:nvSpPr>
          <p:spPr bwMode="auto">
            <a:xfrm>
              <a:off x="369221" y="4499527"/>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161" name="Rectangle 100"/>
            <p:cNvSpPr>
              <a:spLocks noChangeArrowheads="1"/>
            </p:cNvSpPr>
            <p:nvPr/>
          </p:nvSpPr>
          <p:spPr bwMode="auto">
            <a:xfrm>
              <a:off x="2406100" y="4263017"/>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162" name="Rectangle 99"/>
            <p:cNvSpPr>
              <a:spLocks noChangeArrowheads="1"/>
            </p:cNvSpPr>
            <p:nvPr/>
          </p:nvSpPr>
          <p:spPr bwMode="auto">
            <a:xfrm>
              <a:off x="2061612" y="4263017"/>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163" name="Rectangle 98"/>
            <p:cNvSpPr>
              <a:spLocks noChangeArrowheads="1"/>
            </p:cNvSpPr>
            <p:nvPr/>
          </p:nvSpPr>
          <p:spPr bwMode="auto">
            <a:xfrm>
              <a:off x="1685436" y="4266191"/>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164" name="Rectangle 97"/>
            <p:cNvSpPr>
              <a:spLocks noChangeArrowheads="1"/>
            </p:cNvSpPr>
            <p:nvPr/>
          </p:nvSpPr>
          <p:spPr bwMode="auto">
            <a:xfrm>
              <a:off x="1373490" y="4264603"/>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165" name="Rectangle 96"/>
            <p:cNvSpPr>
              <a:spLocks noChangeArrowheads="1"/>
            </p:cNvSpPr>
            <p:nvPr/>
          </p:nvSpPr>
          <p:spPr bwMode="auto">
            <a:xfrm>
              <a:off x="1077300" y="4271689"/>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166" name="Rectangle 95"/>
            <p:cNvSpPr>
              <a:spLocks noChangeArrowheads="1"/>
            </p:cNvSpPr>
            <p:nvPr/>
          </p:nvSpPr>
          <p:spPr bwMode="auto">
            <a:xfrm>
              <a:off x="732813" y="4271689"/>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167" name="Rectangle 94"/>
            <p:cNvSpPr>
              <a:spLocks noChangeArrowheads="1"/>
            </p:cNvSpPr>
            <p:nvPr/>
          </p:nvSpPr>
          <p:spPr bwMode="auto">
            <a:xfrm>
              <a:off x="369221" y="4287496"/>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168" name="Rectangle 93"/>
            <p:cNvSpPr>
              <a:spLocks noChangeArrowheads="1"/>
            </p:cNvSpPr>
            <p:nvPr/>
          </p:nvSpPr>
          <p:spPr bwMode="auto">
            <a:xfrm>
              <a:off x="2406100" y="4050986"/>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169" name="Rectangle 92"/>
            <p:cNvSpPr>
              <a:spLocks noChangeArrowheads="1"/>
            </p:cNvSpPr>
            <p:nvPr/>
          </p:nvSpPr>
          <p:spPr bwMode="auto">
            <a:xfrm>
              <a:off x="2061612" y="4050986"/>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170" name="Rectangle 91"/>
            <p:cNvSpPr>
              <a:spLocks noChangeArrowheads="1"/>
            </p:cNvSpPr>
            <p:nvPr/>
          </p:nvSpPr>
          <p:spPr bwMode="auto">
            <a:xfrm>
              <a:off x="1685436" y="4054160"/>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171" name="Rectangle 90"/>
            <p:cNvSpPr>
              <a:spLocks noChangeArrowheads="1"/>
            </p:cNvSpPr>
            <p:nvPr/>
          </p:nvSpPr>
          <p:spPr bwMode="auto">
            <a:xfrm>
              <a:off x="1373490" y="4052574"/>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172" name="Rectangle 89"/>
            <p:cNvSpPr>
              <a:spLocks noChangeArrowheads="1"/>
            </p:cNvSpPr>
            <p:nvPr/>
          </p:nvSpPr>
          <p:spPr bwMode="auto">
            <a:xfrm>
              <a:off x="1077300" y="4059659"/>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173" name="Rectangle 88"/>
            <p:cNvSpPr>
              <a:spLocks noChangeArrowheads="1"/>
            </p:cNvSpPr>
            <p:nvPr/>
          </p:nvSpPr>
          <p:spPr bwMode="auto">
            <a:xfrm>
              <a:off x="732813" y="4059659"/>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174" name="Rectangle 87"/>
            <p:cNvSpPr>
              <a:spLocks noChangeArrowheads="1"/>
            </p:cNvSpPr>
            <p:nvPr/>
          </p:nvSpPr>
          <p:spPr bwMode="auto">
            <a:xfrm>
              <a:off x="369221" y="4075467"/>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175" name="Rectangle 86"/>
            <p:cNvSpPr>
              <a:spLocks noChangeArrowheads="1"/>
            </p:cNvSpPr>
            <p:nvPr/>
          </p:nvSpPr>
          <p:spPr bwMode="auto">
            <a:xfrm>
              <a:off x="2406100" y="3852538"/>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176" name="Rectangle 85"/>
            <p:cNvSpPr>
              <a:spLocks noChangeArrowheads="1"/>
            </p:cNvSpPr>
            <p:nvPr/>
          </p:nvSpPr>
          <p:spPr bwMode="auto">
            <a:xfrm>
              <a:off x="2061612" y="3852538"/>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177" name="Rectangle 83"/>
            <p:cNvSpPr>
              <a:spLocks noChangeArrowheads="1"/>
            </p:cNvSpPr>
            <p:nvPr/>
          </p:nvSpPr>
          <p:spPr bwMode="auto">
            <a:xfrm>
              <a:off x="1366349" y="3852537"/>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178" name="Rectangle 82"/>
            <p:cNvSpPr>
              <a:spLocks noChangeArrowheads="1"/>
            </p:cNvSpPr>
            <p:nvPr/>
          </p:nvSpPr>
          <p:spPr bwMode="auto">
            <a:xfrm>
              <a:off x="1072093" y="3859251"/>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179" name="Rectangle 81"/>
            <p:cNvSpPr>
              <a:spLocks noChangeArrowheads="1"/>
            </p:cNvSpPr>
            <p:nvPr/>
          </p:nvSpPr>
          <p:spPr bwMode="auto">
            <a:xfrm>
              <a:off x="727606" y="3859251"/>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180" name="Rectangle 81"/>
            <p:cNvSpPr>
              <a:spLocks noChangeArrowheads="1"/>
            </p:cNvSpPr>
            <p:nvPr/>
          </p:nvSpPr>
          <p:spPr bwMode="auto">
            <a:xfrm>
              <a:off x="1685436" y="3847776"/>
              <a:ext cx="344487" cy="23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81" name="Rectangle 81"/>
            <p:cNvSpPr>
              <a:spLocks noChangeArrowheads="1"/>
            </p:cNvSpPr>
            <p:nvPr/>
          </p:nvSpPr>
          <p:spPr bwMode="auto">
            <a:xfrm>
              <a:off x="369221" y="3870966"/>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3182" name="Rectangle 83"/>
            <p:cNvSpPr>
              <a:spLocks noChangeArrowheads="1"/>
            </p:cNvSpPr>
            <p:nvPr/>
          </p:nvSpPr>
          <p:spPr bwMode="auto">
            <a:xfrm>
              <a:off x="1717437" y="4852221"/>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183" name="Rectangle 82"/>
            <p:cNvSpPr>
              <a:spLocks noChangeArrowheads="1"/>
            </p:cNvSpPr>
            <p:nvPr/>
          </p:nvSpPr>
          <p:spPr bwMode="auto">
            <a:xfrm>
              <a:off x="1423181" y="4858935"/>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184" name="Rectangle 81"/>
            <p:cNvSpPr>
              <a:spLocks noChangeArrowheads="1"/>
            </p:cNvSpPr>
            <p:nvPr/>
          </p:nvSpPr>
          <p:spPr bwMode="auto">
            <a:xfrm>
              <a:off x="1078694" y="4858935"/>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185" name="Rectangle 81"/>
            <p:cNvSpPr>
              <a:spLocks noChangeArrowheads="1"/>
            </p:cNvSpPr>
            <p:nvPr/>
          </p:nvSpPr>
          <p:spPr bwMode="auto">
            <a:xfrm>
              <a:off x="2080229" y="4847460"/>
              <a:ext cx="344487" cy="23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186" name="Rectangle 81"/>
            <p:cNvSpPr>
              <a:spLocks noChangeArrowheads="1"/>
            </p:cNvSpPr>
            <p:nvPr/>
          </p:nvSpPr>
          <p:spPr bwMode="auto">
            <a:xfrm>
              <a:off x="720309" y="4870650"/>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187" name="Rectangle 81"/>
            <p:cNvSpPr>
              <a:spLocks noChangeArrowheads="1"/>
            </p:cNvSpPr>
            <p:nvPr/>
          </p:nvSpPr>
          <p:spPr bwMode="auto">
            <a:xfrm>
              <a:off x="2429421" y="4840827"/>
              <a:ext cx="344487" cy="23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grpSp>
      <p:sp>
        <p:nvSpPr>
          <p:cNvPr id="3137" name="Text Box 566"/>
          <p:cNvSpPr txBox="1">
            <a:spLocks noChangeArrowheads="1"/>
          </p:cNvSpPr>
          <p:nvPr/>
        </p:nvSpPr>
        <p:spPr bwMode="auto">
          <a:xfrm>
            <a:off x="1331913" y="2767013"/>
            <a:ext cx="6480175" cy="173355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a:t>2017 printable calendar</a:t>
            </a:r>
            <a:endParaRPr lang="en-US" altLang="en-US"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406650"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099" name="Rectangle 3"/>
          <p:cNvSpPr>
            <a:spLocks noChangeArrowheads="1"/>
          </p:cNvSpPr>
          <p:nvPr/>
        </p:nvSpPr>
        <p:spPr bwMode="auto">
          <a:xfrm>
            <a:off x="2062163" y="309563"/>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100" name="Rectangle 4"/>
          <p:cNvSpPr>
            <a:spLocks noChangeArrowheads="1"/>
          </p:cNvSpPr>
          <p:nvPr/>
        </p:nvSpPr>
        <p:spPr bwMode="auto">
          <a:xfrm>
            <a:off x="1717675"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101" name="Rectangle 5"/>
          <p:cNvSpPr>
            <a:spLocks noChangeArrowheads="1"/>
          </p:cNvSpPr>
          <p:nvPr/>
        </p:nvSpPr>
        <p:spPr bwMode="auto">
          <a:xfrm>
            <a:off x="1373188" y="309563"/>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102" name="Rectangle 6"/>
          <p:cNvSpPr>
            <a:spLocks noChangeArrowheads="1"/>
          </p:cNvSpPr>
          <p:nvPr/>
        </p:nvSpPr>
        <p:spPr bwMode="auto">
          <a:xfrm>
            <a:off x="1028700"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103" name="Rectangle 7"/>
          <p:cNvSpPr>
            <a:spLocks noChangeArrowheads="1"/>
          </p:cNvSpPr>
          <p:nvPr/>
        </p:nvSpPr>
        <p:spPr bwMode="auto">
          <a:xfrm>
            <a:off x="684213" y="309563"/>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104" name="Rectangle 8"/>
          <p:cNvSpPr>
            <a:spLocks noChangeArrowheads="1"/>
          </p:cNvSpPr>
          <p:nvPr/>
        </p:nvSpPr>
        <p:spPr bwMode="auto">
          <a:xfrm>
            <a:off x="339725"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105" name="Rectangle 9"/>
          <p:cNvSpPr>
            <a:spLocks noChangeArrowheads="1"/>
          </p:cNvSpPr>
          <p:nvPr/>
        </p:nvSpPr>
        <p:spPr bwMode="auto">
          <a:xfrm>
            <a:off x="339725" y="185738"/>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2017</a:t>
            </a:r>
          </a:p>
          <a:p>
            <a:pPr algn="ctr" eaLnBrk="1" fontAlgn="b" hangingPunct="1">
              <a:spcBef>
                <a:spcPct val="0"/>
              </a:spcBef>
              <a:buFontTx/>
              <a:buNone/>
            </a:pPr>
            <a:endParaRPr lang="en-US" altLang="en-US" sz="1000" b="1"/>
          </a:p>
        </p:txBody>
      </p:sp>
      <p:sp>
        <p:nvSpPr>
          <p:cNvPr id="4106" name="Rectangle 13"/>
          <p:cNvSpPr>
            <a:spLocks noChangeArrowheads="1"/>
          </p:cNvSpPr>
          <p:nvPr/>
        </p:nvSpPr>
        <p:spPr bwMode="auto">
          <a:xfrm>
            <a:off x="1314450" y="454025"/>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107" name="Rectangle 14"/>
          <p:cNvSpPr>
            <a:spLocks noChangeArrowheads="1"/>
          </p:cNvSpPr>
          <p:nvPr/>
        </p:nvSpPr>
        <p:spPr bwMode="auto">
          <a:xfrm>
            <a:off x="1027113" y="447675"/>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108" name="Rectangle 15"/>
          <p:cNvSpPr>
            <a:spLocks noChangeArrowheads="1"/>
          </p:cNvSpPr>
          <p:nvPr/>
        </p:nvSpPr>
        <p:spPr bwMode="auto">
          <a:xfrm>
            <a:off x="714375" y="158750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109" name="Rectangle 16"/>
          <p:cNvSpPr>
            <a:spLocks noChangeArrowheads="1"/>
          </p:cNvSpPr>
          <p:nvPr/>
        </p:nvSpPr>
        <p:spPr bwMode="auto">
          <a:xfrm>
            <a:off x="369888" y="158750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110" name="Rectangle 18"/>
          <p:cNvSpPr>
            <a:spLocks noChangeArrowheads="1"/>
          </p:cNvSpPr>
          <p:nvPr/>
        </p:nvSpPr>
        <p:spPr bwMode="auto">
          <a:xfrm>
            <a:off x="2009775" y="1350963"/>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111" name="Rectangle 19"/>
          <p:cNvSpPr>
            <a:spLocks noChangeArrowheads="1"/>
          </p:cNvSpPr>
          <p:nvPr/>
        </p:nvSpPr>
        <p:spPr bwMode="auto">
          <a:xfrm>
            <a:off x="1665288" y="135096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112" name="Rectangle 20"/>
          <p:cNvSpPr>
            <a:spLocks noChangeArrowheads="1"/>
          </p:cNvSpPr>
          <p:nvPr/>
        </p:nvSpPr>
        <p:spPr bwMode="auto">
          <a:xfrm>
            <a:off x="1320800" y="13525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113" name="Rectangle 21"/>
          <p:cNvSpPr>
            <a:spLocks noChangeArrowheads="1"/>
          </p:cNvSpPr>
          <p:nvPr/>
        </p:nvSpPr>
        <p:spPr bwMode="auto">
          <a:xfrm>
            <a:off x="1027113" y="135731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114" name="Rectangle 22"/>
          <p:cNvSpPr>
            <a:spLocks noChangeArrowheads="1"/>
          </p:cNvSpPr>
          <p:nvPr/>
        </p:nvSpPr>
        <p:spPr bwMode="auto">
          <a:xfrm>
            <a:off x="714375" y="1360488"/>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115" name="Rectangle 23"/>
          <p:cNvSpPr>
            <a:spLocks noChangeArrowheads="1"/>
          </p:cNvSpPr>
          <p:nvPr/>
        </p:nvSpPr>
        <p:spPr bwMode="auto">
          <a:xfrm>
            <a:off x="369888" y="1360488"/>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116" name="Rectangle 25"/>
          <p:cNvSpPr>
            <a:spLocks noChangeArrowheads="1"/>
          </p:cNvSpPr>
          <p:nvPr/>
        </p:nvSpPr>
        <p:spPr bwMode="auto">
          <a:xfrm>
            <a:off x="2009775" y="1123950"/>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117" name="Rectangle 26"/>
          <p:cNvSpPr>
            <a:spLocks noChangeArrowheads="1"/>
          </p:cNvSpPr>
          <p:nvPr/>
        </p:nvSpPr>
        <p:spPr bwMode="auto">
          <a:xfrm>
            <a:off x="1665288" y="1127125"/>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118" name="Rectangle 27"/>
          <p:cNvSpPr>
            <a:spLocks noChangeArrowheads="1"/>
          </p:cNvSpPr>
          <p:nvPr/>
        </p:nvSpPr>
        <p:spPr bwMode="auto">
          <a:xfrm>
            <a:off x="1320800" y="1125538"/>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119" name="Rectangle 28"/>
          <p:cNvSpPr>
            <a:spLocks noChangeArrowheads="1"/>
          </p:cNvSpPr>
          <p:nvPr/>
        </p:nvSpPr>
        <p:spPr bwMode="auto">
          <a:xfrm>
            <a:off x="1027113" y="112871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120" name="Rectangle 29"/>
          <p:cNvSpPr>
            <a:spLocks noChangeArrowheads="1"/>
          </p:cNvSpPr>
          <p:nvPr/>
        </p:nvSpPr>
        <p:spPr bwMode="auto">
          <a:xfrm>
            <a:off x="714375" y="113188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121" name="Rectangle 30"/>
          <p:cNvSpPr>
            <a:spLocks noChangeArrowheads="1"/>
          </p:cNvSpPr>
          <p:nvPr/>
        </p:nvSpPr>
        <p:spPr bwMode="auto">
          <a:xfrm>
            <a:off x="369888" y="113188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122" name="Rectangle 32"/>
          <p:cNvSpPr>
            <a:spLocks noChangeArrowheads="1"/>
          </p:cNvSpPr>
          <p:nvPr/>
        </p:nvSpPr>
        <p:spPr bwMode="auto">
          <a:xfrm>
            <a:off x="2009775" y="8953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123" name="Rectangle 33"/>
          <p:cNvSpPr>
            <a:spLocks noChangeArrowheads="1"/>
          </p:cNvSpPr>
          <p:nvPr/>
        </p:nvSpPr>
        <p:spPr bwMode="auto">
          <a:xfrm>
            <a:off x="1665288" y="898525"/>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124" name="Rectangle 34"/>
          <p:cNvSpPr>
            <a:spLocks noChangeArrowheads="1"/>
          </p:cNvSpPr>
          <p:nvPr/>
        </p:nvSpPr>
        <p:spPr bwMode="auto">
          <a:xfrm>
            <a:off x="1320800" y="89693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125" name="Rectangle 35"/>
          <p:cNvSpPr>
            <a:spLocks noChangeArrowheads="1"/>
          </p:cNvSpPr>
          <p:nvPr/>
        </p:nvSpPr>
        <p:spPr bwMode="auto">
          <a:xfrm>
            <a:off x="1027113" y="901700"/>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126" name="Rectangle 36"/>
          <p:cNvSpPr>
            <a:spLocks noChangeArrowheads="1"/>
          </p:cNvSpPr>
          <p:nvPr/>
        </p:nvSpPr>
        <p:spPr bwMode="auto">
          <a:xfrm>
            <a:off x="714375" y="90328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127" name="Rectangle 37"/>
          <p:cNvSpPr>
            <a:spLocks noChangeArrowheads="1"/>
          </p:cNvSpPr>
          <p:nvPr/>
        </p:nvSpPr>
        <p:spPr bwMode="auto">
          <a:xfrm>
            <a:off x="369888" y="90328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128" name="Rectangle 39"/>
          <p:cNvSpPr>
            <a:spLocks noChangeArrowheads="1"/>
          </p:cNvSpPr>
          <p:nvPr/>
        </p:nvSpPr>
        <p:spPr bwMode="auto">
          <a:xfrm>
            <a:off x="2009775" y="6667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129" name="Rectangle 40"/>
          <p:cNvSpPr>
            <a:spLocks noChangeArrowheads="1"/>
          </p:cNvSpPr>
          <p:nvPr/>
        </p:nvSpPr>
        <p:spPr bwMode="auto">
          <a:xfrm>
            <a:off x="1665288" y="669925"/>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130" name="Rectangle 41"/>
          <p:cNvSpPr>
            <a:spLocks noChangeArrowheads="1"/>
          </p:cNvSpPr>
          <p:nvPr/>
        </p:nvSpPr>
        <p:spPr bwMode="auto">
          <a:xfrm>
            <a:off x="1320800" y="671513"/>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131" name="Rectangle 42"/>
          <p:cNvSpPr>
            <a:spLocks noChangeArrowheads="1"/>
          </p:cNvSpPr>
          <p:nvPr/>
        </p:nvSpPr>
        <p:spPr bwMode="auto">
          <a:xfrm>
            <a:off x="1027113" y="676275"/>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132" name="Rectangle 43"/>
          <p:cNvSpPr>
            <a:spLocks noChangeArrowheads="1"/>
          </p:cNvSpPr>
          <p:nvPr/>
        </p:nvSpPr>
        <p:spPr bwMode="auto">
          <a:xfrm>
            <a:off x="714375" y="679450"/>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133" name="Rectangle 44"/>
          <p:cNvSpPr>
            <a:spLocks noChangeArrowheads="1"/>
          </p:cNvSpPr>
          <p:nvPr/>
        </p:nvSpPr>
        <p:spPr bwMode="auto">
          <a:xfrm>
            <a:off x="369888" y="679450"/>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134" name="Rectangle 46"/>
          <p:cNvSpPr>
            <a:spLocks noChangeArrowheads="1"/>
          </p:cNvSpPr>
          <p:nvPr/>
        </p:nvSpPr>
        <p:spPr bwMode="auto">
          <a:xfrm>
            <a:off x="2009775" y="442913"/>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135" name="Rectangle 47"/>
          <p:cNvSpPr>
            <a:spLocks noChangeArrowheads="1"/>
          </p:cNvSpPr>
          <p:nvPr/>
        </p:nvSpPr>
        <p:spPr bwMode="auto">
          <a:xfrm>
            <a:off x="1665288" y="442913"/>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136" name="Rectangle 17"/>
          <p:cNvSpPr>
            <a:spLocks noChangeArrowheads="1"/>
          </p:cNvSpPr>
          <p:nvPr/>
        </p:nvSpPr>
        <p:spPr bwMode="auto">
          <a:xfrm>
            <a:off x="2354263" y="135096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137" name="Rectangle 24"/>
          <p:cNvSpPr>
            <a:spLocks noChangeArrowheads="1"/>
          </p:cNvSpPr>
          <p:nvPr/>
        </p:nvSpPr>
        <p:spPr bwMode="auto">
          <a:xfrm>
            <a:off x="2354263" y="1123950"/>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138" name="Rectangle 31"/>
          <p:cNvSpPr>
            <a:spLocks noChangeArrowheads="1"/>
          </p:cNvSpPr>
          <p:nvPr/>
        </p:nvSpPr>
        <p:spPr bwMode="auto">
          <a:xfrm>
            <a:off x="2354263" y="89535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139" name="Rectangle 38"/>
          <p:cNvSpPr>
            <a:spLocks noChangeArrowheads="1"/>
          </p:cNvSpPr>
          <p:nvPr/>
        </p:nvSpPr>
        <p:spPr bwMode="auto">
          <a:xfrm>
            <a:off x="2354263" y="66675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140" name="Rectangle 45"/>
          <p:cNvSpPr>
            <a:spLocks noChangeArrowheads="1"/>
          </p:cNvSpPr>
          <p:nvPr/>
        </p:nvSpPr>
        <p:spPr bwMode="auto">
          <a:xfrm>
            <a:off x="2354263" y="442913"/>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nvGrpSpPr>
          <p:cNvPr id="4141" name="Group 8"/>
          <p:cNvGrpSpPr>
            <a:grpSpLocks/>
          </p:cNvGrpSpPr>
          <p:nvPr/>
        </p:nvGrpSpPr>
        <p:grpSpPr bwMode="auto">
          <a:xfrm>
            <a:off x="5867400" y="3598863"/>
            <a:ext cx="2425700" cy="1395412"/>
            <a:chOff x="5867400" y="3598863"/>
            <a:chExt cx="2425701" cy="1395412"/>
          </a:xfrm>
        </p:grpSpPr>
        <p:sp>
          <p:nvSpPr>
            <p:cNvPr id="4609" name="Rectangle 2"/>
            <p:cNvSpPr>
              <a:spLocks noChangeArrowheads="1"/>
            </p:cNvSpPr>
            <p:nvPr/>
          </p:nvSpPr>
          <p:spPr bwMode="auto">
            <a:xfrm>
              <a:off x="7933945"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610" name="Rectangle 3"/>
            <p:cNvSpPr>
              <a:spLocks noChangeArrowheads="1"/>
            </p:cNvSpPr>
            <p:nvPr/>
          </p:nvSpPr>
          <p:spPr bwMode="auto">
            <a:xfrm>
              <a:off x="7589521" y="3719555"/>
              <a:ext cx="344424"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611" name="Rectangle 4"/>
            <p:cNvSpPr>
              <a:spLocks noChangeArrowheads="1"/>
            </p:cNvSpPr>
            <p:nvPr/>
          </p:nvSpPr>
          <p:spPr bwMode="auto">
            <a:xfrm>
              <a:off x="7245097"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612" name="Rectangle 5"/>
            <p:cNvSpPr>
              <a:spLocks noChangeArrowheads="1"/>
            </p:cNvSpPr>
            <p:nvPr/>
          </p:nvSpPr>
          <p:spPr bwMode="auto">
            <a:xfrm>
              <a:off x="6900673" y="3719555"/>
              <a:ext cx="344424"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613" name="Rectangle 6"/>
            <p:cNvSpPr>
              <a:spLocks noChangeArrowheads="1"/>
            </p:cNvSpPr>
            <p:nvPr/>
          </p:nvSpPr>
          <p:spPr bwMode="auto">
            <a:xfrm>
              <a:off x="6556248"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614" name="Rectangle 7"/>
            <p:cNvSpPr>
              <a:spLocks noChangeArrowheads="1"/>
            </p:cNvSpPr>
            <p:nvPr/>
          </p:nvSpPr>
          <p:spPr bwMode="auto">
            <a:xfrm>
              <a:off x="6211825" y="3719555"/>
              <a:ext cx="344424"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615" name="Rectangle 8"/>
            <p:cNvSpPr>
              <a:spLocks noChangeArrowheads="1"/>
            </p:cNvSpPr>
            <p:nvPr/>
          </p:nvSpPr>
          <p:spPr bwMode="auto">
            <a:xfrm>
              <a:off x="5867400"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616" name="Rectangle 9"/>
            <p:cNvSpPr>
              <a:spLocks noChangeArrowheads="1"/>
            </p:cNvSpPr>
            <p:nvPr/>
          </p:nvSpPr>
          <p:spPr bwMode="auto">
            <a:xfrm>
              <a:off x="5867400" y="3598863"/>
              <a:ext cx="2410970"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2017</a:t>
              </a:r>
            </a:p>
            <a:p>
              <a:pPr algn="ctr" eaLnBrk="1" fontAlgn="b" hangingPunct="1">
                <a:spcBef>
                  <a:spcPct val="0"/>
                </a:spcBef>
                <a:buFontTx/>
                <a:buNone/>
              </a:pPr>
              <a:endParaRPr lang="en-US" altLang="en-US" sz="1000" b="1"/>
            </a:p>
          </p:txBody>
        </p:sp>
        <p:sp>
          <p:nvSpPr>
            <p:cNvPr id="4617" name="Rectangle 113"/>
            <p:cNvSpPr>
              <a:spLocks noChangeArrowheads="1"/>
            </p:cNvSpPr>
            <p:nvPr/>
          </p:nvSpPr>
          <p:spPr bwMode="auto">
            <a:xfrm>
              <a:off x="7604251" y="4767679"/>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618" name="Rectangle 112"/>
            <p:cNvSpPr>
              <a:spLocks noChangeArrowheads="1"/>
            </p:cNvSpPr>
            <p:nvPr/>
          </p:nvSpPr>
          <p:spPr bwMode="auto">
            <a:xfrm>
              <a:off x="7261732" y="4767622"/>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619" name="Rectangle 111"/>
            <p:cNvSpPr>
              <a:spLocks noChangeArrowheads="1"/>
            </p:cNvSpPr>
            <p:nvPr/>
          </p:nvSpPr>
          <p:spPr bwMode="auto">
            <a:xfrm>
              <a:off x="6925097" y="477208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620" name="Rectangle 110"/>
            <p:cNvSpPr>
              <a:spLocks noChangeArrowheads="1"/>
            </p:cNvSpPr>
            <p:nvPr/>
          </p:nvSpPr>
          <p:spPr bwMode="auto">
            <a:xfrm>
              <a:off x="6621716" y="4763527"/>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621" name="Rectangle 109"/>
            <p:cNvSpPr>
              <a:spLocks noChangeArrowheads="1"/>
            </p:cNvSpPr>
            <p:nvPr/>
          </p:nvSpPr>
          <p:spPr bwMode="auto">
            <a:xfrm>
              <a:off x="6277292" y="4763527"/>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622" name="Rectangle 108"/>
            <p:cNvSpPr>
              <a:spLocks noChangeArrowheads="1"/>
            </p:cNvSpPr>
            <p:nvPr/>
          </p:nvSpPr>
          <p:spPr bwMode="auto">
            <a:xfrm>
              <a:off x="5934500" y="4762636"/>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623" name="Rectangle 107"/>
            <p:cNvSpPr>
              <a:spLocks noChangeArrowheads="1"/>
            </p:cNvSpPr>
            <p:nvPr/>
          </p:nvSpPr>
          <p:spPr bwMode="auto">
            <a:xfrm>
              <a:off x="7948676" y="4545486"/>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624" name="Rectangle 106"/>
            <p:cNvSpPr>
              <a:spLocks noChangeArrowheads="1"/>
            </p:cNvSpPr>
            <p:nvPr/>
          </p:nvSpPr>
          <p:spPr bwMode="auto">
            <a:xfrm>
              <a:off x="7604251" y="4545486"/>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625" name="Rectangle 105"/>
            <p:cNvSpPr>
              <a:spLocks noChangeArrowheads="1"/>
            </p:cNvSpPr>
            <p:nvPr/>
          </p:nvSpPr>
          <p:spPr bwMode="auto">
            <a:xfrm>
              <a:off x="7261732" y="4545430"/>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626" name="Rectangle 104"/>
            <p:cNvSpPr>
              <a:spLocks noChangeArrowheads="1"/>
            </p:cNvSpPr>
            <p:nvPr/>
          </p:nvSpPr>
          <p:spPr bwMode="auto">
            <a:xfrm>
              <a:off x="6925097" y="4549891"/>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627" name="Rectangle 103"/>
            <p:cNvSpPr>
              <a:spLocks noChangeArrowheads="1"/>
            </p:cNvSpPr>
            <p:nvPr/>
          </p:nvSpPr>
          <p:spPr bwMode="auto">
            <a:xfrm>
              <a:off x="6621716" y="4541335"/>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628" name="Rectangle 102"/>
            <p:cNvSpPr>
              <a:spLocks noChangeArrowheads="1"/>
            </p:cNvSpPr>
            <p:nvPr/>
          </p:nvSpPr>
          <p:spPr bwMode="auto">
            <a:xfrm>
              <a:off x="6277292" y="4541335"/>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629" name="Rectangle 101"/>
            <p:cNvSpPr>
              <a:spLocks noChangeArrowheads="1"/>
            </p:cNvSpPr>
            <p:nvPr/>
          </p:nvSpPr>
          <p:spPr bwMode="auto">
            <a:xfrm>
              <a:off x="5934500" y="4540444"/>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630" name="Rectangle 100"/>
            <p:cNvSpPr>
              <a:spLocks noChangeArrowheads="1"/>
            </p:cNvSpPr>
            <p:nvPr/>
          </p:nvSpPr>
          <p:spPr bwMode="auto">
            <a:xfrm>
              <a:off x="7948676" y="432329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631" name="Rectangle 99"/>
            <p:cNvSpPr>
              <a:spLocks noChangeArrowheads="1"/>
            </p:cNvSpPr>
            <p:nvPr/>
          </p:nvSpPr>
          <p:spPr bwMode="auto">
            <a:xfrm>
              <a:off x="7604251" y="432329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632" name="Rectangle 98"/>
            <p:cNvSpPr>
              <a:spLocks noChangeArrowheads="1"/>
            </p:cNvSpPr>
            <p:nvPr/>
          </p:nvSpPr>
          <p:spPr bwMode="auto">
            <a:xfrm>
              <a:off x="7261732" y="4323238"/>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633" name="Rectangle 97"/>
            <p:cNvSpPr>
              <a:spLocks noChangeArrowheads="1"/>
            </p:cNvSpPr>
            <p:nvPr/>
          </p:nvSpPr>
          <p:spPr bwMode="auto">
            <a:xfrm>
              <a:off x="6925097" y="4327700"/>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634" name="Rectangle 96"/>
            <p:cNvSpPr>
              <a:spLocks noChangeArrowheads="1"/>
            </p:cNvSpPr>
            <p:nvPr/>
          </p:nvSpPr>
          <p:spPr bwMode="auto">
            <a:xfrm>
              <a:off x="6621716" y="4319144"/>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635" name="Rectangle 95"/>
            <p:cNvSpPr>
              <a:spLocks noChangeArrowheads="1"/>
            </p:cNvSpPr>
            <p:nvPr/>
          </p:nvSpPr>
          <p:spPr bwMode="auto">
            <a:xfrm>
              <a:off x="6277292" y="431914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636" name="Rectangle 94"/>
            <p:cNvSpPr>
              <a:spLocks noChangeArrowheads="1"/>
            </p:cNvSpPr>
            <p:nvPr/>
          </p:nvSpPr>
          <p:spPr bwMode="auto">
            <a:xfrm>
              <a:off x="5934500" y="4318253"/>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637" name="Rectangle 93"/>
            <p:cNvSpPr>
              <a:spLocks noChangeArrowheads="1"/>
            </p:cNvSpPr>
            <p:nvPr/>
          </p:nvSpPr>
          <p:spPr bwMode="auto">
            <a:xfrm>
              <a:off x="7948676" y="410110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638" name="Rectangle 92"/>
            <p:cNvSpPr>
              <a:spLocks noChangeArrowheads="1"/>
            </p:cNvSpPr>
            <p:nvPr/>
          </p:nvSpPr>
          <p:spPr bwMode="auto">
            <a:xfrm>
              <a:off x="7604251" y="410110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639" name="Rectangle 91"/>
            <p:cNvSpPr>
              <a:spLocks noChangeArrowheads="1"/>
            </p:cNvSpPr>
            <p:nvPr/>
          </p:nvSpPr>
          <p:spPr bwMode="auto">
            <a:xfrm>
              <a:off x="7261732" y="4101046"/>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640" name="Rectangle 90"/>
            <p:cNvSpPr>
              <a:spLocks noChangeArrowheads="1"/>
            </p:cNvSpPr>
            <p:nvPr/>
          </p:nvSpPr>
          <p:spPr bwMode="auto">
            <a:xfrm>
              <a:off x="6925097" y="4105508"/>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641" name="Rectangle 89"/>
            <p:cNvSpPr>
              <a:spLocks noChangeArrowheads="1"/>
            </p:cNvSpPr>
            <p:nvPr/>
          </p:nvSpPr>
          <p:spPr bwMode="auto">
            <a:xfrm>
              <a:off x="6621716" y="4096952"/>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642" name="Rectangle 88"/>
            <p:cNvSpPr>
              <a:spLocks noChangeArrowheads="1"/>
            </p:cNvSpPr>
            <p:nvPr/>
          </p:nvSpPr>
          <p:spPr bwMode="auto">
            <a:xfrm>
              <a:off x="6277292" y="4096952"/>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643" name="Rectangle 87"/>
            <p:cNvSpPr>
              <a:spLocks noChangeArrowheads="1"/>
            </p:cNvSpPr>
            <p:nvPr/>
          </p:nvSpPr>
          <p:spPr bwMode="auto">
            <a:xfrm>
              <a:off x="5934500" y="4096061"/>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644" name="Rectangle 86"/>
            <p:cNvSpPr>
              <a:spLocks noChangeArrowheads="1"/>
            </p:cNvSpPr>
            <p:nvPr/>
          </p:nvSpPr>
          <p:spPr bwMode="auto">
            <a:xfrm>
              <a:off x="7948676" y="3878911"/>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645" name="Rectangle 85"/>
            <p:cNvSpPr>
              <a:spLocks noChangeArrowheads="1"/>
            </p:cNvSpPr>
            <p:nvPr/>
          </p:nvSpPr>
          <p:spPr bwMode="auto">
            <a:xfrm>
              <a:off x="7604251" y="3878910"/>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646" name="Rectangle 84"/>
            <p:cNvSpPr>
              <a:spLocks noChangeArrowheads="1"/>
            </p:cNvSpPr>
            <p:nvPr/>
          </p:nvSpPr>
          <p:spPr bwMode="auto">
            <a:xfrm>
              <a:off x="7261732" y="3878854"/>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647" name="Rectangle 115"/>
            <p:cNvSpPr>
              <a:spLocks noChangeArrowheads="1"/>
            </p:cNvSpPr>
            <p:nvPr/>
          </p:nvSpPr>
          <p:spPr bwMode="auto">
            <a:xfrm>
              <a:off x="5934500" y="3880669"/>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648" name="Rectangle 114"/>
            <p:cNvSpPr>
              <a:spLocks noChangeArrowheads="1"/>
            </p:cNvSpPr>
            <p:nvPr/>
          </p:nvSpPr>
          <p:spPr bwMode="auto">
            <a:xfrm>
              <a:off x="7948676" y="476776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649" name="Rectangle 83"/>
            <p:cNvSpPr>
              <a:spLocks noChangeArrowheads="1"/>
            </p:cNvSpPr>
            <p:nvPr/>
          </p:nvSpPr>
          <p:spPr bwMode="auto">
            <a:xfrm>
              <a:off x="6925097" y="3880669"/>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650" name="Rectangle 82"/>
            <p:cNvSpPr>
              <a:spLocks noChangeArrowheads="1"/>
            </p:cNvSpPr>
            <p:nvPr/>
          </p:nvSpPr>
          <p:spPr bwMode="auto">
            <a:xfrm>
              <a:off x="6614432" y="3878473"/>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651" name="Rectangle 81"/>
            <p:cNvSpPr>
              <a:spLocks noChangeArrowheads="1"/>
            </p:cNvSpPr>
            <p:nvPr/>
          </p:nvSpPr>
          <p:spPr bwMode="auto">
            <a:xfrm>
              <a:off x="6270008" y="387847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grpSp>
      <p:grpSp>
        <p:nvGrpSpPr>
          <p:cNvPr id="4142" name="Group 11"/>
          <p:cNvGrpSpPr>
            <a:grpSpLocks/>
          </p:cNvGrpSpPr>
          <p:nvPr/>
        </p:nvGrpSpPr>
        <p:grpSpPr bwMode="auto">
          <a:xfrm>
            <a:off x="5892800" y="5214938"/>
            <a:ext cx="2435225" cy="1289050"/>
            <a:chOff x="5892800" y="5214938"/>
            <a:chExt cx="2435206" cy="1288500"/>
          </a:xfrm>
        </p:grpSpPr>
        <p:sp>
          <p:nvSpPr>
            <p:cNvPr id="4566" name="Rectangle 2"/>
            <p:cNvSpPr>
              <a:spLocks noChangeArrowheads="1"/>
            </p:cNvSpPr>
            <p:nvPr/>
          </p:nvSpPr>
          <p:spPr bwMode="auto">
            <a:xfrm>
              <a:off x="7960013"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567" name="Rectangle 3"/>
            <p:cNvSpPr>
              <a:spLocks noChangeArrowheads="1"/>
            </p:cNvSpPr>
            <p:nvPr/>
          </p:nvSpPr>
          <p:spPr bwMode="auto">
            <a:xfrm>
              <a:off x="7615478" y="5322821"/>
              <a:ext cx="344535"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568" name="Rectangle 4"/>
            <p:cNvSpPr>
              <a:spLocks noChangeArrowheads="1"/>
            </p:cNvSpPr>
            <p:nvPr/>
          </p:nvSpPr>
          <p:spPr bwMode="auto">
            <a:xfrm>
              <a:off x="7270942"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569" name="Rectangle 5"/>
            <p:cNvSpPr>
              <a:spLocks noChangeArrowheads="1"/>
            </p:cNvSpPr>
            <p:nvPr/>
          </p:nvSpPr>
          <p:spPr bwMode="auto">
            <a:xfrm>
              <a:off x="6926407" y="5322821"/>
              <a:ext cx="344535"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570" name="Rectangle 6"/>
            <p:cNvSpPr>
              <a:spLocks noChangeArrowheads="1"/>
            </p:cNvSpPr>
            <p:nvPr/>
          </p:nvSpPr>
          <p:spPr bwMode="auto">
            <a:xfrm>
              <a:off x="6581871"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571" name="Rectangle 7"/>
            <p:cNvSpPr>
              <a:spLocks noChangeArrowheads="1"/>
            </p:cNvSpPr>
            <p:nvPr/>
          </p:nvSpPr>
          <p:spPr bwMode="auto">
            <a:xfrm>
              <a:off x="6237336" y="5322821"/>
              <a:ext cx="344535"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572" name="Rectangle 8"/>
            <p:cNvSpPr>
              <a:spLocks noChangeArrowheads="1"/>
            </p:cNvSpPr>
            <p:nvPr/>
          </p:nvSpPr>
          <p:spPr bwMode="auto">
            <a:xfrm>
              <a:off x="5892800"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573" name="Rectangle 9"/>
            <p:cNvSpPr>
              <a:spLocks noChangeArrowheads="1"/>
            </p:cNvSpPr>
            <p:nvPr/>
          </p:nvSpPr>
          <p:spPr bwMode="auto">
            <a:xfrm>
              <a:off x="5892800" y="5214938"/>
              <a:ext cx="2411749" cy="10788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2017</a:t>
              </a:r>
            </a:p>
            <a:p>
              <a:pPr algn="ctr" eaLnBrk="1" fontAlgn="b" hangingPunct="1">
                <a:spcBef>
                  <a:spcPct val="0"/>
                </a:spcBef>
                <a:buFontTx/>
                <a:buNone/>
              </a:pPr>
              <a:endParaRPr lang="en-US" altLang="en-US" sz="1000" b="1"/>
            </a:p>
          </p:txBody>
        </p:sp>
        <p:sp>
          <p:nvSpPr>
            <p:cNvPr id="4574" name="Rectangle 115"/>
            <p:cNvSpPr>
              <a:spLocks noChangeArrowheads="1"/>
            </p:cNvSpPr>
            <p:nvPr/>
          </p:nvSpPr>
          <p:spPr bwMode="auto">
            <a:xfrm>
              <a:off x="5944116" y="5495788"/>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575" name="Rectangle 114"/>
            <p:cNvSpPr>
              <a:spLocks noChangeArrowheads="1"/>
            </p:cNvSpPr>
            <p:nvPr/>
          </p:nvSpPr>
          <p:spPr bwMode="auto">
            <a:xfrm>
              <a:off x="7983470" y="6305124"/>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576" name="Rectangle 113"/>
            <p:cNvSpPr>
              <a:spLocks noChangeArrowheads="1"/>
            </p:cNvSpPr>
            <p:nvPr/>
          </p:nvSpPr>
          <p:spPr bwMode="auto">
            <a:xfrm>
              <a:off x="7638935" y="6305124"/>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577" name="Rectangle 112"/>
            <p:cNvSpPr>
              <a:spLocks noChangeArrowheads="1"/>
            </p:cNvSpPr>
            <p:nvPr/>
          </p:nvSpPr>
          <p:spPr bwMode="auto">
            <a:xfrm>
              <a:off x="7294399" y="6306711"/>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578" name="Rectangle 111"/>
            <p:cNvSpPr>
              <a:spLocks noChangeArrowheads="1"/>
            </p:cNvSpPr>
            <p:nvPr/>
          </p:nvSpPr>
          <p:spPr bwMode="auto">
            <a:xfrm>
              <a:off x="6975174" y="6306711"/>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579" name="Rectangle 110"/>
            <p:cNvSpPr>
              <a:spLocks noChangeArrowheads="1"/>
            </p:cNvSpPr>
            <p:nvPr/>
          </p:nvSpPr>
          <p:spPr bwMode="auto">
            <a:xfrm>
              <a:off x="6648930" y="6306711"/>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580" name="Rectangle 109"/>
            <p:cNvSpPr>
              <a:spLocks noChangeArrowheads="1"/>
            </p:cNvSpPr>
            <p:nvPr/>
          </p:nvSpPr>
          <p:spPr bwMode="auto">
            <a:xfrm>
              <a:off x="6304395" y="6306711"/>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581" name="Rectangle 108"/>
            <p:cNvSpPr>
              <a:spLocks noChangeArrowheads="1"/>
            </p:cNvSpPr>
            <p:nvPr/>
          </p:nvSpPr>
          <p:spPr bwMode="auto">
            <a:xfrm>
              <a:off x="5944749" y="6306711"/>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582" name="Rectangle 107"/>
            <p:cNvSpPr>
              <a:spLocks noChangeArrowheads="1"/>
            </p:cNvSpPr>
            <p:nvPr/>
          </p:nvSpPr>
          <p:spPr bwMode="auto">
            <a:xfrm>
              <a:off x="7983470" y="6089143"/>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583" name="Rectangle 106"/>
            <p:cNvSpPr>
              <a:spLocks noChangeArrowheads="1"/>
            </p:cNvSpPr>
            <p:nvPr/>
          </p:nvSpPr>
          <p:spPr bwMode="auto">
            <a:xfrm>
              <a:off x="7638935" y="6089143"/>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584" name="Rectangle 105"/>
            <p:cNvSpPr>
              <a:spLocks noChangeArrowheads="1"/>
            </p:cNvSpPr>
            <p:nvPr/>
          </p:nvSpPr>
          <p:spPr bwMode="auto">
            <a:xfrm>
              <a:off x="7294399" y="6089143"/>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585" name="Rectangle 104"/>
            <p:cNvSpPr>
              <a:spLocks noChangeArrowheads="1"/>
            </p:cNvSpPr>
            <p:nvPr/>
          </p:nvSpPr>
          <p:spPr bwMode="auto">
            <a:xfrm>
              <a:off x="6975174" y="6087557"/>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586" name="Rectangle 103"/>
            <p:cNvSpPr>
              <a:spLocks noChangeArrowheads="1"/>
            </p:cNvSpPr>
            <p:nvPr/>
          </p:nvSpPr>
          <p:spPr bwMode="auto">
            <a:xfrm>
              <a:off x="6648930" y="6095237"/>
              <a:ext cx="344535"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587" name="Rectangle 102"/>
            <p:cNvSpPr>
              <a:spLocks noChangeArrowheads="1"/>
            </p:cNvSpPr>
            <p:nvPr/>
          </p:nvSpPr>
          <p:spPr bwMode="auto">
            <a:xfrm>
              <a:off x="6304395" y="6095237"/>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588" name="Rectangle 101"/>
            <p:cNvSpPr>
              <a:spLocks noChangeArrowheads="1"/>
            </p:cNvSpPr>
            <p:nvPr/>
          </p:nvSpPr>
          <p:spPr bwMode="auto">
            <a:xfrm>
              <a:off x="5944749" y="6108398"/>
              <a:ext cx="344535"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589" name="Rectangle 100"/>
            <p:cNvSpPr>
              <a:spLocks noChangeArrowheads="1"/>
            </p:cNvSpPr>
            <p:nvPr/>
          </p:nvSpPr>
          <p:spPr bwMode="auto">
            <a:xfrm>
              <a:off x="7983470" y="5890830"/>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590" name="Rectangle 99"/>
            <p:cNvSpPr>
              <a:spLocks noChangeArrowheads="1"/>
            </p:cNvSpPr>
            <p:nvPr/>
          </p:nvSpPr>
          <p:spPr bwMode="auto">
            <a:xfrm>
              <a:off x="7638935" y="5890830"/>
              <a:ext cx="344535"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591" name="Rectangle 98"/>
            <p:cNvSpPr>
              <a:spLocks noChangeArrowheads="1"/>
            </p:cNvSpPr>
            <p:nvPr/>
          </p:nvSpPr>
          <p:spPr bwMode="auto">
            <a:xfrm>
              <a:off x="7294399" y="5892416"/>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592" name="Rectangle 97"/>
            <p:cNvSpPr>
              <a:spLocks noChangeArrowheads="1"/>
            </p:cNvSpPr>
            <p:nvPr/>
          </p:nvSpPr>
          <p:spPr bwMode="auto">
            <a:xfrm>
              <a:off x="6975174" y="5890830"/>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593" name="Rectangle 96"/>
            <p:cNvSpPr>
              <a:spLocks noChangeArrowheads="1"/>
            </p:cNvSpPr>
            <p:nvPr/>
          </p:nvSpPr>
          <p:spPr bwMode="auto">
            <a:xfrm>
              <a:off x="6648930" y="5898510"/>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594" name="Rectangle 95"/>
            <p:cNvSpPr>
              <a:spLocks noChangeArrowheads="1"/>
            </p:cNvSpPr>
            <p:nvPr/>
          </p:nvSpPr>
          <p:spPr bwMode="auto">
            <a:xfrm>
              <a:off x="6304395" y="5898510"/>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595" name="Rectangle 94"/>
            <p:cNvSpPr>
              <a:spLocks noChangeArrowheads="1"/>
            </p:cNvSpPr>
            <p:nvPr/>
          </p:nvSpPr>
          <p:spPr bwMode="auto">
            <a:xfrm>
              <a:off x="5944749" y="5911670"/>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596" name="Rectangle 93"/>
            <p:cNvSpPr>
              <a:spLocks noChangeArrowheads="1"/>
            </p:cNvSpPr>
            <p:nvPr/>
          </p:nvSpPr>
          <p:spPr bwMode="auto">
            <a:xfrm>
              <a:off x="7983470" y="5694102"/>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597" name="Rectangle 92"/>
            <p:cNvSpPr>
              <a:spLocks noChangeArrowheads="1"/>
            </p:cNvSpPr>
            <p:nvPr/>
          </p:nvSpPr>
          <p:spPr bwMode="auto">
            <a:xfrm>
              <a:off x="7638935" y="5694102"/>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598" name="Rectangle 91"/>
            <p:cNvSpPr>
              <a:spLocks noChangeArrowheads="1"/>
            </p:cNvSpPr>
            <p:nvPr/>
          </p:nvSpPr>
          <p:spPr bwMode="auto">
            <a:xfrm>
              <a:off x="7294399" y="5694102"/>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599" name="Rectangle 90"/>
            <p:cNvSpPr>
              <a:spLocks noChangeArrowheads="1"/>
            </p:cNvSpPr>
            <p:nvPr/>
          </p:nvSpPr>
          <p:spPr bwMode="auto">
            <a:xfrm>
              <a:off x="6975174" y="5692515"/>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600" name="Rectangle 89"/>
            <p:cNvSpPr>
              <a:spLocks noChangeArrowheads="1"/>
            </p:cNvSpPr>
            <p:nvPr/>
          </p:nvSpPr>
          <p:spPr bwMode="auto">
            <a:xfrm>
              <a:off x="6648930" y="5700196"/>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601" name="Rectangle 88"/>
            <p:cNvSpPr>
              <a:spLocks noChangeArrowheads="1"/>
            </p:cNvSpPr>
            <p:nvPr/>
          </p:nvSpPr>
          <p:spPr bwMode="auto">
            <a:xfrm>
              <a:off x="6304395" y="5700196"/>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602" name="Rectangle 87"/>
            <p:cNvSpPr>
              <a:spLocks noChangeArrowheads="1"/>
            </p:cNvSpPr>
            <p:nvPr/>
          </p:nvSpPr>
          <p:spPr bwMode="auto">
            <a:xfrm>
              <a:off x="5944749" y="5713356"/>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603" name="Rectangle 86"/>
            <p:cNvSpPr>
              <a:spLocks noChangeArrowheads="1"/>
            </p:cNvSpPr>
            <p:nvPr/>
          </p:nvSpPr>
          <p:spPr bwMode="auto">
            <a:xfrm>
              <a:off x="7983470" y="5495788"/>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604" name="Rectangle 85"/>
            <p:cNvSpPr>
              <a:spLocks noChangeArrowheads="1"/>
            </p:cNvSpPr>
            <p:nvPr/>
          </p:nvSpPr>
          <p:spPr bwMode="auto">
            <a:xfrm>
              <a:off x="7638935" y="5495788"/>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605" name="Rectangle 84"/>
            <p:cNvSpPr>
              <a:spLocks noChangeArrowheads="1"/>
            </p:cNvSpPr>
            <p:nvPr/>
          </p:nvSpPr>
          <p:spPr bwMode="auto">
            <a:xfrm>
              <a:off x="7294399" y="5495788"/>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606" name="Rectangle 81"/>
            <p:cNvSpPr>
              <a:spLocks noChangeArrowheads="1"/>
            </p:cNvSpPr>
            <p:nvPr/>
          </p:nvSpPr>
          <p:spPr bwMode="auto">
            <a:xfrm>
              <a:off x="6974665" y="5495788"/>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607" name="Rectangle 82"/>
            <p:cNvSpPr>
              <a:spLocks noChangeArrowheads="1"/>
            </p:cNvSpPr>
            <p:nvPr/>
          </p:nvSpPr>
          <p:spPr bwMode="auto">
            <a:xfrm>
              <a:off x="6633696" y="5495788"/>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608" name="Rectangle 81"/>
            <p:cNvSpPr>
              <a:spLocks noChangeArrowheads="1"/>
            </p:cNvSpPr>
            <p:nvPr/>
          </p:nvSpPr>
          <p:spPr bwMode="auto">
            <a:xfrm>
              <a:off x="6289160" y="5495788"/>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sp>
        <p:nvSpPr>
          <p:cNvPr id="4143" name="Line 838"/>
          <p:cNvSpPr>
            <a:spLocks noChangeShapeType="1"/>
          </p:cNvSpPr>
          <p:nvPr/>
        </p:nvSpPr>
        <p:spPr bwMode="auto">
          <a:xfrm flipV="1">
            <a:off x="6270625" y="469900"/>
            <a:ext cx="239553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144" name="Group 3"/>
          <p:cNvGrpSpPr>
            <a:grpSpLocks/>
          </p:cNvGrpSpPr>
          <p:nvPr/>
        </p:nvGrpSpPr>
        <p:grpSpPr bwMode="auto">
          <a:xfrm>
            <a:off x="293688" y="1954213"/>
            <a:ext cx="2484437" cy="1438275"/>
            <a:chOff x="293869" y="1954213"/>
            <a:chExt cx="2484256" cy="1438601"/>
          </a:xfrm>
        </p:grpSpPr>
        <p:sp>
          <p:nvSpPr>
            <p:cNvPr id="4522" name="Rectangle 2"/>
            <p:cNvSpPr>
              <a:spLocks noChangeArrowheads="1"/>
            </p:cNvSpPr>
            <p:nvPr/>
          </p:nvSpPr>
          <p:spPr bwMode="auto">
            <a:xfrm>
              <a:off x="2393950"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523" name="Rectangle 3"/>
            <p:cNvSpPr>
              <a:spLocks noChangeArrowheads="1"/>
            </p:cNvSpPr>
            <p:nvPr/>
          </p:nvSpPr>
          <p:spPr bwMode="auto">
            <a:xfrm>
              <a:off x="2044700"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524" name="Rectangle 4"/>
            <p:cNvSpPr>
              <a:spLocks noChangeArrowheads="1"/>
            </p:cNvSpPr>
            <p:nvPr/>
          </p:nvSpPr>
          <p:spPr bwMode="auto">
            <a:xfrm>
              <a:off x="1695450"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525" name="Rectangle 5"/>
            <p:cNvSpPr>
              <a:spLocks noChangeArrowheads="1"/>
            </p:cNvSpPr>
            <p:nvPr/>
          </p:nvSpPr>
          <p:spPr bwMode="auto">
            <a:xfrm>
              <a:off x="1344613" y="2078074"/>
              <a:ext cx="350837"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526" name="Rectangle 6"/>
            <p:cNvSpPr>
              <a:spLocks noChangeArrowheads="1"/>
            </p:cNvSpPr>
            <p:nvPr/>
          </p:nvSpPr>
          <p:spPr bwMode="auto">
            <a:xfrm>
              <a:off x="995363"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527" name="Rectangle 7"/>
            <p:cNvSpPr>
              <a:spLocks noChangeArrowheads="1"/>
            </p:cNvSpPr>
            <p:nvPr/>
          </p:nvSpPr>
          <p:spPr bwMode="auto">
            <a:xfrm>
              <a:off x="646113"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528" name="Rectangle 8"/>
            <p:cNvSpPr>
              <a:spLocks noChangeArrowheads="1"/>
            </p:cNvSpPr>
            <p:nvPr/>
          </p:nvSpPr>
          <p:spPr bwMode="auto">
            <a:xfrm>
              <a:off x="296863"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529" name="Rectangle 9"/>
            <p:cNvSpPr>
              <a:spLocks noChangeArrowheads="1"/>
            </p:cNvSpPr>
            <p:nvPr/>
          </p:nvSpPr>
          <p:spPr bwMode="auto">
            <a:xfrm>
              <a:off x="296863" y="1954213"/>
              <a:ext cx="2446337" cy="12386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2017</a:t>
              </a:r>
            </a:p>
            <a:p>
              <a:pPr algn="ctr" eaLnBrk="1" fontAlgn="b" hangingPunct="1">
                <a:spcBef>
                  <a:spcPct val="0"/>
                </a:spcBef>
                <a:buFontTx/>
                <a:buNone/>
              </a:pPr>
              <a:endParaRPr lang="en-US" altLang="en-US" sz="1000" b="1"/>
            </a:p>
          </p:txBody>
        </p:sp>
        <p:sp>
          <p:nvSpPr>
            <p:cNvPr id="4530" name="Rectangle 115"/>
            <p:cNvSpPr>
              <a:spLocks noChangeArrowheads="1"/>
            </p:cNvSpPr>
            <p:nvPr/>
          </p:nvSpPr>
          <p:spPr bwMode="auto">
            <a:xfrm>
              <a:off x="293869" y="2248669"/>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531" name="Rectangle 114"/>
            <p:cNvSpPr>
              <a:spLocks noChangeArrowheads="1"/>
            </p:cNvSpPr>
            <p:nvPr/>
          </p:nvSpPr>
          <p:spPr bwMode="auto">
            <a:xfrm>
              <a:off x="2366001" y="3157335"/>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532" name="Rectangle 113"/>
            <p:cNvSpPr>
              <a:spLocks noChangeArrowheads="1"/>
            </p:cNvSpPr>
            <p:nvPr/>
          </p:nvSpPr>
          <p:spPr bwMode="auto">
            <a:xfrm>
              <a:off x="2016751" y="3157335"/>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533" name="Rectangle 112"/>
            <p:cNvSpPr>
              <a:spLocks noChangeArrowheads="1"/>
            </p:cNvSpPr>
            <p:nvPr/>
          </p:nvSpPr>
          <p:spPr bwMode="auto">
            <a:xfrm>
              <a:off x="1670676" y="3155748"/>
              <a:ext cx="349250" cy="23184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534" name="Rectangle 111"/>
            <p:cNvSpPr>
              <a:spLocks noChangeArrowheads="1"/>
            </p:cNvSpPr>
            <p:nvPr/>
          </p:nvSpPr>
          <p:spPr bwMode="auto">
            <a:xfrm>
              <a:off x="1338910" y="3158923"/>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535" name="Rectangle 110"/>
            <p:cNvSpPr>
              <a:spLocks noChangeArrowheads="1"/>
            </p:cNvSpPr>
            <p:nvPr/>
          </p:nvSpPr>
          <p:spPr bwMode="auto">
            <a:xfrm>
              <a:off x="997332" y="3160646"/>
              <a:ext cx="350837"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536" name="Rectangle 109"/>
            <p:cNvSpPr>
              <a:spLocks noChangeArrowheads="1"/>
            </p:cNvSpPr>
            <p:nvPr/>
          </p:nvSpPr>
          <p:spPr bwMode="auto">
            <a:xfrm>
              <a:off x="648082" y="3160646"/>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537" name="Rectangle 108"/>
            <p:cNvSpPr>
              <a:spLocks noChangeArrowheads="1"/>
            </p:cNvSpPr>
            <p:nvPr/>
          </p:nvSpPr>
          <p:spPr bwMode="auto">
            <a:xfrm>
              <a:off x="293869" y="3162560"/>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538" name="Rectangle 107"/>
            <p:cNvSpPr>
              <a:spLocks noChangeArrowheads="1"/>
            </p:cNvSpPr>
            <p:nvPr/>
          </p:nvSpPr>
          <p:spPr bwMode="auto">
            <a:xfrm>
              <a:off x="2366001" y="2927082"/>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539" name="Rectangle 106"/>
            <p:cNvSpPr>
              <a:spLocks noChangeArrowheads="1"/>
            </p:cNvSpPr>
            <p:nvPr/>
          </p:nvSpPr>
          <p:spPr bwMode="auto">
            <a:xfrm>
              <a:off x="2016751" y="2927082"/>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540" name="Rectangle 105"/>
            <p:cNvSpPr>
              <a:spLocks noChangeArrowheads="1"/>
            </p:cNvSpPr>
            <p:nvPr/>
          </p:nvSpPr>
          <p:spPr bwMode="auto">
            <a:xfrm>
              <a:off x="1670676" y="2925493"/>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541" name="Rectangle 104"/>
            <p:cNvSpPr>
              <a:spLocks noChangeArrowheads="1"/>
            </p:cNvSpPr>
            <p:nvPr/>
          </p:nvSpPr>
          <p:spPr bwMode="auto">
            <a:xfrm>
              <a:off x="1338910" y="2928668"/>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542" name="Rectangle 103"/>
            <p:cNvSpPr>
              <a:spLocks noChangeArrowheads="1"/>
            </p:cNvSpPr>
            <p:nvPr/>
          </p:nvSpPr>
          <p:spPr bwMode="auto">
            <a:xfrm>
              <a:off x="997332" y="2930392"/>
              <a:ext cx="350837"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543" name="Rectangle 102"/>
            <p:cNvSpPr>
              <a:spLocks noChangeArrowheads="1"/>
            </p:cNvSpPr>
            <p:nvPr/>
          </p:nvSpPr>
          <p:spPr bwMode="auto">
            <a:xfrm>
              <a:off x="648082" y="2930392"/>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544" name="Rectangle 101"/>
            <p:cNvSpPr>
              <a:spLocks noChangeArrowheads="1"/>
            </p:cNvSpPr>
            <p:nvPr/>
          </p:nvSpPr>
          <p:spPr bwMode="auto">
            <a:xfrm>
              <a:off x="293869" y="2932305"/>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545" name="Rectangle 100"/>
            <p:cNvSpPr>
              <a:spLocks noChangeArrowheads="1"/>
            </p:cNvSpPr>
            <p:nvPr/>
          </p:nvSpPr>
          <p:spPr bwMode="auto">
            <a:xfrm>
              <a:off x="2366001" y="2696827"/>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546" name="Rectangle 99"/>
            <p:cNvSpPr>
              <a:spLocks noChangeArrowheads="1"/>
            </p:cNvSpPr>
            <p:nvPr/>
          </p:nvSpPr>
          <p:spPr bwMode="auto">
            <a:xfrm>
              <a:off x="2016751" y="2696827"/>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547" name="Rectangle 98"/>
            <p:cNvSpPr>
              <a:spLocks noChangeArrowheads="1"/>
            </p:cNvSpPr>
            <p:nvPr/>
          </p:nvSpPr>
          <p:spPr bwMode="auto">
            <a:xfrm>
              <a:off x="1670676" y="2695240"/>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548" name="Rectangle 97"/>
            <p:cNvSpPr>
              <a:spLocks noChangeArrowheads="1"/>
            </p:cNvSpPr>
            <p:nvPr/>
          </p:nvSpPr>
          <p:spPr bwMode="auto">
            <a:xfrm>
              <a:off x="1338910" y="2700002"/>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549" name="Rectangle 96"/>
            <p:cNvSpPr>
              <a:spLocks noChangeArrowheads="1"/>
            </p:cNvSpPr>
            <p:nvPr/>
          </p:nvSpPr>
          <p:spPr bwMode="auto">
            <a:xfrm>
              <a:off x="997332" y="2701725"/>
              <a:ext cx="350837"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550" name="Rectangle 95"/>
            <p:cNvSpPr>
              <a:spLocks noChangeArrowheads="1"/>
            </p:cNvSpPr>
            <p:nvPr/>
          </p:nvSpPr>
          <p:spPr bwMode="auto">
            <a:xfrm>
              <a:off x="648082" y="2701725"/>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551" name="Rectangle 94"/>
            <p:cNvSpPr>
              <a:spLocks noChangeArrowheads="1"/>
            </p:cNvSpPr>
            <p:nvPr/>
          </p:nvSpPr>
          <p:spPr bwMode="auto">
            <a:xfrm>
              <a:off x="293869" y="2703639"/>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552" name="Rectangle 93"/>
            <p:cNvSpPr>
              <a:spLocks noChangeArrowheads="1"/>
            </p:cNvSpPr>
            <p:nvPr/>
          </p:nvSpPr>
          <p:spPr bwMode="auto">
            <a:xfrm>
              <a:off x="2366001" y="2468161"/>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553" name="Rectangle 92"/>
            <p:cNvSpPr>
              <a:spLocks noChangeArrowheads="1"/>
            </p:cNvSpPr>
            <p:nvPr/>
          </p:nvSpPr>
          <p:spPr bwMode="auto">
            <a:xfrm>
              <a:off x="2016751" y="2468161"/>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554" name="Rectangle 91"/>
            <p:cNvSpPr>
              <a:spLocks noChangeArrowheads="1"/>
            </p:cNvSpPr>
            <p:nvPr/>
          </p:nvSpPr>
          <p:spPr bwMode="auto">
            <a:xfrm>
              <a:off x="1670676" y="2466573"/>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555" name="Rectangle 90"/>
            <p:cNvSpPr>
              <a:spLocks noChangeArrowheads="1"/>
            </p:cNvSpPr>
            <p:nvPr/>
          </p:nvSpPr>
          <p:spPr bwMode="auto">
            <a:xfrm>
              <a:off x="1338910" y="2469748"/>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556" name="Rectangle 89"/>
            <p:cNvSpPr>
              <a:spLocks noChangeArrowheads="1"/>
            </p:cNvSpPr>
            <p:nvPr/>
          </p:nvSpPr>
          <p:spPr bwMode="auto">
            <a:xfrm>
              <a:off x="997332" y="2471472"/>
              <a:ext cx="350837"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557" name="Rectangle 88"/>
            <p:cNvSpPr>
              <a:spLocks noChangeArrowheads="1"/>
            </p:cNvSpPr>
            <p:nvPr/>
          </p:nvSpPr>
          <p:spPr bwMode="auto">
            <a:xfrm>
              <a:off x="648082" y="2471472"/>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558" name="Rectangle 87"/>
            <p:cNvSpPr>
              <a:spLocks noChangeArrowheads="1"/>
            </p:cNvSpPr>
            <p:nvPr/>
          </p:nvSpPr>
          <p:spPr bwMode="auto">
            <a:xfrm>
              <a:off x="293869" y="2473385"/>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559" name="Rectangle 86"/>
            <p:cNvSpPr>
              <a:spLocks noChangeArrowheads="1"/>
            </p:cNvSpPr>
            <p:nvPr/>
          </p:nvSpPr>
          <p:spPr bwMode="auto">
            <a:xfrm>
              <a:off x="2366001" y="2237907"/>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560" name="Rectangle 85"/>
            <p:cNvSpPr>
              <a:spLocks noChangeArrowheads="1"/>
            </p:cNvSpPr>
            <p:nvPr/>
          </p:nvSpPr>
          <p:spPr bwMode="auto">
            <a:xfrm>
              <a:off x="2016751" y="2237907"/>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561" name="Rectangle 115"/>
            <p:cNvSpPr>
              <a:spLocks noChangeArrowheads="1"/>
            </p:cNvSpPr>
            <p:nvPr/>
          </p:nvSpPr>
          <p:spPr bwMode="auto">
            <a:xfrm>
              <a:off x="658813" y="2242670"/>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562" name="Rectangle 115"/>
            <p:cNvSpPr>
              <a:spLocks noChangeArrowheads="1"/>
            </p:cNvSpPr>
            <p:nvPr/>
          </p:nvSpPr>
          <p:spPr bwMode="auto">
            <a:xfrm>
              <a:off x="1008063" y="2242670"/>
              <a:ext cx="350837"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563" name="Rectangle 115"/>
            <p:cNvSpPr>
              <a:spLocks noChangeArrowheads="1"/>
            </p:cNvSpPr>
            <p:nvPr/>
          </p:nvSpPr>
          <p:spPr bwMode="auto">
            <a:xfrm>
              <a:off x="1338910" y="2243130"/>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564" name="Rectangle 115"/>
            <p:cNvSpPr>
              <a:spLocks noChangeArrowheads="1"/>
            </p:cNvSpPr>
            <p:nvPr/>
          </p:nvSpPr>
          <p:spPr bwMode="auto">
            <a:xfrm>
              <a:off x="1670676" y="2237907"/>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565" name="Line 838"/>
            <p:cNvSpPr>
              <a:spLocks noChangeShapeType="1"/>
            </p:cNvSpPr>
            <p:nvPr/>
          </p:nvSpPr>
          <p:spPr bwMode="auto">
            <a:xfrm flipV="1">
              <a:off x="382588" y="2062194"/>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145" name="Text Box 850"/>
          <p:cNvSpPr txBox="1">
            <a:spLocks noChangeArrowheads="1"/>
          </p:cNvSpPr>
          <p:nvPr/>
        </p:nvSpPr>
        <p:spPr bwMode="auto">
          <a:xfrm>
            <a:off x="8304213" y="34925"/>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2017</a:t>
            </a:r>
            <a:endParaRPr lang="en-US" altLang="en-US" sz="2800" b="1" baseline="-25000"/>
          </a:p>
        </p:txBody>
      </p:sp>
      <p:grpSp>
        <p:nvGrpSpPr>
          <p:cNvPr id="4146" name="Group 2"/>
          <p:cNvGrpSpPr>
            <a:grpSpLocks/>
          </p:cNvGrpSpPr>
          <p:nvPr/>
        </p:nvGrpSpPr>
        <p:grpSpPr bwMode="auto">
          <a:xfrm>
            <a:off x="5892800" y="168275"/>
            <a:ext cx="2411413" cy="1479550"/>
            <a:chOff x="5892800" y="168275"/>
            <a:chExt cx="2411911" cy="1479887"/>
          </a:xfrm>
        </p:grpSpPr>
        <p:sp>
          <p:nvSpPr>
            <p:cNvPr id="4479" name="Rectangle 2"/>
            <p:cNvSpPr>
              <a:spLocks noChangeArrowheads="1"/>
            </p:cNvSpPr>
            <p:nvPr/>
          </p:nvSpPr>
          <p:spPr bwMode="auto">
            <a:xfrm>
              <a:off x="7960152"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480" name="Rectangle 3"/>
            <p:cNvSpPr>
              <a:spLocks noChangeArrowheads="1"/>
            </p:cNvSpPr>
            <p:nvPr/>
          </p:nvSpPr>
          <p:spPr bwMode="auto">
            <a:xfrm>
              <a:off x="7615594" y="293668"/>
              <a:ext cx="344558"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481" name="Rectangle 4"/>
            <p:cNvSpPr>
              <a:spLocks noChangeArrowheads="1"/>
            </p:cNvSpPr>
            <p:nvPr/>
          </p:nvSpPr>
          <p:spPr bwMode="auto">
            <a:xfrm>
              <a:off x="7271034"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482" name="Rectangle 5"/>
            <p:cNvSpPr>
              <a:spLocks noChangeArrowheads="1"/>
            </p:cNvSpPr>
            <p:nvPr/>
          </p:nvSpPr>
          <p:spPr bwMode="auto">
            <a:xfrm>
              <a:off x="6926476" y="293668"/>
              <a:ext cx="344558"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483" name="Rectangle 6"/>
            <p:cNvSpPr>
              <a:spLocks noChangeArrowheads="1"/>
            </p:cNvSpPr>
            <p:nvPr/>
          </p:nvSpPr>
          <p:spPr bwMode="auto">
            <a:xfrm>
              <a:off x="6581917"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484" name="Rectangle 7"/>
            <p:cNvSpPr>
              <a:spLocks noChangeArrowheads="1"/>
            </p:cNvSpPr>
            <p:nvPr/>
          </p:nvSpPr>
          <p:spPr bwMode="auto">
            <a:xfrm>
              <a:off x="6237359" y="293668"/>
              <a:ext cx="344558"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485" name="Rectangle 8"/>
            <p:cNvSpPr>
              <a:spLocks noChangeArrowheads="1"/>
            </p:cNvSpPr>
            <p:nvPr/>
          </p:nvSpPr>
          <p:spPr bwMode="auto">
            <a:xfrm>
              <a:off x="5892800"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486" name="Rectangle 9"/>
            <p:cNvSpPr>
              <a:spLocks noChangeArrowheads="1"/>
            </p:cNvSpPr>
            <p:nvPr/>
          </p:nvSpPr>
          <p:spPr bwMode="auto">
            <a:xfrm>
              <a:off x="5892800" y="168275"/>
              <a:ext cx="2411911" cy="12539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2017</a:t>
              </a:r>
            </a:p>
            <a:p>
              <a:pPr algn="ctr" eaLnBrk="1" fontAlgn="b" hangingPunct="1">
                <a:spcBef>
                  <a:spcPct val="0"/>
                </a:spcBef>
                <a:buFontTx/>
                <a:buNone/>
              </a:pPr>
              <a:endParaRPr lang="en-US" altLang="en-US" sz="1000" b="1"/>
            </a:p>
          </p:txBody>
        </p:sp>
        <p:sp>
          <p:nvSpPr>
            <p:cNvPr id="4487" name="Rectangle 112"/>
            <p:cNvSpPr>
              <a:spLocks noChangeArrowheads="1"/>
            </p:cNvSpPr>
            <p:nvPr/>
          </p:nvSpPr>
          <p:spPr bwMode="auto">
            <a:xfrm>
              <a:off x="7256984" y="1402254"/>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488" name="Rectangle 111"/>
            <p:cNvSpPr>
              <a:spLocks noChangeArrowheads="1"/>
            </p:cNvSpPr>
            <p:nvPr/>
          </p:nvSpPr>
          <p:spPr bwMode="auto">
            <a:xfrm>
              <a:off x="6933211" y="1400804"/>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489" name="Rectangle 110"/>
            <p:cNvSpPr>
              <a:spLocks noChangeArrowheads="1"/>
            </p:cNvSpPr>
            <p:nvPr/>
          </p:nvSpPr>
          <p:spPr bwMode="auto">
            <a:xfrm>
              <a:off x="6588653" y="1414062"/>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490" name="Rectangle 109"/>
            <p:cNvSpPr>
              <a:spLocks noChangeArrowheads="1"/>
            </p:cNvSpPr>
            <p:nvPr/>
          </p:nvSpPr>
          <p:spPr bwMode="auto">
            <a:xfrm>
              <a:off x="6244095" y="1414062"/>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491" name="Rectangle 108"/>
            <p:cNvSpPr>
              <a:spLocks noChangeArrowheads="1"/>
            </p:cNvSpPr>
            <p:nvPr/>
          </p:nvSpPr>
          <p:spPr bwMode="auto">
            <a:xfrm>
              <a:off x="5932869" y="1419599"/>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492" name="Rectangle 107"/>
            <p:cNvSpPr>
              <a:spLocks noChangeArrowheads="1"/>
            </p:cNvSpPr>
            <p:nvPr/>
          </p:nvSpPr>
          <p:spPr bwMode="auto">
            <a:xfrm>
              <a:off x="7947690" y="1175278"/>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493" name="Rectangle 106"/>
            <p:cNvSpPr>
              <a:spLocks noChangeArrowheads="1"/>
            </p:cNvSpPr>
            <p:nvPr/>
          </p:nvSpPr>
          <p:spPr bwMode="auto">
            <a:xfrm>
              <a:off x="7603131" y="1175278"/>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494" name="Rectangle 105"/>
            <p:cNvSpPr>
              <a:spLocks noChangeArrowheads="1"/>
            </p:cNvSpPr>
            <p:nvPr/>
          </p:nvSpPr>
          <p:spPr bwMode="auto">
            <a:xfrm>
              <a:off x="7256984" y="1173690"/>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495" name="Rectangle 104"/>
            <p:cNvSpPr>
              <a:spLocks noChangeArrowheads="1"/>
            </p:cNvSpPr>
            <p:nvPr/>
          </p:nvSpPr>
          <p:spPr bwMode="auto">
            <a:xfrm>
              <a:off x="6933211" y="1170653"/>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496" name="Rectangle 103"/>
            <p:cNvSpPr>
              <a:spLocks noChangeArrowheads="1"/>
            </p:cNvSpPr>
            <p:nvPr/>
          </p:nvSpPr>
          <p:spPr bwMode="auto">
            <a:xfrm>
              <a:off x="6588653" y="1183911"/>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497" name="Rectangle 102"/>
            <p:cNvSpPr>
              <a:spLocks noChangeArrowheads="1"/>
            </p:cNvSpPr>
            <p:nvPr/>
          </p:nvSpPr>
          <p:spPr bwMode="auto">
            <a:xfrm>
              <a:off x="6244095" y="1183911"/>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498" name="Rectangle 101"/>
            <p:cNvSpPr>
              <a:spLocks noChangeArrowheads="1"/>
            </p:cNvSpPr>
            <p:nvPr/>
          </p:nvSpPr>
          <p:spPr bwMode="auto">
            <a:xfrm>
              <a:off x="5932869" y="1189448"/>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499" name="Rectangle 100"/>
            <p:cNvSpPr>
              <a:spLocks noChangeArrowheads="1"/>
            </p:cNvSpPr>
            <p:nvPr/>
          </p:nvSpPr>
          <p:spPr bwMode="auto">
            <a:xfrm>
              <a:off x="7947690" y="945127"/>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500" name="Rectangle 99"/>
            <p:cNvSpPr>
              <a:spLocks noChangeArrowheads="1"/>
            </p:cNvSpPr>
            <p:nvPr/>
          </p:nvSpPr>
          <p:spPr bwMode="auto">
            <a:xfrm>
              <a:off x="7603131" y="945127"/>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501" name="Rectangle 98"/>
            <p:cNvSpPr>
              <a:spLocks noChangeArrowheads="1"/>
            </p:cNvSpPr>
            <p:nvPr/>
          </p:nvSpPr>
          <p:spPr bwMode="auto">
            <a:xfrm>
              <a:off x="7256984" y="943540"/>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502" name="Rectangle 97"/>
            <p:cNvSpPr>
              <a:spLocks noChangeArrowheads="1"/>
            </p:cNvSpPr>
            <p:nvPr/>
          </p:nvSpPr>
          <p:spPr bwMode="auto">
            <a:xfrm>
              <a:off x="6933211" y="940503"/>
              <a:ext cx="344558"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503" name="Rectangle 96"/>
            <p:cNvSpPr>
              <a:spLocks noChangeArrowheads="1"/>
            </p:cNvSpPr>
            <p:nvPr/>
          </p:nvSpPr>
          <p:spPr bwMode="auto">
            <a:xfrm>
              <a:off x="6588653" y="953761"/>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504" name="Rectangle 95"/>
            <p:cNvSpPr>
              <a:spLocks noChangeArrowheads="1"/>
            </p:cNvSpPr>
            <p:nvPr/>
          </p:nvSpPr>
          <p:spPr bwMode="auto">
            <a:xfrm>
              <a:off x="6244095" y="953761"/>
              <a:ext cx="344558"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505" name="Rectangle 94"/>
            <p:cNvSpPr>
              <a:spLocks noChangeArrowheads="1"/>
            </p:cNvSpPr>
            <p:nvPr/>
          </p:nvSpPr>
          <p:spPr bwMode="auto">
            <a:xfrm>
              <a:off x="5932869" y="959298"/>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506" name="Rectangle 93"/>
            <p:cNvSpPr>
              <a:spLocks noChangeArrowheads="1"/>
            </p:cNvSpPr>
            <p:nvPr/>
          </p:nvSpPr>
          <p:spPr bwMode="auto">
            <a:xfrm>
              <a:off x="7947690" y="714977"/>
              <a:ext cx="344558"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507" name="Rectangle 92"/>
            <p:cNvSpPr>
              <a:spLocks noChangeArrowheads="1"/>
            </p:cNvSpPr>
            <p:nvPr/>
          </p:nvSpPr>
          <p:spPr bwMode="auto">
            <a:xfrm>
              <a:off x="7603131" y="714977"/>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508" name="Rectangle 91"/>
            <p:cNvSpPr>
              <a:spLocks noChangeArrowheads="1"/>
            </p:cNvSpPr>
            <p:nvPr/>
          </p:nvSpPr>
          <p:spPr bwMode="auto">
            <a:xfrm>
              <a:off x="7256984" y="713390"/>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509" name="Rectangle 90"/>
            <p:cNvSpPr>
              <a:spLocks noChangeArrowheads="1"/>
            </p:cNvSpPr>
            <p:nvPr/>
          </p:nvSpPr>
          <p:spPr bwMode="auto">
            <a:xfrm>
              <a:off x="6933211" y="710352"/>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510" name="Rectangle 89"/>
            <p:cNvSpPr>
              <a:spLocks noChangeArrowheads="1"/>
            </p:cNvSpPr>
            <p:nvPr/>
          </p:nvSpPr>
          <p:spPr bwMode="auto">
            <a:xfrm>
              <a:off x="6588653" y="723610"/>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511" name="Rectangle 88"/>
            <p:cNvSpPr>
              <a:spLocks noChangeArrowheads="1"/>
            </p:cNvSpPr>
            <p:nvPr/>
          </p:nvSpPr>
          <p:spPr bwMode="auto">
            <a:xfrm>
              <a:off x="6244095" y="723610"/>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512" name="Rectangle 87"/>
            <p:cNvSpPr>
              <a:spLocks noChangeArrowheads="1"/>
            </p:cNvSpPr>
            <p:nvPr/>
          </p:nvSpPr>
          <p:spPr bwMode="auto">
            <a:xfrm>
              <a:off x="5932869" y="729147"/>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513" name="Rectangle 86"/>
            <p:cNvSpPr>
              <a:spLocks noChangeArrowheads="1"/>
            </p:cNvSpPr>
            <p:nvPr/>
          </p:nvSpPr>
          <p:spPr bwMode="auto">
            <a:xfrm>
              <a:off x="7947690" y="484826"/>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514" name="Rectangle 85"/>
            <p:cNvSpPr>
              <a:spLocks noChangeArrowheads="1"/>
            </p:cNvSpPr>
            <p:nvPr/>
          </p:nvSpPr>
          <p:spPr bwMode="auto">
            <a:xfrm>
              <a:off x="7603131" y="484826"/>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515" name="Rectangle 84"/>
            <p:cNvSpPr>
              <a:spLocks noChangeArrowheads="1"/>
            </p:cNvSpPr>
            <p:nvPr/>
          </p:nvSpPr>
          <p:spPr bwMode="auto">
            <a:xfrm>
              <a:off x="7256984" y="483240"/>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516" name="Rectangle 83"/>
            <p:cNvSpPr>
              <a:spLocks noChangeArrowheads="1"/>
            </p:cNvSpPr>
            <p:nvPr/>
          </p:nvSpPr>
          <p:spPr bwMode="auto">
            <a:xfrm>
              <a:off x="6933211" y="481789"/>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517" name="Rectangle 82"/>
            <p:cNvSpPr>
              <a:spLocks noChangeArrowheads="1"/>
            </p:cNvSpPr>
            <p:nvPr/>
          </p:nvSpPr>
          <p:spPr bwMode="auto">
            <a:xfrm>
              <a:off x="6588653" y="495047"/>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518" name="Rectangle 81"/>
            <p:cNvSpPr>
              <a:spLocks noChangeArrowheads="1"/>
            </p:cNvSpPr>
            <p:nvPr/>
          </p:nvSpPr>
          <p:spPr bwMode="auto">
            <a:xfrm>
              <a:off x="6244095" y="495047"/>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519" name="Rectangle 114"/>
            <p:cNvSpPr>
              <a:spLocks noChangeArrowheads="1"/>
            </p:cNvSpPr>
            <p:nvPr/>
          </p:nvSpPr>
          <p:spPr bwMode="auto">
            <a:xfrm>
              <a:off x="5926066" y="496683"/>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520" name="Rectangle 113"/>
            <p:cNvSpPr>
              <a:spLocks noChangeArrowheads="1"/>
            </p:cNvSpPr>
            <p:nvPr/>
          </p:nvSpPr>
          <p:spPr bwMode="auto">
            <a:xfrm>
              <a:off x="7947690" y="1402254"/>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521" name="Rectangle 113"/>
            <p:cNvSpPr>
              <a:spLocks noChangeArrowheads="1"/>
            </p:cNvSpPr>
            <p:nvPr/>
          </p:nvSpPr>
          <p:spPr bwMode="auto">
            <a:xfrm>
              <a:off x="7601543" y="1402254"/>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4147" name="Group 5"/>
          <p:cNvGrpSpPr>
            <a:grpSpLocks/>
          </p:cNvGrpSpPr>
          <p:nvPr/>
        </p:nvGrpSpPr>
        <p:grpSpPr bwMode="auto">
          <a:xfrm>
            <a:off x="5867400" y="1954213"/>
            <a:ext cx="2489200" cy="1397000"/>
            <a:chOff x="5867400" y="1954213"/>
            <a:chExt cx="2489200" cy="1396464"/>
          </a:xfrm>
        </p:grpSpPr>
        <p:sp>
          <p:nvSpPr>
            <p:cNvPr id="4435" name="Rectangle 2"/>
            <p:cNvSpPr>
              <a:spLocks noChangeArrowheads="1"/>
            </p:cNvSpPr>
            <p:nvPr/>
          </p:nvSpPr>
          <p:spPr bwMode="auto">
            <a:xfrm>
              <a:off x="7934325"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436" name="Rectangle 3"/>
            <p:cNvSpPr>
              <a:spLocks noChangeArrowheads="1"/>
            </p:cNvSpPr>
            <p:nvPr/>
          </p:nvSpPr>
          <p:spPr bwMode="auto">
            <a:xfrm>
              <a:off x="7589838" y="2076728"/>
              <a:ext cx="344487"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437" name="Rectangle 4"/>
            <p:cNvSpPr>
              <a:spLocks noChangeArrowheads="1"/>
            </p:cNvSpPr>
            <p:nvPr/>
          </p:nvSpPr>
          <p:spPr bwMode="auto">
            <a:xfrm>
              <a:off x="7245350"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438" name="Rectangle 5"/>
            <p:cNvSpPr>
              <a:spLocks noChangeArrowheads="1"/>
            </p:cNvSpPr>
            <p:nvPr/>
          </p:nvSpPr>
          <p:spPr bwMode="auto">
            <a:xfrm>
              <a:off x="6900863" y="2076728"/>
              <a:ext cx="344487"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439" name="Rectangle 6"/>
            <p:cNvSpPr>
              <a:spLocks noChangeArrowheads="1"/>
            </p:cNvSpPr>
            <p:nvPr/>
          </p:nvSpPr>
          <p:spPr bwMode="auto">
            <a:xfrm>
              <a:off x="6556375"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440" name="Rectangle 7"/>
            <p:cNvSpPr>
              <a:spLocks noChangeArrowheads="1"/>
            </p:cNvSpPr>
            <p:nvPr/>
          </p:nvSpPr>
          <p:spPr bwMode="auto">
            <a:xfrm>
              <a:off x="6211888" y="2076728"/>
              <a:ext cx="344487"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441" name="Rectangle 8"/>
            <p:cNvSpPr>
              <a:spLocks noChangeArrowheads="1"/>
            </p:cNvSpPr>
            <p:nvPr/>
          </p:nvSpPr>
          <p:spPr bwMode="auto">
            <a:xfrm>
              <a:off x="5867400"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442" name="Rectangle 9"/>
            <p:cNvSpPr>
              <a:spLocks noChangeArrowheads="1"/>
            </p:cNvSpPr>
            <p:nvPr/>
          </p:nvSpPr>
          <p:spPr bwMode="auto">
            <a:xfrm>
              <a:off x="5867400" y="1954213"/>
              <a:ext cx="2411413" cy="12251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2017</a:t>
              </a:r>
            </a:p>
            <a:p>
              <a:pPr algn="ctr" eaLnBrk="1" fontAlgn="b" hangingPunct="1">
                <a:spcBef>
                  <a:spcPct val="0"/>
                </a:spcBef>
                <a:buFontTx/>
                <a:buNone/>
              </a:pPr>
              <a:endParaRPr lang="en-US" altLang="en-US" sz="1000" b="1"/>
            </a:p>
          </p:txBody>
        </p:sp>
        <p:sp>
          <p:nvSpPr>
            <p:cNvPr id="4443" name="Rectangle 112"/>
            <p:cNvSpPr>
              <a:spLocks noChangeArrowheads="1"/>
            </p:cNvSpPr>
            <p:nvPr/>
          </p:nvSpPr>
          <p:spPr bwMode="auto">
            <a:xfrm>
              <a:off x="7258672" y="3111261"/>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444" name="Rectangle 111"/>
            <p:cNvSpPr>
              <a:spLocks noChangeArrowheads="1"/>
            </p:cNvSpPr>
            <p:nvPr/>
          </p:nvSpPr>
          <p:spPr bwMode="auto">
            <a:xfrm>
              <a:off x="6899497" y="3109258"/>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445" name="Rectangle 110"/>
            <p:cNvSpPr>
              <a:spLocks noChangeArrowheads="1"/>
            </p:cNvSpPr>
            <p:nvPr/>
          </p:nvSpPr>
          <p:spPr bwMode="auto">
            <a:xfrm>
              <a:off x="6575870" y="3116322"/>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446" name="Rectangle 109"/>
            <p:cNvSpPr>
              <a:spLocks noChangeArrowheads="1"/>
            </p:cNvSpPr>
            <p:nvPr/>
          </p:nvSpPr>
          <p:spPr bwMode="auto">
            <a:xfrm>
              <a:off x="6231383" y="3116322"/>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447" name="Rectangle 108"/>
            <p:cNvSpPr>
              <a:spLocks noChangeArrowheads="1"/>
            </p:cNvSpPr>
            <p:nvPr/>
          </p:nvSpPr>
          <p:spPr bwMode="auto">
            <a:xfrm>
              <a:off x="5883848" y="3125129"/>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448" name="Rectangle 107"/>
            <p:cNvSpPr>
              <a:spLocks noChangeArrowheads="1"/>
            </p:cNvSpPr>
            <p:nvPr/>
          </p:nvSpPr>
          <p:spPr bwMode="auto">
            <a:xfrm>
              <a:off x="7947648" y="2884832"/>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449" name="Rectangle 106"/>
            <p:cNvSpPr>
              <a:spLocks noChangeArrowheads="1"/>
            </p:cNvSpPr>
            <p:nvPr/>
          </p:nvSpPr>
          <p:spPr bwMode="auto">
            <a:xfrm>
              <a:off x="7603160" y="2884919"/>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450" name="Rectangle 105"/>
            <p:cNvSpPr>
              <a:spLocks noChangeArrowheads="1"/>
            </p:cNvSpPr>
            <p:nvPr/>
          </p:nvSpPr>
          <p:spPr bwMode="auto">
            <a:xfrm>
              <a:off x="7258672" y="2885713"/>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451" name="Rectangle 104"/>
            <p:cNvSpPr>
              <a:spLocks noChangeArrowheads="1"/>
            </p:cNvSpPr>
            <p:nvPr/>
          </p:nvSpPr>
          <p:spPr bwMode="auto">
            <a:xfrm>
              <a:off x="6899497" y="2883710"/>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452" name="Rectangle 103"/>
            <p:cNvSpPr>
              <a:spLocks noChangeArrowheads="1"/>
            </p:cNvSpPr>
            <p:nvPr/>
          </p:nvSpPr>
          <p:spPr bwMode="auto">
            <a:xfrm>
              <a:off x="6575870" y="2890774"/>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453" name="Rectangle 102"/>
            <p:cNvSpPr>
              <a:spLocks noChangeArrowheads="1"/>
            </p:cNvSpPr>
            <p:nvPr/>
          </p:nvSpPr>
          <p:spPr bwMode="auto">
            <a:xfrm>
              <a:off x="6231383" y="289077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454" name="Rectangle 101"/>
            <p:cNvSpPr>
              <a:spLocks noChangeArrowheads="1"/>
            </p:cNvSpPr>
            <p:nvPr/>
          </p:nvSpPr>
          <p:spPr bwMode="auto">
            <a:xfrm>
              <a:off x="5883848" y="2899581"/>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455" name="Rectangle 100"/>
            <p:cNvSpPr>
              <a:spLocks noChangeArrowheads="1"/>
            </p:cNvSpPr>
            <p:nvPr/>
          </p:nvSpPr>
          <p:spPr bwMode="auto">
            <a:xfrm>
              <a:off x="7947648" y="265928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456" name="Rectangle 99"/>
            <p:cNvSpPr>
              <a:spLocks noChangeArrowheads="1"/>
            </p:cNvSpPr>
            <p:nvPr/>
          </p:nvSpPr>
          <p:spPr bwMode="auto">
            <a:xfrm>
              <a:off x="7603160" y="2659370"/>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457" name="Rectangle 98"/>
            <p:cNvSpPr>
              <a:spLocks noChangeArrowheads="1"/>
            </p:cNvSpPr>
            <p:nvPr/>
          </p:nvSpPr>
          <p:spPr bwMode="auto">
            <a:xfrm>
              <a:off x="7258672" y="2660165"/>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458" name="Rectangle 97"/>
            <p:cNvSpPr>
              <a:spLocks noChangeArrowheads="1"/>
            </p:cNvSpPr>
            <p:nvPr/>
          </p:nvSpPr>
          <p:spPr bwMode="auto">
            <a:xfrm>
              <a:off x="6899497" y="2658163"/>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459" name="Rectangle 96"/>
            <p:cNvSpPr>
              <a:spLocks noChangeArrowheads="1"/>
            </p:cNvSpPr>
            <p:nvPr/>
          </p:nvSpPr>
          <p:spPr bwMode="auto">
            <a:xfrm>
              <a:off x="6575870" y="2665227"/>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460" name="Rectangle 95"/>
            <p:cNvSpPr>
              <a:spLocks noChangeArrowheads="1"/>
            </p:cNvSpPr>
            <p:nvPr/>
          </p:nvSpPr>
          <p:spPr bwMode="auto">
            <a:xfrm>
              <a:off x="6231383" y="2665227"/>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461" name="Rectangle 94"/>
            <p:cNvSpPr>
              <a:spLocks noChangeArrowheads="1"/>
            </p:cNvSpPr>
            <p:nvPr/>
          </p:nvSpPr>
          <p:spPr bwMode="auto">
            <a:xfrm>
              <a:off x="5883848" y="2674033"/>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462" name="Rectangle 93"/>
            <p:cNvSpPr>
              <a:spLocks noChangeArrowheads="1"/>
            </p:cNvSpPr>
            <p:nvPr/>
          </p:nvSpPr>
          <p:spPr bwMode="auto">
            <a:xfrm>
              <a:off x="7947648" y="2433736"/>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463" name="Rectangle 92"/>
            <p:cNvSpPr>
              <a:spLocks noChangeArrowheads="1"/>
            </p:cNvSpPr>
            <p:nvPr/>
          </p:nvSpPr>
          <p:spPr bwMode="auto">
            <a:xfrm>
              <a:off x="7603160" y="2433822"/>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464" name="Rectangle 91"/>
            <p:cNvSpPr>
              <a:spLocks noChangeArrowheads="1"/>
            </p:cNvSpPr>
            <p:nvPr/>
          </p:nvSpPr>
          <p:spPr bwMode="auto">
            <a:xfrm>
              <a:off x="7258672" y="2434617"/>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465" name="Rectangle 90"/>
            <p:cNvSpPr>
              <a:spLocks noChangeArrowheads="1"/>
            </p:cNvSpPr>
            <p:nvPr/>
          </p:nvSpPr>
          <p:spPr bwMode="auto">
            <a:xfrm>
              <a:off x="6899497" y="243261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466" name="Rectangle 89"/>
            <p:cNvSpPr>
              <a:spLocks noChangeArrowheads="1"/>
            </p:cNvSpPr>
            <p:nvPr/>
          </p:nvSpPr>
          <p:spPr bwMode="auto">
            <a:xfrm>
              <a:off x="6575870" y="2439678"/>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467" name="Rectangle 88"/>
            <p:cNvSpPr>
              <a:spLocks noChangeArrowheads="1"/>
            </p:cNvSpPr>
            <p:nvPr/>
          </p:nvSpPr>
          <p:spPr bwMode="auto">
            <a:xfrm>
              <a:off x="6231383" y="2439678"/>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468" name="Rectangle 87"/>
            <p:cNvSpPr>
              <a:spLocks noChangeArrowheads="1"/>
            </p:cNvSpPr>
            <p:nvPr/>
          </p:nvSpPr>
          <p:spPr bwMode="auto">
            <a:xfrm>
              <a:off x="5883848" y="2448485"/>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469" name="Rectangle 86"/>
            <p:cNvSpPr>
              <a:spLocks noChangeArrowheads="1"/>
            </p:cNvSpPr>
            <p:nvPr/>
          </p:nvSpPr>
          <p:spPr bwMode="auto">
            <a:xfrm>
              <a:off x="7947648" y="2208188"/>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470" name="Rectangle 85"/>
            <p:cNvSpPr>
              <a:spLocks noChangeArrowheads="1"/>
            </p:cNvSpPr>
            <p:nvPr/>
          </p:nvSpPr>
          <p:spPr bwMode="auto">
            <a:xfrm>
              <a:off x="7603160" y="2207050"/>
              <a:ext cx="344488" cy="226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471" name="Rectangle 84"/>
            <p:cNvSpPr>
              <a:spLocks noChangeArrowheads="1"/>
            </p:cNvSpPr>
            <p:nvPr/>
          </p:nvSpPr>
          <p:spPr bwMode="auto">
            <a:xfrm>
              <a:off x="7258672" y="2209068"/>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472" name="Rectangle 83"/>
            <p:cNvSpPr>
              <a:spLocks noChangeArrowheads="1"/>
            </p:cNvSpPr>
            <p:nvPr/>
          </p:nvSpPr>
          <p:spPr bwMode="auto">
            <a:xfrm>
              <a:off x="6899497" y="2207066"/>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473" name="Line 838"/>
            <p:cNvSpPr>
              <a:spLocks noChangeShapeType="1"/>
            </p:cNvSpPr>
            <p:nvPr/>
          </p:nvSpPr>
          <p:spPr bwMode="auto">
            <a:xfrm flipV="1">
              <a:off x="5961063" y="2060116"/>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74" name="Rectangle 115"/>
            <p:cNvSpPr>
              <a:spLocks noChangeArrowheads="1"/>
            </p:cNvSpPr>
            <p:nvPr/>
          </p:nvSpPr>
          <p:spPr bwMode="auto">
            <a:xfrm>
              <a:off x="6223306" y="2214130"/>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475" name="Rectangle 114"/>
            <p:cNvSpPr>
              <a:spLocks noChangeArrowheads="1"/>
            </p:cNvSpPr>
            <p:nvPr/>
          </p:nvSpPr>
          <p:spPr bwMode="auto">
            <a:xfrm>
              <a:off x="5871927" y="222169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476" name="Rectangle 113"/>
            <p:cNvSpPr>
              <a:spLocks noChangeArrowheads="1"/>
            </p:cNvSpPr>
            <p:nvPr/>
          </p:nvSpPr>
          <p:spPr bwMode="auto">
            <a:xfrm>
              <a:off x="7949554" y="3109644"/>
              <a:ext cx="344488" cy="22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477" name="Rectangle 81"/>
            <p:cNvSpPr>
              <a:spLocks noChangeArrowheads="1"/>
            </p:cNvSpPr>
            <p:nvPr/>
          </p:nvSpPr>
          <p:spPr bwMode="auto">
            <a:xfrm>
              <a:off x="6567794" y="2214996"/>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478" name="Rectangle 113"/>
            <p:cNvSpPr>
              <a:spLocks noChangeArrowheads="1"/>
            </p:cNvSpPr>
            <p:nvPr/>
          </p:nvSpPr>
          <p:spPr bwMode="auto">
            <a:xfrm>
              <a:off x="7603161" y="3112585"/>
              <a:ext cx="344488" cy="22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4148" name="Group 7"/>
          <p:cNvGrpSpPr>
            <a:grpSpLocks/>
          </p:cNvGrpSpPr>
          <p:nvPr/>
        </p:nvGrpSpPr>
        <p:grpSpPr bwMode="auto">
          <a:xfrm>
            <a:off x="2997200" y="3598863"/>
            <a:ext cx="2463800" cy="1323975"/>
            <a:chOff x="2997200" y="3598863"/>
            <a:chExt cx="2463800" cy="1324355"/>
          </a:xfrm>
        </p:grpSpPr>
        <p:sp>
          <p:nvSpPr>
            <p:cNvPr id="4391" name="Rectangle 2"/>
            <p:cNvSpPr>
              <a:spLocks noChangeArrowheads="1"/>
            </p:cNvSpPr>
            <p:nvPr/>
          </p:nvSpPr>
          <p:spPr bwMode="auto">
            <a:xfrm>
              <a:off x="5063753"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92" name="Rectangle 3"/>
            <p:cNvSpPr>
              <a:spLocks noChangeArrowheads="1"/>
            </p:cNvSpPr>
            <p:nvPr/>
          </p:nvSpPr>
          <p:spPr bwMode="auto">
            <a:xfrm>
              <a:off x="4719328" y="3723780"/>
              <a:ext cx="344425"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93" name="Rectangle 4"/>
            <p:cNvSpPr>
              <a:spLocks noChangeArrowheads="1"/>
            </p:cNvSpPr>
            <p:nvPr/>
          </p:nvSpPr>
          <p:spPr bwMode="auto">
            <a:xfrm>
              <a:off x="4374902"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394" name="Rectangle 5"/>
            <p:cNvSpPr>
              <a:spLocks noChangeArrowheads="1"/>
            </p:cNvSpPr>
            <p:nvPr/>
          </p:nvSpPr>
          <p:spPr bwMode="auto">
            <a:xfrm>
              <a:off x="4030477" y="3723780"/>
              <a:ext cx="344425"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95" name="Rectangle 6"/>
            <p:cNvSpPr>
              <a:spLocks noChangeArrowheads="1"/>
            </p:cNvSpPr>
            <p:nvPr/>
          </p:nvSpPr>
          <p:spPr bwMode="auto">
            <a:xfrm>
              <a:off x="3686051"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396" name="Rectangle 7"/>
            <p:cNvSpPr>
              <a:spLocks noChangeArrowheads="1"/>
            </p:cNvSpPr>
            <p:nvPr/>
          </p:nvSpPr>
          <p:spPr bwMode="auto">
            <a:xfrm>
              <a:off x="3341626" y="3723780"/>
              <a:ext cx="344425"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97" name="Rectangle 8"/>
            <p:cNvSpPr>
              <a:spLocks noChangeArrowheads="1"/>
            </p:cNvSpPr>
            <p:nvPr/>
          </p:nvSpPr>
          <p:spPr bwMode="auto">
            <a:xfrm>
              <a:off x="2997200"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398" name="Rectangle 9"/>
            <p:cNvSpPr>
              <a:spLocks noChangeArrowheads="1"/>
            </p:cNvSpPr>
            <p:nvPr/>
          </p:nvSpPr>
          <p:spPr bwMode="auto">
            <a:xfrm>
              <a:off x="2997200" y="3598863"/>
              <a:ext cx="2410979" cy="12491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2017</a:t>
              </a:r>
            </a:p>
            <a:p>
              <a:pPr algn="ctr" eaLnBrk="1" fontAlgn="b" hangingPunct="1">
                <a:spcBef>
                  <a:spcPct val="0"/>
                </a:spcBef>
                <a:buFontTx/>
                <a:buNone/>
              </a:pPr>
              <a:endParaRPr lang="en-US" altLang="en-US" sz="1000" b="1"/>
            </a:p>
          </p:txBody>
        </p:sp>
        <p:sp>
          <p:nvSpPr>
            <p:cNvPr id="4399" name="Rectangle 118"/>
            <p:cNvSpPr>
              <a:spLocks noChangeArrowheads="1"/>
            </p:cNvSpPr>
            <p:nvPr/>
          </p:nvSpPr>
          <p:spPr bwMode="auto">
            <a:xfrm>
              <a:off x="4056694" y="469324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400" name="Rectangle 117"/>
            <p:cNvSpPr>
              <a:spLocks noChangeArrowheads="1"/>
            </p:cNvSpPr>
            <p:nvPr/>
          </p:nvSpPr>
          <p:spPr bwMode="auto">
            <a:xfrm>
              <a:off x="3744312"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401" name="Rectangle 116"/>
            <p:cNvSpPr>
              <a:spLocks noChangeArrowheads="1"/>
            </p:cNvSpPr>
            <p:nvPr/>
          </p:nvSpPr>
          <p:spPr bwMode="auto">
            <a:xfrm>
              <a:off x="3399886" y="469324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402" name="Rectangle 115"/>
            <p:cNvSpPr>
              <a:spLocks noChangeArrowheads="1"/>
            </p:cNvSpPr>
            <p:nvPr/>
          </p:nvSpPr>
          <p:spPr bwMode="auto">
            <a:xfrm>
              <a:off x="3045867"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403" name="Rectangle 114"/>
            <p:cNvSpPr>
              <a:spLocks noChangeArrowheads="1"/>
            </p:cNvSpPr>
            <p:nvPr/>
          </p:nvSpPr>
          <p:spPr bwMode="auto">
            <a:xfrm>
              <a:off x="5074389" y="4482724"/>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404" name="Rectangle 113"/>
            <p:cNvSpPr>
              <a:spLocks noChangeArrowheads="1"/>
            </p:cNvSpPr>
            <p:nvPr/>
          </p:nvSpPr>
          <p:spPr bwMode="auto">
            <a:xfrm>
              <a:off x="4729963" y="4482724"/>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405" name="Rectangle 112"/>
            <p:cNvSpPr>
              <a:spLocks noChangeArrowheads="1"/>
            </p:cNvSpPr>
            <p:nvPr/>
          </p:nvSpPr>
          <p:spPr bwMode="auto">
            <a:xfrm>
              <a:off x="4384980" y="448038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406" name="Rectangle 111"/>
            <p:cNvSpPr>
              <a:spLocks noChangeArrowheads="1"/>
            </p:cNvSpPr>
            <p:nvPr/>
          </p:nvSpPr>
          <p:spPr bwMode="auto">
            <a:xfrm>
              <a:off x="4045934" y="4479408"/>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407" name="Rectangle 110"/>
            <p:cNvSpPr>
              <a:spLocks noChangeArrowheads="1"/>
            </p:cNvSpPr>
            <p:nvPr/>
          </p:nvSpPr>
          <p:spPr bwMode="auto">
            <a:xfrm>
              <a:off x="3744312" y="4461768"/>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408" name="Rectangle 109"/>
            <p:cNvSpPr>
              <a:spLocks noChangeArrowheads="1"/>
            </p:cNvSpPr>
            <p:nvPr/>
          </p:nvSpPr>
          <p:spPr bwMode="auto">
            <a:xfrm>
              <a:off x="3399886" y="4461768"/>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409" name="Rectangle 108"/>
            <p:cNvSpPr>
              <a:spLocks noChangeArrowheads="1"/>
            </p:cNvSpPr>
            <p:nvPr/>
          </p:nvSpPr>
          <p:spPr bwMode="auto">
            <a:xfrm>
              <a:off x="3045867" y="4471371"/>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410" name="Rectangle 107"/>
            <p:cNvSpPr>
              <a:spLocks noChangeArrowheads="1"/>
            </p:cNvSpPr>
            <p:nvPr/>
          </p:nvSpPr>
          <p:spPr bwMode="auto">
            <a:xfrm>
              <a:off x="5074389" y="426350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411" name="Rectangle 106"/>
            <p:cNvSpPr>
              <a:spLocks noChangeArrowheads="1"/>
            </p:cNvSpPr>
            <p:nvPr/>
          </p:nvSpPr>
          <p:spPr bwMode="auto">
            <a:xfrm>
              <a:off x="4729963" y="426350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412" name="Rectangle 105"/>
            <p:cNvSpPr>
              <a:spLocks noChangeArrowheads="1"/>
            </p:cNvSpPr>
            <p:nvPr/>
          </p:nvSpPr>
          <p:spPr bwMode="auto">
            <a:xfrm>
              <a:off x="4384980" y="4261170"/>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413" name="Rectangle 104"/>
            <p:cNvSpPr>
              <a:spLocks noChangeArrowheads="1"/>
            </p:cNvSpPr>
            <p:nvPr/>
          </p:nvSpPr>
          <p:spPr bwMode="auto">
            <a:xfrm>
              <a:off x="4045934" y="4260191"/>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414" name="Rectangle 103"/>
            <p:cNvSpPr>
              <a:spLocks noChangeArrowheads="1"/>
            </p:cNvSpPr>
            <p:nvPr/>
          </p:nvSpPr>
          <p:spPr bwMode="auto">
            <a:xfrm>
              <a:off x="3744312" y="4258683"/>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415" name="Rectangle 102"/>
            <p:cNvSpPr>
              <a:spLocks noChangeArrowheads="1"/>
            </p:cNvSpPr>
            <p:nvPr/>
          </p:nvSpPr>
          <p:spPr bwMode="auto">
            <a:xfrm>
              <a:off x="3399886" y="4258683"/>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416" name="Rectangle 101"/>
            <p:cNvSpPr>
              <a:spLocks noChangeArrowheads="1"/>
            </p:cNvSpPr>
            <p:nvPr/>
          </p:nvSpPr>
          <p:spPr bwMode="auto">
            <a:xfrm>
              <a:off x="3045867" y="4268286"/>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417" name="Rectangle 100"/>
            <p:cNvSpPr>
              <a:spLocks noChangeArrowheads="1"/>
            </p:cNvSpPr>
            <p:nvPr/>
          </p:nvSpPr>
          <p:spPr bwMode="auto">
            <a:xfrm>
              <a:off x="5074389" y="4060422"/>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418" name="Rectangle 99"/>
            <p:cNvSpPr>
              <a:spLocks noChangeArrowheads="1"/>
            </p:cNvSpPr>
            <p:nvPr/>
          </p:nvSpPr>
          <p:spPr bwMode="auto">
            <a:xfrm>
              <a:off x="4729963" y="4060422"/>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419" name="Rectangle 98"/>
            <p:cNvSpPr>
              <a:spLocks noChangeArrowheads="1"/>
            </p:cNvSpPr>
            <p:nvPr/>
          </p:nvSpPr>
          <p:spPr bwMode="auto">
            <a:xfrm>
              <a:off x="4384980" y="4058086"/>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420" name="Rectangle 97"/>
            <p:cNvSpPr>
              <a:spLocks noChangeArrowheads="1"/>
            </p:cNvSpPr>
            <p:nvPr/>
          </p:nvSpPr>
          <p:spPr bwMode="auto">
            <a:xfrm>
              <a:off x="4045934" y="405710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421" name="Rectangle 96"/>
            <p:cNvSpPr>
              <a:spLocks noChangeArrowheads="1"/>
            </p:cNvSpPr>
            <p:nvPr/>
          </p:nvSpPr>
          <p:spPr bwMode="auto">
            <a:xfrm>
              <a:off x="3760452" y="4060976"/>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422" name="Rectangle 95"/>
            <p:cNvSpPr>
              <a:spLocks noChangeArrowheads="1"/>
            </p:cNvSpPr>
            <p:nvPr/>
          </p:nvSpPr>
          <p:spPr bwMode="auto">
            <a:xfrm>
              <a:off x="3416026" y="4060976"/>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423" name="Rectangle 94"/>
            <p:cNvSpPr>
              <a:spLocks noChangeArrowheads="1"/>
            </p:cNvSpPr>
            <p:nvPr/>
          </p:nvSpPr>
          <p:spPr bwMode="auto">
            <a:xfrm>
              <a:off x="3062007" y="4070579"/>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424" name="Rectangle 93"/>
            <p:cNvSpPr>
              <a:spLocks noChangeArrowheads="1"/>
            </p:cNvSpPr>
            <p:nvPr/>
          </p:nvSpPr>
          <p:spPr bwMode="auto">
            <a:xfrm>
              <a:off x="5090529" y="3862715"/>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425" name="Rectangle 92"/>
            <p:cNvSpPr>
              <a:spLocks noChangeArrowheads="1"/>
            </p:cNvSpPr>
            <p:nvPr/>
          </p:nvSpPr>
          <p:spPr bwMode="auto">
            <a:xfrm>
              <a:off x="4746103" y="3862715"/>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426" name="Rectangle 91"/>
            <p:cNvSpPr>
              <a:spLocks noChangeArrowheads="1"/>
            </p:cNvSpPr>
            <p:nvPr/>
          </p:nvSpPr>
          <p:spPr bwMode="auto">
            <a:xfrm>
              <a:off x="4401120" y="3860378"/>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427" name="Rectangle 90"/>
            <p:cNvSpPr>
              <a:spLocks noChangeArrowheads="1"/>
            </p:cNvSpPr>
            <p:nvPr/>
          </p:nvSpPr>
          <p:spPr bwMode="auto">
            <a:xfrm>
              <a:off x="4062074" y="3859399"/>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428" name="Rectangle 89"/>
            <p:cNvSpPr>
              <a:spLocks noChangeArrowheads="1"/>
            </p:cNvSpPr>
            <p:nvPr/>
          </p:nvSpPr>
          <p:spPr bwMode="auto">
            <a:xfrm>
              <a:off x="3760452" y="3863268"/>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429" name="Rectangle 88"/>
            <p:cNvSpPr>
              <a:spLocks noChangeArrowheads="1"/>
            </p:cNvSpPr>
            <p:nvPr/>
          </p:nvSpPr>
          <p:spPr bwMode="auto">
            <a:xfrm>
              <a:off x="3416026" y="3863268"/>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430" name="Line 838"/>
            <p:cNvSpPr>
              <a:spLocks noChangeShapeType="1"/>
            </p:cNvSpPr>
            <p:nvPr/>
          </p:nvSpPr>
          <p:spPr bwMode="auto">
            <a:xfrm flipV="1">
              <a:off x="3065463" y="3706842"/>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31" name="Rectangle 122"/>
            <p:cNvSpPr>
              <a:spLocks noChangeArrowheads="1"/>
            </p:cNvSpPr>
            <p:nvPr/>
          </p:nvSpPr>
          <p:spPr bwMode="auto">
            <a:xfrm>
              <a:off x="3064867" y="3867091"/>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432" name="Rectangle 121"/>
            <p:cNvSpPr>
              <a:spLocks noChangeArrowheads="1"/>
            </p:cNvSpPr>
            <p:nvPr/>
          </p:nvSpPr>
          <p:spPr bwMode="auto">
            <a:xfrm>
              <a:off x="5075301"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433" name="Rectangle 120"/>
            <p:cNvSpPr>
              <a:spLocks noChangeArrowheads="1"/>
            </p:cNvSpPr>
            <p:nvPr/>
          </p:nvSpPr>
          <p:spPr bwMode="auto">
            <a:xfrm>
              <a:off x="4747449" y="469324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434" name="Rectangle 119"/>
            <p:cNvSpPr>
              <a:spLocks noChangeArrowheads="1"/>
            </p:cNvSpPr>
            <p:nvPr/>
          </p:nvSpPr>
          <p:spPr bwMode="auto">
            <a:xfrm>
              <a:off x="4407720"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4149" name="Group 10"/>
          <p:cNvGrpSpPr>
            <a:grpSpLocks/>
          </p:cNvGrpSpPr>
          <p:nvPr/>
        </p:nvGrpSpPr>
        <p:grpSpPr bwMode="auto">
          <a:xfrm>
            <a:off x="2995613" y="5214938"/>
            <a:ext cx="2455862" cy="1384300"/>
            <a:chOff x="2995613" y="5214938"/>
            <a:chExt cx="2455862" cy="1383769"/>
          </a:xfrm>
        </p:grpSpPr>
        <p:sp>
          <p:nvSpPr>
            <p:cNvPr id="4348" name="Rectangle 2"/>
            <p:cNvSpPr>
              <a:spLocks noChangeArrowheads="1"/>
            </p:cNvSpPr>
            <p:nvPr/>
          </p:nvSpPr>
          <p:spPr bwMode="auto">
            <a:xfrm>
              <a:off x="5064559" y="5340313"/>
              <a:ext cx="344560"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49" name="Rectangle 3"/>
            <p:cNvSpPr>
              <a:spLocks noChangeArrowheads="1"/>
            </p:cNvSpPr>
            <p:nvPr/>
          </p:nvSpPr>
          <p:spPr bwMode="auto">
            <a:xfrm>
              <a:off x="4720000" y="5340313"/>
              <a:ext cx="344559"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50" name="Rectangle 4"/>
            <p:cNvSpPr>
              <a:spLocks noChangeArrowheads="1"/>
            </p:cNvSpPr>
            <p:nvPr/>
          </p:nvSpPr>
          <p:spPr bwMode="auto">
            <a:xfrm>
              <a:off x="4375439" y="5340313"/>
              <a:ext cx="344560"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351" name="Rectangle 5"/>
            <p:cNvSpPr>
              <a:spLocks noChangeArrowheads="1"/>
            </p:cNvSpPr>
            <p:nvPr/>
          </p:nvSpPr>
          <p:spPr bwMode="auto">
            <a:xfrm>
              <a:off x="4029292" y="5340313"/>
              <a:ext cx="346148"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52" name="Rectangle 6"/>
            <p:cNvSpPr>
              <a:spLocks noChangeArrowheads="1"/>
            </p:cNvSpPr>
            <p:nvPr/>
          </p:nvSpPr>
          <p:spPr bwMode="auto">
            <a:xfrm>
              <a:off x="3684733" y="5340313"/>
              <a:ext cx="344559"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353" name="Rectangle 7"/>
            <p:cNvSpPr>
              <a:spLocks noChangeArrowheads="1"/>
            </p:cNvSpPr>
            <p:nvPr/>
          </p:nvSpPr>
          <p:spPr bwMode="auto">
            <a:xfrm>
              <a:off x="3340172" y="5340313"/>
              <a:ext cx="344560"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54" name="Rectangle 8"/>
            <p:cNvSpPr>
              <a:spLocks noChangeArrowheads="1"/>
            </p:cNvSpPr>
            <p:nvPr/>
          </p:nvSpPr>
          <p:spPr bwMode="auto">
            <a:xfrm>
              <a:off x="2995613" y="5340313"/>
              <a:ext cx="344559"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355" name="Rectangle 9"/>
            <p:cNvSpPr>
              <a:spLocks noChangeArrowheads="1"/>
            </p:cNvSpPr>
            <p:nvPr/>
          </p:nvSpPr>
          <p:spPr bwMode="auto">
            <a:xfrm>
              <a:off x="2995613" y="5214938"/>
              <a:ext cx="2413506" cy="12537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2017</a:t>
              </a:r>
            </a:p>
            <a:p>
              <a:pPr algn="ctr" eaLnBrk="1" fontAlgn="b" hangingPunct="1">
                <a:spcBef>
                  <a:spcPct val="0"/>
                </a:spcBef>
                <a:buFontTx/>
                <a:buNone/>
              </a:pPr>
              <a:endParaRPr lang="en-US" altLang="en-US" sz="1000" b="1"/>
            </a:p>
          </p:txBody>
        </p:sp>
        <p:sp>
          <p:nvSpPr>
            <p:cNvPr id="4356" name="Rectangle 111"/>
            <p:cNvSpPr>
              <a:spLocks noChangeArrowheads="1"/>
            </p:cNvSpPr>
            <p:nvPr/>
          </p:nvSpPr>
          <p:spPr bwMode="auto">
            <a:xfrm>
              <a:off x="4067429" y="6368586"/>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357" name="Rectangle 110"/>
            <p:cNvSpPr>
              <a:spLocks noChangeArrowheads="1"/>
            </p:cNvSpPr>
            <p:nvPr/>
          </p:nvSpPr>
          <p:spPr bwMode="auto">
            <a:xfrm>
              <a:off x="3720466" y="6362281"/>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358" name="Rectangle 109"/>
            <p:cNvSpPr>
              <a:spLocks noChangeArrowheads="1"/>
            </p:cNvSpPr>
            <p:nvPr/>
          </p:nvSpPr>
          <p:spPr bwMode="auto">
            <a:xfrm>
              <a:off x="3375905" y="6362281"/>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359" name="Rectangle 108"/>
            <p:cNvSpPr>
              <a:spLocks noChangeArrowheads="1"/>
            </p:cNvSpPr>
            <p:nvPr/>
          </p:nvSpPr>
          <p:spPr bwMode="auto">
            <a:xfrm>
              <a:off x="3064185" y="6365852"/>
              <a:ext cx="346148"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360" name="Rectangle 107"/>
            <p:cNvSpPr>
              <a:spLocks noChangeArrowheads="1"/>
            </p:cNvSpPr>
            <p:nvPr/>
          </p:nvSpPr>
          <p:spPr bwMode="auto">
            <a:xfrm>
              <a:off x="5095754" y="6135089"/>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361" name="Rectangle 106"/>
            <p:cNvSpPr>
              <a:spLocks noChangeArrowheads="1"/>
            </p:cNvSpPr>
            <p:nvPr/>
          </p:nvSpPr>
          <p:spPr bwMode="auto">
            <a:xfrm>
              <a:off x="4723357" y="6138840"/>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362" name="Rectangle 105"/>
            <p:cNvSpPr>
              <a:spLocks noChangeArrowheads="1"/>
            </p:cNvSpPr>
            <p:nvPr/>
          </p:nvSpPr>
          <p:spPr bwMode="auto">
            <a:xfrm>
              <a:off x="4380385" y="6140428"/>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363" name="Rectangle 104"/>
            <p:cNvSpPr>
              <a:spLocks noChangeArrowheads="1"/>
            </p:cNvSpPr>
            <p:nvPr/>
          </p:nvSpPr>
          <p:spPr bwMode="auto">
            <a:xfrm>
              <a:off x="4067429" y="6145188"/>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364" name="Rectangle 103"/>
            <p:cNvSpPr>
              <a:spLocks noChangeArrowheads="1"/>
            </p:cNvSpPr>
            <p:nvPr/>
          </p:nvSpPr>
          <p:spPr bwMode="auto">
            <a:xfrm>
              <a:off x="3720466" y="6145605"/>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365" name="Rectangle 102"/>
            <p:cNvSpPr>
              <a:spLocks noChangeArrowheads="1"/>
            </p:cNvSpPr>
            <p:nvPr/>
          </p:nvSpPr>
          <p:spPr bwMode="auto">
            <a:xfrm>
              <a:off x="3375905" y="6145605"/>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366" name="Rectangle 101"/>
            <p:cNvSpPr>
              <a:spLocks noChangeArrowheads="1"/>
            </p:cNvSpPr>
            <p:nvPr/>
          </p:nvSpPr>
          <p:spPr bwMode="auto">
            <a:xfrm>
              <a:off x="3064185" y="6149177"/>
              <a:ext cx="346148"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367" name="Rectangle 100"/>
            <p:cNvSpPr>
              <a:spLocks noChangeArrowheads="1"/>
            </p:cNvSpPr>
            <p:nvPr/>
          </p:nvSpPr>
          <p:spPr bwMode="auto">
            <a:xfrm>
              <a:off x="5095754" y="5918414"/>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368" name="Rectangle 99"/>
            <p:cNvSpPr>
              <a:spLocks noChangeArrowheads="1"/>
            </p:cNvSpPr>
            <p:nvPr/>
          </p:nvSpPr>
          <p:spPr bwMode="auto">
            <a:xfrm>
              <a:off x="4723357" y="5922164"/>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369" name="Rectangle 98"/>
            <p:cNvSpPr>
              <a:spLocks noChangeArrowheads="1"/>
            </p:cNvSpPr>
            <p:nvPr/>
          </p:nvSpPr>
          <p:spPr bwMode="auto">
            <a:xfrm>
              <a:off x="4380385" y="5925339"/>
              <a:ext cx="344560" cy="228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370" name="Rectangle 97"/>
            <p:cNvSpPr>
              <a:spLocks noChangeArrowheads="1"/>
            </p:cNvSpPr>
            <p:nvPr/>
          </p:nvSpPr>
          <p:spPr bwMode="auto">
            <a:xfrm>
              <a:off x="4067429" y="5928512"/>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371" name="Rectangle 96"/>
            <p:cNvSpPr>
              <a:spLocks noChangeArrowheads="1"/>
            </p:cNvSpPr>
            <p:nvPr/>
          </p:nvSpPr>
          <p:spPr bwMode="auto">
            <a:xfrm>
              <a:off x="3720466" y="5928928"/>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372" name="Rectangle 95"/>
            <p:cNvSpPr>
              <a:spLocks noChangeArrowheads="1"/>
            </p:cNvSpPr>
            <p:nvPr/>
          </p:nvSpPr>
          <p:spPr bwMode="auto">
            <a:xfrm>
              <a:off x="3375905" y="5928928"/>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373" name="Rectangle 94"/>
            <p:cNvSpPr>
              <a:spLocks noChangeArrowheads="1"/>
            </p:cNvSpPr>
            <p:nvPr/>
          </p:nvSpPr>
          <p:spPr bwMode="auto">
            <a:xfrm>
              <a:off x="3064185" y="5932500"/>
              <a:ext cx="346148"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374" name="Rectangle 93"/>
            <p:cNvSpPr>
              <a:spLocks noChangeArrowheads="1"/>
            </p:cNvSpPr>
            <p:nvPr/>
          </p:nvSpPr>
          <p:spPr bwMode="auto">
            <a:xfrm>
              <a:off x="5095754" y="5701737"/>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375" name="Rectangle 92"/>
            <p:cNvSpPr>
              <a:spLocks noChangeArrowheads="1"/>
            </p:cNvSpPr>
            <p:nvPr/>
          </p:nvSpPr>
          <p:spPr bwMode="auto">
            <a:xfrm>
              <a:off x="4723357" y="5705488"/>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376" name="Rectangle 91"/>
            <p:cNvSpPr>
              <a:spLocks noChangeArrowheads="1"/>
            </p:cNvSpPr>
            <p:nvPr/>
          </p:nvSpPr>
          <p:spPr bwMode="auto">
            <a:xfrm>
              <a:off x="4380385" y="5708662"/>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377" name="Rectangle 90"/>
            <p:cNvSpPr>
              <a:spLocks noChangeArrowheads="1"/>
            </p:cNvSpPr>
            <p:nvPr/>
          </p:nvSpPr>
          <p:spPr bwMode="auto">
            <a:xfrm>
              <a:off x="4067429" y="5711836"/>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378" name="Rectangle 89"/>
            <p:cNvSpPr>
              <a:spLocks noChangeArrowheads="1"/>
            </p:cNvSpPr>
            <p:nvPr/>
          </p:nvSpPr>
          <p:spPr bwMode="auto">
            <a:xfrm>
              <a:off x="3720466" y="5718975"/>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379" name="Rectangle 88"/>
            <p:cNvSpPr>
              <a:spLocks noChangeArrowheads="1"/>
            </p:cNvSpPr>
            <p:nvPr/>
          </p:nvSpPr>
          <p:spPr bwMode="auto">
            <a:xfrm>
              <a:off x="3375905" y="5718975"/>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380" name="Rectangle 87"/>
            <p:cNvSpPr>
              <a:spLocks noChangeArrowheads="1"/>
            </p:cNvSpPr>
            <p:nvPr/>
          </p:nvSpPr>
          <p:spPr bwMode="auto">
            <a:xfrm>
              <a:off x="3064185" y="5722546"/>
              <a:ext cx="346148"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381" name="Rectangle 86"/>
            <p:cNvSpPr>
              <a:spLocks noChangeArrowheads="1"/>
            </p:cNvSpPr>
            <p:nvPr/>
          </p:nvSpPr>
          <p:spPr bwMode="auto">
            <a:xfrm>
              <a:off x="5095754" y="5491783"/>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382" name="Rectangle 85"/>
            <p:cNvSpPr>
              <a:spLocks noChangeArrowheads="1"/>
            </p:cNvSpPr>
            <p:nvPr/>
          </p:nvSpPr>
          <p:spPr bwMode="auto">
            <a:xfrm>
              <a:off x="4723357" y="5495534"/>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383" name="Rectangle 84"/>
            <p:cNvSpPr>
              <a:spLocks noChangeArrowheads="1"/>
            </p:cNvSpPr>
            <p:nvPr/>
          </p:nvSpPr>
          <p:spPr bwMode="auto">
            <a:xfrm>
              <a:off x="4380385" y="5498708"/>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384" name="Rectangle 83"/>
            <p:cNvSpPr>
              <a:spLocks noChangeArrowheads="1"/>
            </p:cNvSpPr>
            <p:nvPr/>
          </p:nvSpPr>
          <p:spPr bwMode="auto">
            <a:xfrm>
              <a:off x="4067429" y="5501881"/>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385" name="Rectangle 82"/>
            <p:cNvSpPr>
              <a:spLocks noChangeArrowheads="1"/>
            </p:cNvSpPr>
            <p:nvPr/>
          </p:nvSpPr>
          <p:spPr bwMode="auto">
            <a:xfrm>
              <a:off x="3720466" y="5509020"/>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386" name="Rectangle 81"/>
            <p:cNvSpPr>
              <a:spLocks noChangeArrowheads="1"/>
            </p:cNvSpPr>
            <p:nvPr/>
          </p:nvSpPr>
          <p:spPr bwMode="auto">
            <a:xfrm>
              <a:off x="3375905" y="5509020"/>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387" name="Rectangle 114"/>
            <p:cNvSpPr>
              <a:spLocks noChangeArrowheads="1"/>
            </p:cNvSpPr>
            <p:nvPr/>
          </p:nvSpPr>
          <p:spPr bwMode="auto">
            <a:xfrm>
              <a:off x="3053107" y="5504085"/>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388" name="Rectangle 113"/>
            <p:cNvSpPr>
              <a:spLocks noChangeArrowheads="1"/>
            </p:cNvSpPr>
            <p:nvPr/>
          </p:nvSpPr>
          <p:spPr bwMode="auto">
            <a:xfrm>
              <a:off x="5106915" y="6350701"/>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389" name="Rectangle 112"/>
            <p:cNvSpPr>
              <a:spLocks noChangeArrowheads="1"/>
            </p:cNvSpPr>
            <p:nvPr/>
          </p:nvSpPr>
          <p:spPr bwMode="auto">
            <a:xfrm>
              <a:off x="4736107" y="6354452"/>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390" name="Rectangle 112"/>
            <p:cNvSpPr>
              <a:spLocks noChangeArrowheads="1"/>
            </p:cNvSpPr>
            <p:nvPr/>
          </p:nvSpPr>
          <p:spPr bwMode="auto">
            <a:xfrm>
              <a:off x="4392561" y="6357625"/>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4150" name="Group 4"/>
          <p:cNvGrpSpPr>
            <a:grpSpLocks/>
          </p:cNvGrpSpPr>
          <p:nvPr/>
        </p:nvGrpSpPr>
        <p:grpSpPr bwMode="auto">
          <a:xfrm>
            <a:off x="2963863" y="1939925"/>
            <a:ext cx="2497137" cy="1406525"/>
            <a:chOff x="2963242" y="1940632"/>
            <a:chExt cx="2497758" cy="1406237"/>
          </a:xfrm>
        </p:grpSpPr>
        <p:sp>
          <p:nvSpPr>
            <p:cNvPr id="4304" name="Rectangle 2"/>
            <p:cNvSpPr>
              <a:spLocks noChangeArrowheads="1"/>
            </p:cNvSpPr>
            <p:nvPr/>
          </p:nvSpPr>
          <p:spPr bwMode="auto">
            <a:xfrm>
              <a:off x="5059263"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05" name="Rectangle 3"/>
            <p:cNvSpPr>
              <a:spLocks noChangeArrowheads="1"/>
            </p:cNvSpPr>
            <p:nvPr/>
          </p:nvSpPr>
          <p:spPr bwMode="auto">
            <a:xfrm>
              <a:off x="4709926"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06" name="Rectangle 4"/>
            <p:cNvSpPr>
              <a:spLocks noChangeArrowheads="1"/>
            </p:cNvSpPr>
            <p:nvPr/>
          </p:nvSpPr>
          <p:spPr bwMode="auto">
            <a:xfrm>
              <a:off x="4360590"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307" name="Rectangle 5"/>
            <p:cNvSpPr>
              <a:spLocks noChangeArrowheads="1"/>
            </p:cNvSpPr>
            <p:nvPr/>
          </p:nvSpPr>
          <p:spPr bwMode="auto">
            <a:xfrm>
              <a:off x="4011253"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08" name="Rectangle 6"/>
            <p:cNvSpPr>
              <a:spLocks noChangeArrowheads="1"/>
            </p:cNvSpPr>
            <p:nvPr/>
          </p:nvSpPr>
          <p:spPr bwMode="auto">
            <a:xfrm>
              <a:off x="3661916"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309" name="Rectangle 7"/>
            <p:cNvSpPr>
              <a:spLocks noChangeArrowheads="1"/>
            </p:cNvSpPr>
            <p:nvPr/>
          </p:nvSpPr>
          <p:spPr bwMode="auto">
            <a:xfrm>
              <a:off x="3312579"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10" name="Rectangle 8"/>
            <p:cNvSpPr>
              <a:spLocks noChangeArrowheads="1"/>
            </p:cNvSpPr>
            <p:nvPr/>
          </p:nvSpPr>
          <p:spPr bwMode="auto">
            <a:xfrm>
              <a:off x="2963242"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311" name="Rectangle 9"/>
            <p:cNvSpPr>
              <a:spLocks noChangeArrowheads="1"/>
            </p:cNvSpPr>
            <p:nvPr/>
          </p:nvSpPr>
          <p:spPr bwMode="auto">
            <a:xfrm>
              <a:off x="2963242" y="1940632"/>
              <a:ext cx="2445358" cy="1237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May 2017</a:t>
              </a:r>
            </a:p>
          </p:txBody>
        </p:sp>
        <p:sp>
          <p:nvSpPr>
            <p:cNvPr id="4312" name="Rectangle 131"/>
            <p:cNvSpPr>
              <a:spLocks noChangeArrowheads="1"/>
            </p:cNvSpPr>
            <p:nvPr/>
          </p:nvSpPr>
          <p:spPr bwMode="auto">
            <a:xfrm>
              <a:off x="3648187" y="310578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313" name="Rectangle 130"/>
            <p:cNvSpPr>
              <a:spLocks noChangeArrowheads="1"/>
            </p:cNvSpPr>
            <p:nvPr/>
          </p:nvSpPr>
          <p:spPr bwMode="auto">
            <a:xfrm>
              <a:off x="3298850" y="310578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314" name="Rectangle 129"/>
            <p:cNvSpPr>
              <a:spLocks noChangeArrowheads="1"/>
            </p:cNvSpPr>
            <p:nvPr/>
          </p:nvSpPr>
          <p:spPr bwMode="auto">
            <a:xfrm>
              <a:off x="2965422" y="3116801"/>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315" name="Rectangle 128"/>
            <p:cNvSpPr>
              <a:spLocks noChangeArrowheads="1"/>
            </p:cNvSpPr>
            <p:nvPr/>
          </p:nvSpPr>
          <p:spPr bwMode="auto">
            <a:xfrm>
              <a:off x="5029237" y="290373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316" name="Rectangle 127"/>
            <p:cNvSpPr>
              <a:spLocks noChangeArrowheads="1"/>
            </p:cNvSpPr>
            <p:nvPr/>
          </p:nvSpPr>
          <p:spPr bwMode="auto">
            <a:xfrm>
              <a:off x="4679900" y="290373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317" name="Rectangle 126"/>
            <p:cNvSpPr>
              <a:spLocks noChangeArrowheads="1"/>
            </p:cNvSpPr>
            <p:nvPr/>
          </p:nvSpPr>
          <p:spPr bwMode="auto">
            <a:xfrm>
              <a:off x="4333739" y="2902147"/>
              <a:ext cx="349337" cy="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318" name="Rectangle 125"/>
            <p:cNvSpPr>
              <a:spLocks noChangeArrowheads="1"/>
            </p:cNvSpPr>
            <p:nvPr/>
          </p:nvSpPr>
          <p:spPr bwMode="auto">
            <a:xfrm>
              <a:off x="3949948" y="290373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319" name="Rectangle 124"/>
            <p:cNvSpPr>
              <a:spLocks noChangeArrowheads="1"/>
            </p:cNvSpPr>
            <p:nvPr/>
          </p:nvSpPr>
          <p:spPr bwMode="auto">
            <a:xfrm>
              <a:off x="3648187" y="2906867"/>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320" name="Rectangle 123"/>
            <p:cNvSpPr>
              <a:spLocks noChangeArrowheads="1"/>
            </p:cNvSpPr>
            <p:nvPr/>
          </p:nvSpPr>
          <p:spPr bwMode="auto">
            <a:xfrm>
              <a:off x="3298850" y="2906867"/>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321" name="Rectangle 122"/>
            <p:cNvSpPr>
              <a:spLocks noChangeArrowheads="1"/>
            </p:cNvSpPr>
            <p:nvPr/>
          </p:nvSpPr>
          <p:spPr bwMode="auto">
            <a:xfrm>
              <a:off x="2965422" y="2902311"/>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322" name="Rectangle 121"/>
            <p:cNvSpPr>
              <a:spLocks noChangeArrowheads="1"/>
            </p:cNvSpPr>
            <p:nvPr/>
          </p:nvSpPr>
          <p:spPr bwMode="auto">
            <a:xfrm>
              <a:off x="5029237" y="268924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323" name="Rectangle 120"/>
            <p:cNvSpPr>
              <a:spLocks noChangeArrowheads="1"/>
            </p:cNvSpPr>
            <p:nvPr/>
          </p:nvSpPr>
          <p:spPr bwMode="auto">
            <a:xfrm>
              <a:off x="4679900" y="268924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324" name="Rectangle 119"/>
            <p:cNvSpPr>
              <a:spLocks noChangeArrowheads="1"/>
            </p:cNvSpPr>
            <p:nvPr/>
          </p:nvSpPr>
          <p:spPr bwMode="auto">
            <a:xfrm>
              <a:off x="4333739" y="2687655"/>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325" name="Rectangle 118"/>
            <p:cNvSpPr>
              <a:spLocks noChangeArrowheads="1"/>
            </p:cNvSpPr>
            <p:nvPr/>
          </p:nvSpPr>
          <p:spPr bwMode="auto">
            <a:xfrm>
              <a:off x="3949948" y="268924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326" name="Rectangle 117"/>
            <p:cNvSpPr>
              <a:spLocks noChangeArrowheads="1"/>
            </p:cNvSpPr>
            <p:nvPr/>
          </p:nvSpPr>
          <p:spPr bwMode="auto">
            <a:xfrm>
              <a:off x="3648187" y="2692376"/>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327" name="Rectangle 116"/>
            <p:cNvSpPr>
              <a:spLocks noChangeArrowheads="1"/>
            </p:cNvSpPr>
            <p:nvPr/>
          </p:nvSpPr>
          <p:spPr bwMode="auto">
            <a:xfrm>
              <a:off x="3298850" y="2692376"/>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328" name="Rectangle 115"/>
            <p:cNvSpPr>
              <a:spLocks noChangeArrowheads="1"/>
            </p:cNvSpPr>
            <p:nvPr/>
          </p:nvSpPr>
          <p:spPr bwMode="auto">
            <a:xfrm>
              <a:off x="2965422" y="268782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329" name="Rectangle 114"/>
            <p:cNvSpPr>
              <a:spLocks noChangeArrowheads="1"/>
            </p:cNvSpPr>
            <p:nvPr/>
          </p:nvSpPr>
          <p:spPr bwMode="auto">
            <a:xfrm>
              <a:off x="5029237" y="247475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330" name="Rectangle 113"/>
            <p:cNvSpPr>
              <a:spLocks noChangeArrowheads="1"/>
            </p:cNvSpPr>
            <p:nvPr/>
          </p:nvSpPr>
          <p:spPr bwMode="auto">
            <a:xfrm>
              <a:off x="4679900" y="247475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331" name="Rectangle 112"/>
            <p:cNvSpPr>
              <a:spLocks noChangeArrowheads="1"/>
            </p:cNvSpPr>
            <p:nvPr/>
          </p:nvSpPr>
          <p:spPr bwMode="auto">
            <a:xfrm>
              <a:off x="4333739" y="2473165"/>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332" name="Rectangle 111"/>
            <p:cNvSpPr>
              <a:spLocks noChangeArrowheads="1"/>
            </p:cNvSpPr>
            <p:nvPr/>
          </p:nvSpPr>
          <p:spPr bwMode="auto">
            <a:xfrm>
              <a:off x="3949948" y="247475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333" name="Rectangle 110"/>
            <p:cNvSpPr>
              <a:spLocks noChangeArrowheads="1"/>
            </p:cNvSpPr>
            <p:nvPr/>
          </p:nvSpPr>
          <p:spPr bwMode="auto">
            <a:xfrm>
              <a:off x="3648187" y="2477886"/>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334" name="Rectangle 109"/>
            <p:cNvSpPr>
              <a:spLocks noChangeArrowheads="1"/>
            </p:cNvSpPr>
            <p:nvPr/>
          </p:nvSpPr>
          <p:spPr bwMode="auto">
            <a:xfrm>
              <a:off x="3298850" y="2477886"/>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335" name="Rectangle 108"/>
            <p:cNvSpPr>
              <a:spLocks noChangeArrowheads="1"/>
            </p:cNvSpPr>
            <p:nvPr/>
          </p:nvSpPr>
          <p:spPr bwMode="auto">
            <a:xfrm>
              <a:off x="2965422" y="2478522"/>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336" name="Rectangle 107"/>
            <p:cNvSpPr>
              <a:spLocks noChangeArrowheads="1"/>
            </p:cNvSpPr>
            <p:nvPr/>
          </p:nvSpPr>
          <p:spPr bwMode="auto">
            <a:xfrm>
              <a:off x="5029237" y="226545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337" name="Rectangle 106"/>
            <p:cNvSpPr>
              <a:spLocks noChangeArrowheads="1"/>
            </p:cNvSpPr>
            <p:nvPr/>
          </p:nvSpPr>
          <p:spPr bwMode="auto">
            <a:xfrm>
              <a:off x="4679900" y="226545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338" name="Rectangle 105"/>
            <p:cNvSpPr>
              <a:spLocks noChangeArrowheads="1"/>
            </p:cNvSpPr>
            <p:nvPr/>
          </p:nvSpPr>
          <p:spPr bwMode="auto">
            <a:xfrm>
              <a:off x="4333739" y="2265454"/>
              <a:ext cx="349337" cy="228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339" name="Rectangle 104"/>
            <p:cNvSpPr>
              <a:spLocks noChangeArrowheads="1"/>
            </p:cNvSpPr>
            <p:nvPr/>
          </p:nvSpPr>
          <p:spPr bwMode="auto">
            <a:xfrm>
              <a:off x="3949948" y="2265454"/>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340" name="Rectangle 103"/>
            <p:cNvSpPr>
              <a:spLocks noChangeArrowheads="1"/>
            </p:cNvSpPr>
            <p:nvPr/>
          </p:nvSpPr>
          <p:spPr bwMode="auto">
            <a:xfrm>
              <a:off x="3648187" y="2268587"/>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341" name="Rectangle 102"/>
            <p:cNvSpPr>
              <a:spLocks noChangeArrowheads="1"/>
            </p:cNvSpPr>
            <p:nvPr/>
          </p:nvSpPr>
          <p:spPr bwMode="auto">
            <a:xfrm>
              <a:off x="3298850" y="2268587"/>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342" name="Rectangle 101"/>
            <p:cNvSpPr>
              <a:spLocks noChangeArrowheads="1"/>
            </p:cNvSpPr>
            <p:nvPr/>
          </p:nvSpPr>
          <p:spPr bwMode="auto">
            <a:xfrm>
              <a:off x="2967555" y="226922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343" name="Line 838"/>
            <p:cNvSpPr>
              <a:spLocks noChangeShapeType="1"/>
            </p:cNvSpPr>
            <p:nvPr/>
          </p:nvSpPr>
          <p:spPr bwMode="auto">
            <a:xfrm flipV="1">
              <a:off x="3064867" y="2062107"/>
              <a:ext cx="2396133"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344" name="Rectangle 133"/>
            <p:cNvSpPr>
              <a:spLocks noChangeArrowheads="1"/>
            </p:cNvSpPr>
            <p:nvPr/>
          </p:nvSpPr>
          <p:spPr bwMode="auto">
            <a:xfrm>
              <a:off x="5057276" y="3102345"/>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4345" name="Rectangle 132"/>
            <p:cNvSpPr>
              <a:spLocks noChangeArrowheads="1"/>
            </p:cNvSpPr>
            <p:nvPr/>
          </p:nvSpPr>
          <p:spPr bwMode="auto">
            <a:xfrm>
              <a:off x="4681702" y="3108179"/>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346" name="Rectangle 133"/>
            <p:cNvSpPr>
              <a:spLocks noChangeArrowheads="1"/>
            </p:cNvSpPr>
            <p:nvPr/>
          </p:nvSpPr>
          <p:spPr bwMode="auto">
            <a:xfrm>
              <a:off x="4336599" y="3104664"/>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347" name="Rectangle 132"/>
            <p:cNvSpPr>
              <a:spLocks noChangeArrowheads="1"/>
            </p:cNvSpPr>
            <p:nvPr/>
          </p:nvSpPr>
          <p:spPr bwMode="auto">
            <a:xfrm>
              <a:off x="3961025" y="3110498"/>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4151" name="Group 9"/>
          <p:cNvGrpSpPr>
            <a:grpSpLocks/>
          </p:cNvGrpSpPr>
          <p:nvPr/>
        </p:nvGrpSpPr>
        <p:grpSpPr bwMode="auto">
          <a:xfrm>
            <a:off x="301625" y="5214938"/>
            <a:ext cx="2411413" cy="1617662"/>
            <a:chOff x="301625" y="5214938"/>
            <a:chExt cx="2411413" cy="1617662"/>
          </a:xfrm>
        </p:grpSpPr>
        <p:sp>
          <p:nvSpPr>
            <p:cNvPr id="4254" name="Rectangle 2"/>
            <p:cNvSpPr>
              <a:spLocks noChangeArrowheads="1"/>
            </p:cNvSpPr>
            <p:nvPr/>
          </p:nvSpPr>
          <p:spPr bwMode="auto">
            <a:xfrm>
              <a:off x="2368550"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255" name="Rectangle 3"/>
            <p:cNvSpPr>
              <a:spLocks noChangeArrowheads="1"/>
            </p:cNvSpPr>
            <p:nvPr/>
          </p:nvSpPr>
          <p:spPr bwMode="auto">
            <a:xfrm>
              <a:off x="2024063" y="5340326"/>
              <a:ext cx="344487"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256" name="Rectangle 4"/>
            <p:cNvSpPr>
              <a:spLocks noChangeArrowheads="1"/>
            </p:cNvSpPr>
            <p:nvPr/>
          </p:nvSpPr>
          <p:spPr bwMode="auto">
            <a:xfrm>
              <a:off x="1679575"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257" name="Rectangle 5"/>
            <p:cNvSpPr>
              <a:spLocks noChangeArrowheads="1"/>
            </p:cNvSpPr>
            <p:nvPr/>
          </p:nvSpPr>
          <p:spPr bwMode="auto">
            <a:xfrm>
              <a:off x="1335088" y="5340326"/>
              <a:ext cx="344487"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258" name="Rectangle 6"/>
            <p:cNvSpPr>
              <a:spLocks noChangeArrowheads="1"/>
            </p:cNvSpPr>
            <p:nvPr/>
          </p:nvSpPr>
          <p:spPr bwMode="auto">
            <a:xfrm>
              <a:off x="990600"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259" name="Rectangle 7"/>
            <p:cNvSpPr>
              <a:spLocks noChangeArrowheads="1"/>
            </p:cNvSpPr>
            <p:nvPr/>
          </p:nvSpPr>
          <p:spPr bwMode="auto">
            <a:xfrm>
              <a:off x="646113" y="5340326"/>
              <a:ext cx="344487"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260" name="Rectangle 8"/>
            <p:cNvSpPr>
              <a:spLocks noChangeArrowheads="1"/>
            </p:cNvSpPr>
            <p:nvPr/>
          </p:nvSpPr>
          <p:spPr bwMode="auto">
            <a:xfrm>
              <a:off x="301625"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261" name="Rectangle 9"/>
            <p:cNvSpPr>
              <a:spLocks noChangeArrowheads="1"/>
            </p:cNvSpPr>
            <p:nvPr/>
          </p:nvSpPr>
          <p:spPr bwMode="auto">
            <a:xfrm>
              <a:off x="301625" y="5214938"/>
              <a:ext cx="2411413" cy="1253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2017</a:t>
              </a:r>
            </a:p>
            <a:p>
              <a:pPr algn="ctr" eaLnBrk="1" fontAlgn="b" hangingPunct="1">
                <a:spcBef>
                  <a:spcPct val="0"/>
                </a:spcBef>
                <a:buFontTx/>
                <a:buNone/>
              </a:pPr>
              <a:endParaRPr lang="en-US" altLang="en-US" sz="1000" b="1"/>
            </a:p>
          </p:txBody>
        </p:sp>
        <p:sp>
          <p:nvSpPr>
            <p:cNvPr id="4262" name="Rectangle 127"/>
            <p:cNvSpPr>
              <a:spLocks noChangeArrowheads="1"/>
            </p:cNvSpPr>
            <p:nvPr/>
          </p:nvSpPr>
          <p:spPr bwMode="auto">
            <a:xfrm>
              <a:off x="201037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263" name="Rectangle 126"/>
            <p:cNvSpPr>
              <a:spLocks noChangeArrowheads="1"/>
            </p:cNvSpPr>
            <p:nvPr/>
          </p:nvSpPr>
          <p:spPr bwMode="auto">
            <a:xfrm>
              <a:off x="166112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264" name="Rectangle 125"/>
            <p:cNvSpPr>
              <a:spLocks noChangeArrowheads="1"/>
            </p:cNvSpPr>
            <p:nvPr/>
          </p:nvSpPr>
          <p:spPr bwMode="auto">
            <a:xfrm>
              <a:off x="1344598" y="5489741"/>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265" name="Rectangle 124"/>
            <p:cNvSpPr>
              <a:spLocks noChangeArrowheads="1"/>
            </p:cNvSpPr>
            <p:nvPr/>
          </p:nvSpPr>
          <p:spPr bwMode="auto">
            <a:xfrm>
              <a:off x="1051551" y="6602456"/>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266" name="Rectangle 123"/>
            <p:cNvSpPr>
              <a:spLocks noChangeArrowheads="1"/>
            </p:cNvSpPr>
            <p:nvPr/>
          </p:nvSpPr>
          <p:spPr bwMode="auto">
            <a:xfrm>
              <a:off x="707063" y="6602456"/>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267" name="Rectangle 122"/>
            <p:cNvSpPr>
              <a:spLocks noChangeArrowheads="1"/>
            </p:cNvSpPr>
            <p:nvPr/>
          </p:nvSpPr>
          <p:spPr bwMode="auto">
            <a:xfrm>
              <a:off x="367960" y="6602456"/>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268" name="Rectangle 121"/>
            <p:cNvSpPr>
              <a:spLocks noChangeArrowheads="1"/>
            </p:cNvSpPr>
            <p:nvPr/>
          </p:nvSpPr>
          <p:spPr bwMode="auto">
            <a:xfrm>
              <a:off x="2354863" y="6388362"/>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269" name="Rectangle 120"/>
            <p:cNvSpPr>
              <a:spLocks noChangeArrowheads="1"/>
            </p:cNvSpPr>
            <p:nvPr/>
          </p:nvSpPr>
          <p:spPr bwMode="auto">
            <a:xfrm>
              <a:off x="2010376" y="6388362"/>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270" name="Rectangle 119"/>
            <p:cNvSpPr>
              <a:spLocks noChangeArrowheads="1"/>
            </p:cNvSpPr>
            <p:nvPr/>
          </p:nvSpPr>
          <p:spPr bwMode="auto">
            <a:xfrm>
              <a:off x="1664301" y="6386775"/>
              <a:ext cx="344487" cy="233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271" name="Rectangle 118"/>
            <p:cNvSpPr>
              <a:spLocks noChangeArrowheads="1"/>
            </p:cNvSpPr>
            <p:nvPr/>
          </p:nvSpPr>
          <p:spPr bwMode="auto">
            <a:xfrm>
              <a:off x="1350347" y="6389156"/>
              <a:ext cx="344488"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272" name="Rectangle 117"/>
            <p:cNvSpPr>
              <a:spLocks noChangeArrowheads="1"/>
            </p:cNvSpPr>
            <p:nvPr/>
          </p:nvSpPr>
          <p:spPr bwMode="auto">
            <a:xfrm>
              <a:off x="1051551" y="6389156"/>
              <a:ext cx="344487"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273" name="Rectangle 116"/>
            <p:cNvSpPr>
              <a:spLocks noChangeArrowheads="1"/>
            </p:cNvSpPr>
            <p:nvPr/>
          </p:nvSpPr>
          <p:spPr bwMode="auto">
            <a:xfrm>
              <a:off x="707063" y="6389156"/>
              <a:ext cx="344488"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274" name="Rectangle 115"/>
            <p:cNvSpPr>
              <a:spLocks noChangeArrowheads="1"/>
            </p:cNvSpPr>
            <p:nvPr/>
          </p:nvSpPr>
          <p:spPr bwMode="auto">
            <a:xfrm>
              <a:off x="367960" y="6389156"/>
              <a:ext cx="344487"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275" name="Rectangle 114"/>
            <p:cNvSpPr>
              <a:spLocks noChangeArrowheads="1"/>
            </p:cNvSpPr>
            <p:nvPr/>
          </p:nvSpPr>
          <p:spPr bwMode="auto">
            <a:xfrm>
              <a:off x="2354863" y="6159805"/>
              <a:ext cx="344488"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276" name="Rectangle 113"/>
            <p:cNvSpPr>
              <a:spLocks noChangeArrowheads="1"/>
            </p:cNvSpPr>
            <p:nvPr/>
          </p:nvSpPr>
          <p:spPr bwMode="auto">
            <a:xfrm>
              <a:off x="2010376" y="6159805"/>
              <a:ext cx="344487"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277" name="Rectangle 112"/>
            <p:cNvSpPr>
              <a:spLocks noChangeArrowheads="1"/>
            </p:cNvSpPr>
            <p:nvPr/>
          </p:nvSpPr>
          <p:spPr bwMode="auto">
            <a:xfrm>
              <a:off x="1664301" y="6159011"/>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278" name="Rectangle 111"/>
            <p:cNvSpPr>
              <a:spLocks noChangeArrowheads="1"/>
            </p:cNvSpPr>
            <p:nvPr/>
          </p:nvSpPr>
          <p:spPr bwMode="auto">
            <a:xfrm>
              <a:off x="1350347" y="6159012"/>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279" name="Rectangle 110"/>
            <p:cNvSpPr>
              <a:spLocks noChangeArrowheads="1"/>
            </p:cNvSpPr>
            <p:nvPr/>
          </p:nvSpPr>
          <p:spPr bwMode="auto">
            <a:xfrm>
              <a:off x="1051551" y="615901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280" name="Rectangle 109"/>
            <p:cNvSpPr>
              <a:spLocks noChangeArrowheads="1"/>
            </p:cNvSpPr>
            <p:nvPr/>
          </p:nvSpPr>
          <p:spPr bwMode="auto">
            <a:xfrm>
              <a:off x="707063" y="6159012"/>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281" name="Rectangle 108"/>
            <p:cNvSpPr>
              <a:spLocks noChangeArrowheads="1"/>
            </p:cNvSpPr>
            <p:nvPr/>
          </p:nvSpPr>
          <p:spPr bwMode="auto">
            <a:xfrm>
              <a:off x="367960" y="615901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282" name="Rectangle 107"/>
            <p:cNvSpPr>
              <a:spLocks noChangeArrowheads="1"/>
            </p:cNvSpPr>
            <p:nvPr/>
          </p:nvSpPr>
          <p:spPr bwMode="auto">
            <a:xfrm>
              <a:off x="2354863" y="5928869"/>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283" name="Rectangle 106"/>
            <p:cNvSpPr>
              <a:spLocks noChangeArrowheads="1"/>
            </p:cNvSpPr>
            <p:nvPr/>
          </p:nvSpPr>
          <p:spPr bwMode="auto">
            <a:xfrm>
              <a:off x="2010376" y="5928869"/>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284" name="Rectangle 105"/>
            <p:cNvSpPr>
              <a:spLocks noChangeArrowheads="1"/>
            </p:cNvSpPr>
            <p:nvPr/>
          </p:nvSpPr>
          <p:spPr bwMode="auto">
            <a:xfrm>
              <a:off x="1664301" y="5928869"/>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285" name="Rectangle 104"/>
            <p:cNvSpPr>
              <a:spLocks noChangeArrowheads="1"/>
            </p:cNvSpPr>
            <p:nvPr/>
          </p:nvSpPr>
          <p:spPr bwMode="auto">
            <a:xfrm>
              <a:off x="1350347" y="5928868"/>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286" name="Rectangle 103"/>
            <p:cNvSpPr>
              <a:spLocks noChangeArrowheads="1"/>
            </p:cNvSpPr>
            <p:nvPr/>
          </p:nvSpPr>
          <p:spPr bwMode="auto">
            <a:xfrm>
              <a:off x="1051551" y="5928868"/>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287" name="Rectangle 102"/>
            <p:cNvSpPr>
              <a:spLocks noChangeArrowheads="1"/>
            </p:cNvSpPr>
            <p:nvPr/>
          </p:nvSpPr>
          <p:spPr bwMode="auto">
            <a:xfrm>
              <a:off x="707063" y="5928868"/>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288" name="Rectangle 101"/>
            <p:cNvSpPr>
              <a:spLocks noChangeArrowheads="1"/>
            </p:cNvSpPr>
            <p:nvPr/>
          </p:nvSpPr>
          <p:spPr bwMode="auto">
            <a:xfrm>
              <a:off x="367960" y="5928868"/>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289" name="Rectangle 100"/>
            <p:cNvSpPr>
              <a:spLocks noChangeArrowheads="1"/>
            </p:cNvSpPr>
            <p:nvPr/>
          </p:nvSpPr>
          <p:spPr bwMode="auto">
            <a:xfrm>
              <a:off x="2354863" y="5702645"/>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290" name="Rectangle 99"/>
            <p:cNvSpPr>
              <a:spLocks noChangeArrowheads="1"/>
            </p:cNvSpPr>
            <p:nvPr/>
          </p:nvSpPr>
          <p:spPr bwMode="auto">
            <a:xfrm>
              <a:off x="2010376" y="5702645"/>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291" name="Rectangle 98"/>
            <p:cNvSpPr>
              <a:spLocks noChangeArrowheads="1"/>
            </p:cNvSpPr>
            <p:nvPr/>
          </p:nvSpPr>
          <p:spPr bwMode="auto">
            <a:xfrm>
              <a:off x="1664301" y="5702645"/>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292" name="Rectangle 97"/>
            <p:cNvSpPr>
              <a:spLocks noChangeArrowheads="1"/>
            </p:cNvSpPr>
            <p:nvPr/>
          </p:nvSpPr>
          <p:spPr bwMode="auto">
            <a:xfrm>
              <a:off x="1350347" y="5702646"/>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293" name="Rectangle 96"/>
            <p:cNvSpPr>
              <a:spLocks noChangeArrowheads="1"/>
            </p:cNvSpPr>
            <p:nvPr/>
          </p:nvSpPr>
          <p:spPr bwMode="auto">
            <a:xfrm>
              <a:off x="1051551" y="570264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294" name="Rectangle 95"/>
            <p:cNvSpPr>
              <a:spLocks noChangeArrowheads="1"/>
            </p:cNvSpPr>
            <p:nvPr/>
          </p:nvSpPr>
          <p:spPr bwMode="auto">
            <a:xfrm>
              <a:off x="707063" y="5702646"/>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295" name="Rectangle 94"/>
            <p:cNvSpPr>
              <a:spLocks noChangeArrowheads="1"/>
            </p:cNvSpPr>
            <p:nvPr/>
          </p:nvSpPr>
          <p:spPr bwMode="auto">
            <a:xfrm>
              <a:off x="367960" y="570264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296" name="Rectangle 93"/>
            <p:cNvSpPr>
              <a:spLocks noChangeArrowheads="1"/>
            </p:cNvSpPr>
            <p:nvPr/>
          </p:nvSpPr>
          <p:spPr bwMode="auto">
            <a:xfrm>
              <a:off x="2354863" y="5489742"/>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297" name="Rectangle 126"/>
            <p:cNvSpPr>
              <a:spLocks noChangeArrowheads="1"/>
            </p:cNvSpPr>
            <p:nvPr/>
          </p:nvSpPr>
          <p:spPr bwMode="auto">
            <a:xfrm>
              <a:off x="99287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298" name="Rectangle 125"/>
            <p:cNvSpPr>
              <a:spLocks noChangeArrowheads="1"/>
            </p:cNvSpPr>
            <p:nvPr/>
          </p:nvSpPr>
          <p:spPr bwMode="auto">
            <a:xfrm>
              <a:off x="676348" y="5489741"/>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4299" name="Rectangle 127"/>
            <p:cNvSpPr>
              <a:spLocks noChangeArrowheads="1"/>
            </p:cNvSpPr>
            <p:nvPr/>
          </p:nvSpPr>
          <p:spPr bwMode="auto">
            <a:xfrm>
              <a:off x="35444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4300" name="Rectangle 126"/>
            <p:cNvSpPr>
              <a:spLocks noChangeArrowheads="1"/>
            </p:cNvSpPr>
            <p:nvPr/>
          </p:nvSpPr>
          <p:spPr bwMode="auto">
            <a:xfrm>
              <a:off x="2349884" y="660245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4301" name="Rectangle 125"/>
            <p:cNvSpPr>
              <a:spLocks noChangeArrowheads="1"/>
            </p:cNvSpPr>
            <p:nvPr/>
          </p:nvSpPr>
          <p:spPr bwMode="auto">
            <a:xfrm>
              <a:off x="2033356" y="6602456"/>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4302" name="Rectangle 126"/>
            <p:cNvSpPr>
              <a:spLocks noChangeArrowheads="1"/>
            </p:cNvSpPr>
            <p:nvPr/>
          </p:nvSpPr>
          <p:spPr bwMode="auto">
            <a:xfrm>
              <a:off x="1681634" y="660245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303" name="Rectangle 125"/>
            <p:cNvSpPr>
              <a:spLocks noChangeArrowheads="1"/>
            </p:cNvSpPr>
            <p:nvPr/>
          </p:nvSpPr>
          <p:spPr bwMode="auto">
            <a:xfrm>
              <a:off x="1365106" y="6602456"/>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sp>
        <p:nvSpPr>
          <p:cNvPr id="4152" name="Rectangle 13"/>
          <p:cNvSpPr>
            <a:spLocks noChangeArrowheads="1"/>
          </p:cNvSpPr>
          <p:nvPr/>
        </p:nvSpPr>
        <p:spPr bwMode="auto">
          <a:xfrm>
            <a:off x="695325" y="454025"/>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153" name="Rectangle 14"/>
          <p:cNvSpPr>
            <a:spLocks noChangeArrowheads="1"/>
          </p:cNvSpPr>
          <p:nvPr/>
        </p:nvSpPr>
        <p:spPr bwMode="auto">
          <a:xfrm>
            <a:off x="407988" y="447675"/>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4154" name="Rectangle 13"/>
          <p:cNvSpPr>
            <a:spLocks noChangeArrowheads="1"/>
          </p:cNvSpPr>
          <p:nvPr/>
        </p:nvSpPr>
        <p:spPr bwMode="auto">
          <a:xfrm>
            <a:off x="2003425" y="15811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4155" name="Rectangle 14"/>
          <p:cNvSpPr>
            <a:spLocks noChangeArrowheads="1"/>
          </p:cNvSpPr>
          <p:nvPr/>
        </p:nvSpPr>
        <p:spPr bwMode="auto">
          <a:xfrm>
            <a:off x="1644650" y="157480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156" name="Rectangle 47"/>
          <p:cNvSpPr>
            <a:spLocks noChangeArrowheads="1"/>
          </p:cNvSpPr>
          <p:nvPr/>
        </p:nvSpPr>
        <p:spPr bwMode="auto">
          <a:xfrm>
            <a:off x="2354263" y="157003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4157" name="Rectangle 13"/>
          <p:cNvSpPr>
            <a:spLocks noChangeArrowheads="1"/>
          </p:cNvSpPr>
          <p:nvPr/>
        </p:nvSpPr>
        <p:spPr bwMode="auto">
          <a:xfrm>
            <a:off x="1311275" y="15811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158" name="Rectangle 14"/>
          <p:cNvSpPr>
            <a:spLocks noChangeArrowheads="1"/>
          </p:cNvSpPr>
          <p:nvPr/>
        </p:nvSpPr>
        <p:spPr bwMode="auto">
          <a:xfrm>
            <a:off x="1025525" y="157480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nvGrpSpPr>
          <p:cNvPr id="4159" name="Group 1"/>
          <p:cNvGrpSpPr>
            <a:grpSpLocks/>
          </p:cNvGrpSpPr>
          <p:nvPr/>
        </p:nvGrpSpPr>
        <p:grpSpPr bwMode="auto">
          <a:xfrm>
            <a:off x="3000375" y="185738"/>
            <a:ext cx="2416175" cy="1422400"/>
            <a:chOff x="3000375" y="185738"/>
            <a:chExt cx="2416175" cy="1422916"/>
          </a:xfrm>
        </p:grpSpPr>
        <p:sp>
          <p:nvSpPr>
            <p:cNvPr id="4211" name="Rectangle 2"/>
            <p:cNvSpPr>
              <a:spLocks noChangeArrowheads="1"/>
            </p:cNvSpPr>
            <p:nvPr/>
          </p:nvSpPr>
          <p:spPr bwMode="auto">
            <a:xfrm>
              <a:off x="5072063" y="309509"/>
              <a:ext cx="344487"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212" name="Rectangle 3"/>
            <p:cNvSpPr>
              <a:spLocks noChangeArrowheads="1"/>
            </p:cNvSpPr>
            <p:nvPr/>
          </p:nvSpPr>
          <p:spPr bwMode="auto">
            <a:xfrm>
              <a:off x="4727575" y="309509"/>
              <a:ext cx="344488"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213" name="Rectangle 4"/>
            <p:cNvSpPr>
              <a:spLocks noChangeArrowheads="1"/>
            </p:cNvSpPr>
            <p:nvPr/>
          </p:nvSpPr>
          <p:spPr bwMode="auto">
            <a:xfrm>
              <a:off x="4383088" y="309509"/>
              <a:ext cx="344487"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214" name="Rectangle 5"/>
            <p:cNvSpPr>
              <a:spLocks noChangeArrowheads="1"/>
            </p:cNvSpPr>
            <p:nvPr/>
          </p:nvSpPr>
          <p:spPr bwMode="auto">
            <a:xfrm>
              <a:off x="4038600" y="309509"/>
              <a:ext cx="344488"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215" name="Rectangle 6"/>
            <p:cNvSpPr>
              <a:spLocks noChangeArrowheads="1"/>
            </p:cNvSpPr>
            <p:nvPr/>
          </p:nvSpPr>
          <p:spPr bwMode="auto">
            <a:xfrm>
              <a:off x="3694113" y="309509"/>
              <a:ext cx="344487"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216" name="Rectangle 7"/>
            <p:cNvSpPr>
              <a:spLocks noChangeArrowheads="1"/>
            </p:cNvSpPr>
            <p:nvPr/>
          </p:nvSpPr>
          <p:spPr bwMode="auto">
            <a:xfrm>
              <a:off x="3349625" y="309509"/>
              <a:ext cx="344488"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217" name="Rectangle 8"/>
            <p:cNvSpPr>
              <a:spLocks noChangeArrowheads="1"/>
            </p:cNvSpPr>
            <p:nvPr/>
          </p:nvSpPr>
          <p:spPr bwMode="auto">
            <a:xfrm>
              <a:off x="3000375" y="309509"/>
              <a:ext cx="349250"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218" name="Rectangle 9"/>
            <p:cNvSpPr>
              <a:spLocks noChangeArrowheads="1"/>
            </p:cNvSpPr>
            <p:nvPr/>
          </p:nvSpPr>
          <p:spPr bwMode="auto">
            <a:xfrm>
              <a:off x="3000375" y="185738"/>
              <a:ext cx="2416175" cy="12377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2017</a:t>
              </a:r>
            </a:p>
            <a:p>
              <a:pPr algn="ctr" eaLnBrk="1" fontAlgn="b" hangingPunct="1">
                <a:spcBef>
                  <a:spcPct val="0"/>
                </a:spcBef>
                <a:buFontTx/>
                <a:buNone/>
              </a:pPr>
              <a:endParaRPr lang="en-US" altLang="en-US" sz="1000" b="1"/>
            </a:p>
          </p:txBody>
        </p:sp>
        <p:sp>
          <p:nvSpPr>
            <p:cNvPr id="4219" name="Rectangle 55"/>
            <p:cNvSpPr>
              <a:spLocks noChangeArrowheads="1"/>
            </p:cNvSpPr>
            <p:nvPr/>
          </p:nvSpPr>
          <p:spPr bwMode="auto">
            <a:xfrm>
              <a:off x="3066269" y="48447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220" name="Rectangle 56"/>
            <p:cNvSpPr>
              <a:spLocks noChangeArrowheads="1"/>
            </p:cNvSpPr>
            <p:nvPr/>
          </p:nvSpPr>
          <p:spPr bwMode="auto">
            <a:xfrm>
              <a:off x="4723445" y="137623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4221" name="Rectangle 106"/>
            <p:cNvSpPr>
              <a:spLocks noChangeArrowheads="1"/>
            </p:cNvSpPr>
            <p:nvPr/>
          </p:nvSpPr>
          <p:spPr bwMode="auto">
            <a:xfrm>
              <a:off x="4378958" y="1376238"/>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222" name="Rectangle 105"/>
            <p:cNvSpPr>
              <a:spLocks noChangeArrowheads="1"/>
            </p:cNvSpPr>
            <p:nvPr/>
          </p:nvSpPr>
          <p:spPr bwMode="auto">
            <a:xfrm>
              <a:off x="4034470" y="1368304"/>
              <a:ext cx="344488" cy="236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223" name="Rectangle 104"/>
            <p:cNvSpPr>
              <a:spLocks noChangeArrowheads="1"/>
            </p:cNvSpPr>
            <p:nvPr/>
          </p:nvSpPr>
          <p:spPr bwMode="auto">
            <a:xfrm>
              <a:off x="3703513" y="1376239"/>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224" name="Rectangle 102"/>
            <p:cNvSpPr>
              <a:spLocks noChangeArrowheads="1"/>
            </p:cNvSpPr>
            <p:nvPr/>
          </p:nvSpPr>
          <p:spPr bwMode="auto">
            <a:xfrm>
              <a:off x="3390145" y="1381741"/>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225" name="Rectangle 101"/>
            <p:cNvSpPr>
              <a:spLocks noChangeArrowheads="1"/>
            </p:cNvSpPr>
            <p:nvPr/>
          </p:nvSpPr>
          <p:spPr bwMode="auto">
            <a:xfrm>
              <a:off x="3045658" y="1381741"/>
              <a:ext cx="344487"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226" name="Rectangle 100"/>
            <p:cNvSpPr>
              <a:spLocks noChangeArrowheads="1"/>
            </p:cNvSpPr>
            <p:nvPr/>
          </p:nvSpPr>
          <p:spPr bwMode="auto">
            <a:xfrm>
              <a:off x="5049448" y="1141842"/>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227" name="Rectangle 99"/>
            <p:cNvSpPr>
              <a:spLocks noChangeArrowheads="1"/>
            </p:cNvSpPr>
            <p:nvPr/>
          </p:nvSpPr>
          <p:spPr bwMode="auto">
            <a:xfrm>
              <a:off x="4704961" y="1141842"/>
              <a:ext cx="344487"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228" name="Rectangle 98"/>
            <p:cNvSpPr>
              <a:spLocks noChangeArrowheads="1"/>
            </p:cNvSpPr>
            <p:nvPr/>
          </p:nvSpPr>
          <p:spPr bwMode="auto">
            <a:xfrm>
              <a:off x="4360473" y="114342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229" name="Rectangle 97"/>
            <p:cNvSpPr>
              <a:spLocks noChangeArrowheads="1"/>
            </p:cNvSpPr>
            <p:nvPr/>
          </p:nvSpPr>
          <p:spPr bwMode="auto">
            <a:xfrm>
              <a:off x="4013604" y="1147955"/>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230" name="Rectangle 96"/>
            <p:cNvSpPr>
              <a:spLocks noChangeArrowheads="1"/>
            </p:cNvSpPr>
            <p:nvPr/>
          </p:nvSpPr>
          <p:spPr bwMode="auto">
            <a:xfrm>
              <a:off x="3708419" y="1155575"/>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231" name="Rectangle 95"/>
            <p:cNvSpPr>
              <a:spLocks noChangeArrowheads="1"/>
            </p:cNvSpPr>
            <p:nvPr/>
          </p:nvSpPr>
          <p:spPr bwMode="auto">
            <a:xfrm>
              <a:off x="3390145" y="1156414"/>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232" name="Rectangle 94"/>
            <p:cNvSpPr>
              <a:spLocks noChangeArrowheads="1"/>
            </p:cNvSpPr>
            <p:nvPr/>
          </p:nvSpPr>
          <p:spPr bwMode="auto">
            <a:xfrm>
              <a:off x="3045658" y="115641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233" name="Rectangle 93"/>
            <p:cNvSpPr>
              <a:spLocks noChangeArrowheads="1"/>
            </p:cNvSpPr>
            <p:nvPr/>
          </p:nvSpPr>
          <p:spPr bwMode="auto">
            <a:xfrm>
              <a:off x="5049448" y="916515"/>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234" name="Rectangle 92"/>
            <p:cNvSpPr>
              <a:spLocks noChangeArrowheads="1"/>
            </p:cNvSpPr>
            <p:nvPr/>
          </p:nvSpPr>
          <p:spPr bwMode="auto">
            <a:xfrm>
              <a:off x="4704961" y="916515"/>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235" name="Rectangle 91"/>
            <p:cNvSpPr>
              <a:spLocks noChangeArrowheads="1"/>
            </p:cNvSpPr>
            <p:nvPr/>
          </p:nvSpPr>
          <p:spPr bwMode="auto">
            <a:xfrm>
              <a:off x="4360473" y="916515"/>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236" name="Rectangle 90"/>
            <p:cNvSpPr>
              <a:spLocks noChangeArrowheads="1"/>
            </p:cNvSpPr>
            <p:nvPr/>
          </p:nvSpPr>
          <p:spPr bwMode="auto">
            <a:xfrm>
              <a:off x="4013604" y="921041"/>
              <a:ext cx="344488"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237" name="Rectangle 89"/>
            <p:cNvSpPr>
              <a:spLocks noChangeArrowheads="1"/>
            </p:cNvSpPr>
            <p:nvPr/>
          </p:nvSpPr>
          <p:spPr bwMode="auto">
            <a:xfrm>
              <a:off x="3708419" y="928661"/>
              <a:ext cx="344487"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238" name="Rectangle 88"/>
            <p:cNvSpPr>
              <a:spLocks noChangeArrowheads="1"/>
            </p:cNvSpPr>
            <p:nvPr/>
          </p:nvSpPr>
          <p:spPr bwMode="auto">
            <a:xfrm>
              <a:off x="3390145" y="929500"/>
              <a:ext cx="344488"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239" name="Rectangle 87"/>
            <p:cNvSpPr>
              <a:spLocks noChangeArrowheads="1"/>
            </p:cNvSpPr>
            <p:nvPr/>
          </p:nvSpPr>
          <p:spPr bwMode="auto">
            <a:xfrm>
              <a:off x="3045658" y="929500"/>
              <a:ext cx="344487"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240" name="Rectangle 86"/>
            <p:cNvSpPr>
              <a:spLocks noChangeArrowheads="1"/>
            </p:cNvSpPr>
            <p:nvPr/>
          </p:nvSpPr>
          <p:spPr bwMode="auto">
            <a:xfrm>
              <a:off x="5049448" y="689601"/>
              <a:ext cx="344488"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241" name="Rectangle 85"/>
            <p:cNvSpPr>
              <a:spLocks noChangeArrowheads="1"/>
            </p:cNvSpPr>
            <p:nvPr/>
          </p:nvSpPr>
          <p:spPr bwMode="auto">
            <a:xfrm>
              <a:off x="4704961" y="689601"/>
              <a:ext cx="344487"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242" name="Rectangle 84"/>
            <p:cNvSpPr>
              <a:spLocks noChangeArrowheads="1"/>
            </p:cNvSpPr>
            <p:nvPr/>
          </p:nvSpPr>
          <p:spPr bwMode="auto">
            <a:xfrm>
              <a:off x="4360473" y="69118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243" name="Rectangle 83"/>
            <p:cNvSpPr>
              <a:spLocks noChangeArrowheads="1"/>
            </p:cNvSpPr>
            <p:nvPr/>
          </p:nvSpPr>
          <p:spPr bwMode="auto">
            <a:xfrm>
              <a:off x="4013604" y="695715"/>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244" name="Rectangle 82"/>
            <p:cNvSpPr>
              <a:spLocks noChangeArrowheads="1"/>
            </p:cNvSpPr>
            <p:nvPr/>
          </p:nvSpPr>
          <p:spPr bwMode="auto">
            <a:xfrm>
              <a:off x="3708419" y="70333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245" name="Rectangle 81"/>
            <p:cNvSpPr>
              <a:spLocks noChangeArrowheads="1"/>
            </p:cNvSpPr>
            <p:nvPr/>
          </p:nvSpPr>
          <p:spPr bwMode="auto">
            <a:xfrm>
              <a:off x="3390145" y="704173"/>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246" name="Rectangle 80"/>
            <p:cNvSpPr>
              <a:spLocks noChangeArrowheads="1"/>
            </p:cNvSpPr>
            <p:nvPr/>
          </p:nvSpPr>
          <p:spPr bwMode="auto">
            <a:xfrm>
              <a:off x="3045658" y="704173"/>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247" name="Rectangle 79"/>
            <p:cNvSpPr>
              <a:spLocks noChangeArrowheads="1"/>
            </p:cNvSpPr>
            <p:nvPr/>
          </p:nvSpPr>
          <p:spPr bwMode="auto">
            <a:xfrm>
              <a:off x="5049448" y="464274"/>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248" name="Rectangle 78"/>
            <p:cNvSpPr>
              <a:spLocks noChangeArrowheads="1"/>
            </p:cNvSpPr>
            <p:nvPr/>
          </p:nvSpPr>
          <p:spPr bwMode="auto">
            <a:xfrm>
              <a:off x="4704961" y="46427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249" name="Rectangle 77"/>
            <p:cNvSpPr>
              <a:spLocks noChangeArrowheads="1"/>
            </p:cNvSpPr>
            <p:nvPr/>
          </p:nvSpPr>
          <p:spPr bwMode="auto">
            <a:xfrm>
              <a:off x="4360473" y="465862"/>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250" name="Rectangle 76"/>
            <p:cNvSpPr>
              <a:spLocks noChangeArrowheads="1"/>
            </p:cNvSpPr>
            <p:nvPr/>
          </p:nvSpPr>
          <p:spPr bwMode="auto">
            <a:xfrm>
              <a:off x="4013604" y="47038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251" name="Rectangle 75"/>
            <p:cNvSpPr>
              <a:spLocks noChangeArrowheads="1"/>
            </p:cNvSpPr>
            <p:nvPr/>
          </p:nvSpPr>
          <p:spPr bwMode="auto">
            <a:xfrm>
              <a:off x="3708419" y="478007"/>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252" name="Rectangle 74"/>
            <p:cNvSpPr>
              <a:spLocks noChangeArrowheads="1"/>
            </p:cNvSpPr>
            <p:nvPr/>
          </p:nvSpPr>
          <p:spPr bwMode="auto">
            <a:xfrm>
              <a:off x="3410756" y="484474"/>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253" name="Rectangle 56"/>
            <p:cNvSpPr>
              <a:spLocks noChangeArrowheads="1"/>
            </p:cNvSpPr>
            <p:nvPr/>
          </p:nvSpPr>
          <p:spPr bwMode="auto">
            <a:xfrm>
              <a:off x="5030620" y="1375120"/>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grpSp>
      <p:grpSp>
        <p:nvGrpSpPr>
          <p:cNvPr id="4160" name="Group 6"/>
          <p:cNvGrpSpPr>
            <a:grpSpLocks/>
          </p:cNvGrpSpPr>
          <p:nvPr/>
        </p:nvGrpSpPr>
        <p:grpSpPr bwMode="auto">
          <a:xfrm>
            <a:off x="314325" y="3598863"/>
            <a:ext cx="2459038" cy="1501775"/>
            <a:chOff x="314325" y="3598863"/>
            <a:chExt cx="2459583" cy="1501924"/>
          </a:xfrm>
        </p:grpSpPr>
        <p:sp>
          <p:nvSpPr>
            <p:cNvPr id="4161" name="Rectangle 2"/>
            <p:cNvSpPr>
              <a:spLocks noChangeArrowheads="1"/>
            </p:cNvSpPr>
            <p:nvPr/>
          </p:nvSpPr>
          <p:spPr bwMode="auto">
            <a:xfrm>
              <a:off x="2381250"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162" name="Rectangle 3"/>
            <p:cNvSpPr>
              <a:spLocks noChangeArrowheads="1"/>
            </p:cNvSpPr>
            <p:nvPr/>
          </p:nvSpPr>
          <p:spPr bwMode="auto">
            <a:xfrm>
              <a:off x="2036763" y="3724248"/>
              <a:ext cx="344487"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163" name="Rectangle 4"/>
            <p:cNvSpPr>
              <a:spLocks noChangeArrowheads="1"/>
            </p:cNvSpPr>
            <p:nvPr/>
          </p:nvSpPr>
          <p:spPr bwMode="auto">
            <a:xfrm>
              <a:off x="1692275"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164" name="Rectangle 5"/>
            <p:cNvSpPr>
              <a:spLocks noChangeArrowheads="1"/>
            </p:cNvSpPr>
            <p:nvPr/>
          </p:nvSpPr>
          <p:spPr bwMode="auto">
            <a:xfrm>
              <a:off x="1347788" y="3724248"/>
              <a:ext cx="344487"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165" name="Rectangle 6"/>
            <p:cNvSpPr>
              <a:spLocks noChangeArrowheads="1"/>
            </p:cNvSpPr>
            <p:nvPr/>
          </p:nvSpPr>
          <p:spPr bwMode="auto">
            <a:xfrm>
              <a:off x="1003300"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166" name="Rectangle 7"/>
            <p:cNvSpPr>
              <a:spLocks noChangeArrowheads="1"/>
            </p:cNvSpPr>
            <p:nvPr/>
          </p:nvSpPr>
          <p:spPr bwMode="auto">
            <a:xfrm>
              <a:off x="658813" y="3724248"/>
              <a:ext cx="344487"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167" name="Rectangle 8"/>
            <p:cNvSpPr>
              <a:spLocks noChangeArrowheads="1"/>
            </p:cNvSpPr>
            <p:nvPr/>
          </p:nvSpPr>
          <p:spPr bwMode="auto">
            <a:xfrm>
              <a:off x="314325"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168" name="Rectangle 9"/>
            <p:cNvSpPr>
              <a:spLocks noChangeArrowheads="1"/>
            </p:cNvSpPr>
            <p:nvPr/>
          </p:nvSpPr>
          <p:spPr bwMode="auto">
            <a:xfrm>
              <a:off x="314325" y="3598863"/>
              <a:ext cx="2411413" cy="1253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2017</a:t>
              </a:r>
            </a:p>
            <a:p>
              <a:pPr algn="ctr" eaLnBrk="1" fontAlgn="b" hangingPunct="1">
                <a:spcBef>
                  <a:spcPct val="0"/>
                </a:spcBef>
                <a:buFontTx/>
                <a:buNone/>
              </a:pPr>
              <a:endParaRPr lang="en-US" altLang="en-US" sz="1000" b="1"/>
            </a:p>
          </p:txBody>
        </p:sp>
        <p:sp>
          <p:nvSpPr>
            <p:cNvPr id="4169" name="Rectangle 115"/>
            <p:cNvSpPr>
              <a:spLocks noChangeArrowheads="1"/>
            </p:cNvSpPr>
            <p:nvPr/>
          </p:nvSpPr>
          <p:spPr bwMode="auto">
            <a:xfrm>
              <a:off x="361421" y="4868448"/>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170" name="Rectangle 114"/>
            <p:cNvSpPr>
              <a:spLocks noChangeArrowheads="1"/>
            </p:cNvSpPr>
            <p:nvPr/>
          </p:nvSpPr>
          <p:spPr bwMode="auto">
            <a:xfrm>
              <a:off x="2406100" y="4678022"/>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171" name="Rectangle 113"/>
            <p:cNvSpPr>
              <a:spLocks noChangeArrowheads="1"/>
            </p:cNvSpPr>
            <p:nvPr/>
          </p:nvSpPr>
          <p:spPr bwMode="auto">
            <a:xfrm>
              <a:off x="2061612" y="4678022"/>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172" name="Rectangle 112"/>
            <p:cNvSpPr>
              <a:spLocks noChangeArrowheads="1"/>
            </p:cNvSpPr>
            <p:nvPr/>
          </p:nvSpPr>
          <p:spPr bwMode="auto">
            <a:xfrm>
              <a:off x="1685436" y="4678022"/>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173" name="Rectangle 111"/>
            <p:cNvSpPr>
              <a:spLocks noChangeArrowheads="1"/>
            </p:cNvSpPr>
            <p:nvPr/>
          </p:nvSpPr>
          <p:spPr bwMode="auto">
            <a:xfrm>
              <a:off x="1373490" y="4678022"/>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174" name="Rectangle 110"/>
            <p:cNvSpPr>
              <a:spLocks noChangeArrowheads="1"/>
            </p:cNvSpPr>
            <p:nvPr/>
          </p:nvSpPr>
          <p:spPr bwMode="auto">
            <a:xfrm>
              <a:off x="1077300" y="4678022"/>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175" name="Rectangle 109"/>
            <p:cNvSpPr>
              <a:spLocks noChangeArrowheads="1"/>
            </p:cNvSpPr>
            <p:nvPr/>
          </p:nvSpPr>
          <p:spPr bwMode="auto">
            <a:xfrm>
              <a:off x="732813" y="4678022"/>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176" name="Rectangle 108"/>
            <p:cNvSpPr>
              <a:spLocks noChangeArrowheads="1"/>
            </p:cNvSpPr>
            <p:nvPr/>
          </p:nvSpPr>
          <p:spPr bwMode="auto">
            <a:xfrm>
              <a:off x="369221" y="4678022"/>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177" name="Rectangle 107"/>
            <p:cNvSpPr>
              <a:spLocks noChangeArrowheads="1"/>
            </p:cNvSpPr>
            <p:nvPr/>
          </p:nvSpPr>
          <p:spPr bwMode="auto">
            <a:xfrm>
              <a:off x="2406100" y="4475046"/>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178" name="Rectangle 106"/>
            <p:cNvSpPr>
              <a:spLocks noChangeArrowheads="1"/>
            </p:cNvSpPr>
            <p:nvPr/>
          </p:nvSpPr>
          <p:spPr bwMode="auto">
            <a:xfrm>
              <a:off x="2061612" y="4475046"/>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179" name="Rectangle 105"/>
            <p:cNvSpPr>
              <a:spLocks noChangeArrowheads="1"/>
            </p:cNvSpPr>
            <p:nvPr/>
          </p:nvSpPr>
          <p:spPr bwMode="auto">
            <a:xfrm>
              <a:off x="1685436" y="4478220"/>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180" name="Rectangle 104"/>
            <p:cNvSpPr>
              <a:spLocks noChangeArrowheads="1"/>
            </p:cNvSpPr>
            <p:nvPr/>
          </p:nvSpPr>
          <p:spPr bwMode="auto">
            <a:xfrm>
              <a:off x="1373490" y="4476634"/>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181" name="Rectangle 103"/>
            <p:cNvSpPr>
              <a:spLocks noChangeArrowheads="1"/>
            </p:cNvSpPr>
            <p:nvPr/>
          </p:nvSpPr>
          <p:spPr bwMode="auto">
            <a:xfrm>
              <a:off x="1077300" y="4483719"/>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182" name="Rectangle 102"/>
            <p:cNvSpPr>
              <a:spLocks noChangeArrowheads="1"/>
            </p:cNvSpPr>
            <p:nvPr/>
          </p:nvSpPr>
          <p:spPr bwMode="auto">
            <a:xfrm>
              <a:off x="732813" y="4483719"/>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183" name="Rectangle 101"/>
            <p:cNvSpPr>
              <a:spLocks noChangeArrowheads="1"/>
            </p:cNvSpPr>
            <p:nvPr/>
          </p:nvSpPr>
          <p:spPr bwMode="auto">
            <a:xfrm>
              <a:off x="369221" y="4499527"/>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184" name="Rectangle 100"/>
            <p:cNvSpPr>
              <a:spLocks noChangeArrowheads="1"/>
            </p:cNvSpPr>
            <p:nvPr/>
          </p:nvSpPr>
          <p:spPr bwMode="auto">
            <a:xfrm>
              <a:off x="2406100" y="4263017"/>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185" name="Rectangle 99"/>
            <p:cNvSpPr>
              <a:spLocks noChangeArrowheads="1"/>
            </p:cNvSpPr>
            <p:nvPr/>
          </p:nvSpPr>
          <p:spPr bwMode="auto">
            <a:xfrm>
              <a:off x="2061612" y="4263017"/>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186" name="Rectangle 98"/>
            <p:cNvSpPr>
              <a:spLocks noChangeArrowheads="1"/>
            </p:cNvSpPr>
            <p:nvPr/>
          </p:nvSpPr>
          <p:spPr bwMode="auto">
            <a:xfrm>
              <a:off x="1685436" y="4266191"/>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187" name="Rectangle 97"/>
            <p:cNvSpPr>
              <a:spLocks noChangeArrowheads="1"/>
            </p:cNvSpPr>
            <p:nvPr/>
          </p:nvSpPr>
          <p:spPr bwMode="auto">
            <a:xfrm>
              <a:off x="1373490" y="4264603"/>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188" name="Rectangle 96"/>
            <p:cNvSpPr>
              <a:spLocks noChangeArrowheads="1"/>
            </p:cNvSpPr>
            <p:nvPr/>
          </p:nvSpPr>
          <p:spPr bwMode="auto">
            <a:xfrm>
              <a:off x="1077300" y="4271689"/>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189" name="Rectangle 95"/>
            <p:cNvSpPr>
              <a:spLocks noChangeArrowheads="1"/>
            </p:cNvSpPr>
            <p:nvPr/>
          </p:nvSpPr>
          <p:spPr bwMode="auto">
            <a:xfrm>
              <a:off x="732813" y="4271689"/>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190" name="Rectangle 94"/>
            <p:cNvSpPr>
              <a:spLocks noChangeArrowheads="1"/>
            </p:cNvSpPr>
            <p:nvPr/>
          </p:nvSpPr>
          <p:spPr bwMode="auto">
            <a:xfrm>
              <a:off x="369221" y="4287496"/>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191" name="Rectangle 93"/>
            <p:cNvSpPr>
              <a:spLocks noChangeArrowheads="1"/>
            </p:cNvSpPr>
            <p:nvPr/>
          </p:nvSpPr>
          <p:spPr bwMode="auto">
            <a:xfrm>
              <a:off x="2406100" y="4050986"/>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192" name="Rectangle 92"/>
            <p:cNvSpPr>
              <a:spLocks noChangeArrowheads="1"/>
            </p:cNvSpPr>
            <p:nvPr/>
          </p:nvSpPr>
          <p:spPr bwMode="auto">
            <a:xfrm>
              <a:off x="2061612" y="4050986"/>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193" name="Rectangle 91"/>
            <p:cNvSpPr>
              <a:spLocks noChangeArrowheads="1"/>
            </p:cNvSpPr>
            <p:nvPr/>
          </p:nvSpPr>
          <p:spPr bwMode="auto">
            <a:xfrm>
              <a:off x="1685436" y="4054160"/>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194" name="Rectangle 90"/>
            <p:cNvSpPr>
              <a:spLocks noChangeArrowheads="1"/>
            </p:cNvSpPr>
            <p:nvPr/>
          </p:nvSpPr>
          <p:spPr bwMode="auto">
            <a:xfrm>
              <a:off x="1373490" y="4052574"/>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195" name="Rectangle 89"/>
            <p:cNvSpPr>
              <a:spLocks noChangeArrowheads="1"/>
            </p:cNvSpPr>
            <p:nvPr/>
          </p:nvSpPr>
          <p:spPr bwMode="auto">
            <a:xfrm>
              <a:off x="1077300" y="4059659"/>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196" name="Rectangle 88"/>
            <p:cNvSpPr>
              <a:spLocks noChangeArrowheads="1"/>
            </p:cNvSpPr>
            <p:nvPr/>
          </p:nvSpPr>
          <p:spPr bwMode="auto">
            <a:xfrm>
              <a:off x="732813" y="4059659"/>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197" name="Rectangle 87"/>
            <p:cNvSpPr>
              <a:spLocks noChangeArrowheads="1"/>
            </p:cNvSpPr>
            <p:nvPr/>
          </p:nvSpPr>
          <p:spPr bwMode="auto">
            <a:xfrm>
              <a:off x="369221" y="4075467"/>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198" name="Rectangle 86"/>
            <p:cNvSpPr>
              <a:spLocks noChangeArrowheads="1"/>
            </p:cNvSpPr>
            <p:nvPr/>
          </p:nvSpPr>
          <p:spPr bwMode="auto">
            <a:xfrm>
              <a:off x="2406100" y="3852538"/>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199" name="Rectangle 85"/>
            <p:cNvSpPr>
              <a:spLocks noChangeArrowheads="1"/>
            </p:cNvSpPr>
            <p:nvPr/>
          </p:nvSpPr>
          <p:spPr bwMode="auto">
            <a:xfrm>
              <a:off x="2061612" y="3852538"/>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200" name="Rectangle 83"/>
            <p:cNvSpPr>
              <a:spLocks noChangeArrowheads="1"/>
            </p:cNvSpPr>
            <p:nvPr/>
          </p:nvSpPr>
          <p:spPr bwMode="auto">
            <a:xfrm>
              <a:off x="1366349" y="3852537"/>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201" name="Rectangle 82"/>
            <p:cNvSpPr>
              <a:spLocks noChangeArrowheads="1"/>
            </p:cNvSpPr>
            <p:nvPr/>
          </p:nvSpPr>
          <p:spPr bwMode="auto">
            <a:xfrm>
              <a:off x="1072093" y="3859251"/>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202" name="Rectangle 81"/>
            <p:cNvSpPr>
              <a:spLocks noChangeArrowheads="1"/>
            </p:cNvSpPr>
            <p:nvPr/>
          </p:nvSpPr>
          <p:spPr bwMode="auto">
            <a:xfrm>
              <a:off x="727606" y="3859251"/>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203" name="Rectangle 81"/>
            <p:cNvSpPr>
              <a:spLocks noChangeArrowheads="1"/>
            </p:cNvSpPr>
            <p:nvPr/>
          </p:nvSpPr>
          <p:spPr bwMode="auto">
            <a:xfrm>
              <a:off x="1685436" y="3847776"/>
              <a:ext cx="344487" cy="23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204" name="Rectangle 81"/>
            <p:cNvSpPr>
              <a:spLocks noChangeArrowheads="1"/>
            </p:cNvSpPr>
            <p:nvPr/>
          </p:nvSpPr>
          <p:spPr bwMode="auto">
            <a:xfrm>
              <a:off x="369221" y="3870966"/>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4205" name="Rectangle 83"/>
            <p:cNvSpPr>
              <a:spLocks noChangeArrowheads="1"/>
            </p:cNvSpPr>
            <p:nvPr/>
          </p:nvSpPr>
          <p:spPr bwMode="auto">
            <a:xfrm>
              <a:off x="1717437" y="4852221"/>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4206" name="Rectangle 82"/>
            <p:cNvSpPr>
              <a:spLocks noChangeArrowheads="1"/>
            </p:cNvSpPr>
            <p:nvPr/>
          </p:nvSpPr>
          <p:spPr bwMode="auto">
            <a:xfrm>
              <a:off x="1423181" y="4858935"/>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207" name="Rectangle 81"/>
            <p:cNvSpPr>
              <a:spLocks noChangeArrowheads="1"/>
            </p:cNvSpPr>
            <p:nvPr/>
          </p:nvSpPr>
          <p:spPr bwMode="auto">
            <a:xfrm>
              <a:off x="1078694" y="4858935"/>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208" name="Rectangle 81"/>
            <p:cNvSpPr>
              <a:spLocks noChangeArrowheads="1"/>
            </p:cNvSpPr>
            <p:nvPr/>
          </p:nvSpPr>
          <p:spPr bwMode="auto">
            <a:xfrm>
              <a:off x="2080229" y="4847460"/>
              <a:ext cx="344487" cy="23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4209" name="Rectangle 81"/>
            <p:cNvSpPr>
              <a:spLocks noChangeArrowheads="1"/>
            </p:cNvSpPr>
            <p:nvPr/>
          </p:nvSpPr>
          <p:spPr bwMode="auto">
            <a:xfrm>
              <a:off x="720309" y="4870650"/>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210" name="Rectangle 81"/>
            <p:cNvSpPr>
              <a:spLocks noChangeArrowheads="1"/>
            </p:cNvSpPr>
            <p:nvPr/>
          </p:nvSpPr>
          <p:spPr bwMode="auto">
            <a:xfrm>
              <a:off x="2429421" y="4840827"/>
              <a:ext cx="344487" cy="23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13013" y="900113"/>
            <a:ext cx="4095750" cy="5616575"/>
          </a:xfrm>
          <a:prstGeom prst="rect">
            <a:avLst/>
          </a:prstGeom>
          <a:solidFill>
            <a:srgbClr val="A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Rectangle 49"/>
          <p:cNvSpPr>
            <a:spLocks noChangeArrowheads="1"/>
          </p:cNvSpPr>
          <p:nvPr/>
        </p:nvSpPr>
        <p:spPr bwMode="auto">
          <a:xfrm>
            <a:off x="2676525" y="1052513"/>
            <a:ext cx="3767138" cy="377666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Text Box 55"/>
          <p:cNvSpPr txBox="1">
            <a:spLocks noChangeArrowheads="1"/>
          </p:cNvSpPr>
          <p:nvPr/>
        </p:nvSpPr>
        <p:spPr bwMode="auto">
          <a:xfrm>
            <a:off x="6907213" y="2701925"/>
            <a:ext cx="2052637"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aseline="-25000"/>
              <a:t>You can also cut out the months to make your own calendars</a:t>
            </a:r>
            <a:endParaRPr lang="en-US" altLang="en-US" sz="1800" baseline="-25000"/>
          </a:p>
        </p:txBody>
      </p:sp>
      <p:sp>
        <p:nvSpPr>
          <p:cNvPr id="5125" name="Text Box 56"/>
          <p:cNvSpPr txBox="1">
            <a:spLocks noChangeArrowheads="1"/>
          </p:cNvSpPr>
          <p:nvPr/>
        </p:nvSpPr>
        <p:spPr bwMode="auto">
          <a:xfrm>
            <a:off x="1320800" y="190500"/>
            <a:ext cx="6480175" cy="44450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2800"/>
              <a:t>2015 printable calendar</a:t>
            </a:r>
            <a:endParaRPr lang="en-US" altLang="en-US" sz="2800"/>
          </a:p>
        </p:txBody>
      </p:sp>
      <p:pic>
        <p:nvPicPr>
          <p:cNvPr id="5126" name="Picture 303" descr="IMG_25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5913" y="1204913"/>
            <a:ext cx="3408362" cy="347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3" name="Group 52"/>
          <p:cNvGrpSpPr/>
          <p:nvPr/>
        </p:nvGrpSpPr>
        <p:grpSpPr>
          <a:xfrm>
            <a:off x="3431021" y="4729870"/>
            <a:ext cx="2497758" cy="1406237"/>
            <a:chOff x="2963242" y="1940632"/>
            <a:chExt cx="2497758" cy="1406237"/>
          </a:xfrm>
          <a:solidFill>
            <a:schemeClr val="bg1"/>
          </a:solidFill>
        </p:grpSpPr>
        <p:sp>
          <p:nvSpPr>
            <p:cNvPr id="54" name="Rectangle 2"/>
            <p:cNvSpPr>
              <a:spLocks noChangeArrowheads="1"/>
            </p:cNvSpPr>
            <p:nvPr/>
          </p:nvSpPr>
          <p:spPr bwMode="auto">
            <a:xfrm>
              <a:off x="5059263" y="2077973"/>
              <a:ext cx="349337" cy="12534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b="1" smtClean="0">
                  <a:cs typeface="Arial" panose="020B0604020202020204" pitchFamily="34" charset="0"/>
                </a:rPr>
                <a:t>S</a:t>
              </a:r>
              <a:endParaRPr lang="en-US" altLang="en-US" sz="1000" b="1" smtClean="0"/>
            </a:p>
          </p:txBody>
        </p:sp>
        <p:sp>
          <p:nvSpPr>
            <p:cNvPr id="55" name="Rectangle 3"/>
            <p:cNvSpPr>
              <a:spLocks noChangeArrowheads="1"/>
            </p:cNvSpPr>
            <p:nvPr/>
          </p:nvSpPr>
          <p:spPr bwMode="auto">
            <a:xfrm>
              <a:off x="4709926" y="2077973"/>
              <a:ext cx="349337" cy="12534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b="1" smtClean="0">
                  <a:cs typeface="Arial" panose="020B0604020202020204" pitchFamily="34" charset="0"/>
                </a:rPr>
                <a:t>S</a:t>
              </a:r>
              <a:endParaRPr lang="en-US" altLang="en-US" sz="1000" b="1" smtClean="0"/>
            </a:p>
          </p:txBody>
        </p:sp>
        <p:sp>
          <p:nvSpPr>
            <p:cNvPr id="56" name="Rectangle 4"/>
            <p:cNvSpPr>
              <a:spLocks noChangeArrowheads="1"/>
            </p:cNvSpPr>
            <p:nvPr/>
          </p:nvSpPr>
          <p:spPr bwMode="auto">
            <a:xfrm>
              <a:off x="4360590" y="2077973"/>
              <a:ext cx="349337" cy="12534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b="1" smtClean="0">
                  <a:cs typeface="Arial" panose="020B0604020202020204" pitchFamily="34" charset="0"/>
                </a:rPr>
                <a:t>F</a:t>
              </a:r>
              <a:endParaRPr lang="en-US" altLang="en-US" sz="1000" b="1" smtClean="0"/>
            </a:p>
          </p:txBody>
        </p:sp>
        <p:sp>
          <p:nvSpPr>
            <p:cNvPr id="57" name="Rectangle 5"/>
            <p:cNvSpPr>
              <a:spLocks noChangeArrowheads="1"/>
            </p:cNvSpPr>
            <p:nvPr/>
          </p:nvSpPr>
          <p:spPr bwMode="auto">
            <a:xfrm>
              <a:off x="4011253" y="2077973"/>
              <a:ext cx="349337" cy="12534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b="1" smtClean="0">
                  <a:cs typeface="Arial" panose="020B0604020202020204" pitchFamily="34" charset="0"/>
                </a:rPr>
                <a:t>T</a:t>
              </a:r>
              <a:endParaRPr lang="en-US" altLang="en-US" sz="1000" b="1" smtClean="0"/>
            </a:p>
          </p:txBody>
        </p:sp>
        <p:sp>
          <p:nvSpPr>
            <p:cNvPr id="58" name="Rectangle 6"/>
            <p:cNvSpPr>
              <a:spLocks noChangeArrowheads="1"/>
            </p:cNvSpPr>
            <p:nvPr/>
          </p:nvSpPr>
          <p:spPr bwMode="auto">
            <a:xfrm>
              <a:off x="3661916" y="2077973"/>
              <a:ext cx="349337" cy="12534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b="1" smtClean="0">
                  <a:cs typeface="Arial" panose="020B0604020202020204" pitchFamily="34" charset="0"/>
                </a:rPr>
                <a:t>W</a:t>
              </a:r>
              <a:endParaRPr lang="en-US" altLang="en-US" sz="1000" b="1" smtClean="0"/>
            </a:p>
          </p:txBody>
        </p:sp>
        <p:sp>
          <p:nvSpPr>
            <p:cNvPr id="59" name="Rectangle 7"/>
            <p:cNvSpPr>
              <a:spLocks noChangeArrowheads="1"/>
            </p:cNvSpPr>
            <p:nvPr/>
          </p:nvSpPr>
          <p:spPr bwMode="auto">
            <a:xfrm>
              <a:off x="3312579" y="2077973"/>
              <a:ext cx="349337" cy="12534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b="1" smtClean="0">
                  <a:cs typeface="Arial" panose="020B0604020202020204" pitchFamily="34" charset="0"/>
                </a:rPr>
                <a:t>T</a:t>
              </a:r>
              <a:endParaRPr lang="en-US" altLang="en-US" sz="1000" b="1" smtClean="0"/>
            </a:p>
          </p:txBody>
        </p:sp>
        <p:sp>
          <p:nvSpPr>
            <p:cNvPr id="60" name="Rectangle 8"/>
            <p:cNvSpPr>
              <a:spLocks noChangeArrowheads="1"/>
            </p:cNvSpPr>
            <p:nvPr/>
          </p:nvSpPr>
          <p:spPr bwMode="auto">
            <a:xfrm>
              <a:off x="2963242" y="2077973"/>
              <a:ext cx="349337" cy="12534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b="1" smtClean="0"/>
                <a:t>M</a:t>
              </a:r>
            </a:p>
          </p:txBody>
        </p:sp>
        <p:sp>
          <p:nvSpPr>
            <p:cNvPr id="61" name="Rectangle 9"/>
            <p:cNvSpPr>
              <a:spLocks noChangeArrowheads="1"/>
            </p:cNvSpPr>
            <p:nvPr/>
          </p:nvSpPr>
          <p:spPr bwMode="auto">
            <a:xfrm>
              <a:off x="2963242" y="1940632"/>
              <a:ext cx="2445358" cy="123760"/>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b="1" dirty="0" smtClean="0"/>
                <a:t>May 2017</a:t>
              </a:r>
            </a:p>
          </p:txBody>
        </p:sp>
        <p:sp>
          <p:nvSpPr>
            <p:cNvPr id="62" name="Rectangle 131"/>
            <p:cNvSpPr>
              <a:spLocks noChangeArrowheads="1"/>
            </p:cNvSpPr>
            <p:nvPr/>
          </p:nvSpPr>
          <p:spPr bwMode="auto">
            <a:xfrm>
              <a:off x="3648187" y="3105780"/>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31</a:t>
              </a:r>
              <a:endParaRPr lang="en-US" altLang="en-US" sz="1000" smtClean="0"/>
            </a:p>
          </p:txBody>
        </p:sp>
        <p:sp>
          <p:nvSpPr>
            <p:cNvPr id="63" name="Rectangle 130"/>
            <p:cNvSpPr>
              <a:spLocks noChangeArrowheads="1"/>
            </p:cNvSpPr>
            <p:nvPr/>
          </p:nvSpPr>
          <p:spPr bwMode="auto">
            <a:xfrm>
              <a:off x="3298850" y="3105780"/>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30</a:t>
              </a:r>
              <a:endParaRPr lang="en-US" altLang="en-US" sz="1000" smtClean="0"/>
            </a:p>
          </p:txBody>
        </p:sp>
        <p:sp>
          <p:nvSpPr>
            <p:cNvPr id="64" name="Rectangle 129"/>
            <p:cNvSpPr>
              <a:spLocks noChangeArrowheads="1"/>
            </p:cNvSpPr>
            <p:nvPr/>
          </p:nvSpPr>
          <p:spPr bwMode="auto">
            <a:xfrm>
              <a:off x="2965422" y="3116801"/>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29</a:t>
              </a:r>
              <a:endParaRPr lang="en-US" altLang="en-US" sz="1000" smtClean="0"/>
            </a:p>
          </p:txBody>
        </p:sp>
        <p:sp>
          <p:nvSpPr>
            <p:cNvPr id="65" name="Rectangle 128"/>
            <p:cNvSpPr>
              <a:spLocks noChangeArrowheads="1"/>
            </p:cNvSpPr>
            <p:nvPr/>
          </p:nvSpPr>
          <p:spPr bwMode="auto">
            <a:xfrm>
              <a:off x="5029237" y="2903733"/>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28</a:t>
              </a:r>
              <a:endParaRPr lang="en-US" altLang="en-US" sz="1000" smtClean="0"/>
            </a:p>
          </p:txBody>
        </p:sp>
        <p:sp>
          <p:nvSpPr>
            <p:cNvPr id="66" name="Rectangle 127"/>
            <p:cNvSpPr>
              <a:spLocks noChangeArrowheads="1"/>
            </p:cNvSpPr>
            <p:nvPr/>
          </p:nvSpPr>
          <p:spPr bwMode="auto">
            <a:xfrm>
              <a:off x="4679900" y="2903733"/>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27</a:t>
              </a:r>
              <a:endParaRPr lang="en-US" altLang="en-US" sz="1000" smtClean="0"/>
            </a:p>
          </p:txBody>
        </p:sp>
        <p:sp>
          <p:nvSpPr>
            <p:cNvPr id="67" name="Rectangle 126"/>
            <p:cNvSpPr>
              <a:spLocks noChangeArrowheads="1"/>
            </p:cNvSpPr>
            <p:nvPr/>
          </p:nvSpPr>
          <p:spPr bwMode="auto">
            <a:xfrm>
              <a:off x="4333739" y="2902147"/>
              <a:ext cx="349337" cy="231654"/>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26</a:t>
              </a:r>
              <a:endParaRPr lang="en-US" altLang="en-US" sz="1000" smtClean="0"/>
            </a:p>
          </p:txBody>
        </p:sp>
        <p:sp>
          <p:nvSpPr>
            <p:cNvPr id="68" name="Rectangle 125"/>
            <p:cNvSpPr>
              <a:spLocks noChangeArrowheads="1"/>
            </p:cNvSpPr>
            <p:nvPr/>
          </p:nvSpPr>
          <p:spPr bwMode="auto">
            <a:xfrm>
              <a:off x="3949948" y="2903734"/>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25</a:t>
              </a:r>
              <a:endParaRPr lang="en-US" altLang="en-US" sz="1000" smtClean="0"/>
            </a:p>
          </p:txBody>
        </p:sp>
        <p:sp>
          <p:nvSpPr>
            <p:cNvPr id="69" name="Rectangle 124"/>
            <p:cNvSpPr>
              <a:spLocks noChangeArrowheads="1"/>
            </p:cNvSpPr>
            <p:nvPr/>
          </p:nvSpPr>
          <p:spPr bwMode="auto">
            <a:xfrm>
              <a:off x="3648187" y="2906867"/>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24</a:t>
              </a:r>
              <a:endParaRPr lang="en-US" altLang="en-US" sz="1000" smtClean="0"/>
            </a:p>
          </p:txBody>
        </p:sp>
        <p:sp>
          <p:nvSpPr>
            <p:cNvPr id="70" name="Rectangle 123"/>
            <p:cNvSpPr>
              <a:spLocks noChangeArrowheads="1"/>
            </p:cNvSpPr>
            <p:nvPr/>
          </p:nvSpPr>
          <p:spPr bwMode="auto">
            <a:xfrm>
              <a:off x="3298850" y="2906867"/>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23</a:t>
              </a:r>
              <a:endParaRPr lang="en-US" altLang="en-US" sz="1000" smtClean="0"/>
            </a:p>
          </p:txBody>
        </p:sp>
        <p:sp>
          <p:nvSpPr>
            <p:cNvPr id="71" name="Rectangle 122"/>
            <p:cNvSpPr>
              <a:spLocks noChangeArrowheads="1"/>
            </p:cNvSpPr>
            <p:nvPr/>
          </p:nvSpPr>
          <p:spPr bwMode="auto">
            <a:xfrm>
              <a:off x="2965422" y="2902311"/>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22</a:t>
              </a:r>
              <a:endParaRPr lang="en-US" altLang="en-US" sz="1000" smtClean="0"/>
            </a:p>
          </p:txBody>
        </p:sp>
        <p:sp>
          <p:nvSpPr>
            <p:cNvPr id="72" name="Rectangle 121"/>
            <p:cNvSpPr>
              <a:spLocks noChangeArrowheads="1"/>
            </p:cNvSpPr>
            <p:nvPr/>
          </p:nvSpPr>
          <p:spPr bwMode="auto">
            <a:xfrm>
              <a:off x="5029237" y="2689243"/>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21</a:t>
              </a:r>
              <a:endParaRPr lang="en-US" altLang="en-US" sz="1000" smtClean="0"/>
            </a:p>
          </p:txBody>
        </p:sp>
        <p:sp>
          <p:nvSpPr>
            <p:cNvPr id="73" name="Rectangle 120"/>
            <p:cNvSpPr>
              <a:spLocks noChangeArrowheads="1"/>
            </p:cNvSpPr>
            <p:nvPr/>
          </p:nvSpPr>
          <p:spPr bwMode="auto">
            <a:xfrm>
              <a:off x="4679900" y="2689243"/>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20</a:t>
              </a:r>
              <a:endParaRPr lang="en-US" altLang="en-US" sz="1000" smtClean="0"/>
            </a:p>
          </p:txBody>
        </p:sp>
        <p:sp>
          <p:nvSpPr>
            <p:cNvPr id="74" name="Rectangle 119"/>
            <p:cNvSpPr>
              <a:spLocks noChangeArrowheads="1"/>
            </p:cNvSpPr>
            <p:nvPr/>
          </p:nvSpPr>
          <p:spPr bwMode="auto">
            <a:xfrm>
              <a:off x="4333739" y="2687655"/>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19</a:t>
              </a:r>
              <a:endParaRPr lang="en-US" altLang="en-US" sz="1000" smtClean="0"/>
            </a:p>
          </p:txBody>
        </p:sp>
        <p:sp>
          <p:nvSpPr>
            <p:cNvPr id="75" name="Rectangle 118"/>
            <p:cNvSpPr>
              <a:spLocks noChangeArrowheads="1"/>
            </p:cNvSpPr>
            <p:nvPr/>
          </p:nvSpPr>
          <p:spPr bwMode="auto">
            <a:xfrm>
              <a:off x="3949948" y="2689243"/>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18</a:t>
              </a:r>
              <a:endParaRPr lang="en-US" altLang="en-US" sz="1000" smtClean="0"/>
            </a:p>
          </p:txBody>
        </p:sp>
        <p:sp>
          <p:nvSpPr>
            <p:cNvPr id="76" name="Rectangle 117"/>
            <p:cNvSpPr>
              <a:spLocks noChangeArrowheads="1"/>
            </p:cNvSpPr>
            <p:nvPr/>
          </p:nvSpPr>
          <p:spPr bwMode="auto">
            <a:xfrm>
              <a:off x="3648187" y="2692376"/>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17</a:t>
              </a:r>
              <a:endParaRPr lang="en-US" altLang="en-US" sz="1000" smtClean="0"/>
            </a:p>
          </p:txBody>
        </p:sp>
        <p:sp>
          <p:nvSpPr>
            <p:cNvPr id="77" name="Rectangle 116"/>
            <p:cNvSpPr>
              <a:spLocks noChangeArrowheads="1"/>
            </p:cNvSpPr>
            <p:nvPr/>
          </p:nvSpPr>
          <p:spPr bwMode="auto">
            <a:xfrm>
              <a:off x="3298850" y="2692376"/>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16</a:t>
              </a:r>
              <a:endParaRPr lang="en-US" altLang="en-US" sz="1000" smtClean="0"/>
            </a:p>
          </p:txBody>
        </p:sp>
        <p:sp>
          <p:nvSpPr>
            <p:cNvPr id="78" name="Rectangle 115"/>
            <p:cNvSpPr>
              <a:spLocks noChangeArrowheads="1"/>
            </p:cNvSpPr>
            <p:nvPr/>
          </p:nvSpPr>
          <p:spPr bwMode="auto">
            <a:xfrm>
              <a:off x="2965422" y="2687820"/>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15</a:t>
              </a:r>
              <a:endParaRPr lang="en-US" altLang="en-US" sz="1000" smtClean="0"/>
            </a:p>
          </p:txBody>
        </p:sp>
        <p:sp>
          <p:nvSpPr>
            <p:cNvPr id="79" name="Rectangle 114"/>
            <p:cNvSpPr>
              <a:spLocks noChangeArrowheads="1"/>
            </p:cNvSpPr>
            <p:nvPr/>
          </p:nvSpPr>
          <p:spPr bwMode="auto">
            <a:xfrm>
              <a:off x="5029237" y="2474752"/>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14</a:t>
              </a:r>
              <a:endParaRPr lang="en-US" altLang="en-US" sz="1000" smtClean="0"/>
            </a:p>
          </p:txBody>
        </p:sp>
        <p:sp>
          <p:nvSpPr>
            <p:cNvPr id="80" name="Rectangle 113"/>
            <p:cNvSpPr>
              <a:spLocks noChangeArrowheads="1"/>
            </p:cNvSpPr>
            <p:nvPr/>
          </p:nvSpPr>
          <p:spPr bwMode="auto">
            <a:xfrm>
              <a:off x="4679900" y="2474752"/>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13</a:t>
              </a:r>
              <a:endParaRPr lang="en-US" altLang="en-US" sz="1000" smtClean="0"/>
            </a:p>
          </p:txBody>
        </p:sp>
        <p:sp>
          <p:nvSpPr>
            <p:cNvPr id="81" name="Rectangle 112"/>
            <p:cNvSpPr>
              <a:spLocks noChangeArrowheads="1"/>
            </p:cNvSpPr>
            <p:nvPr/>
          </p:nvSpPr>
          <p:spPr bwMode="auto">
            <a:xfrm>
              <a:off x="4333739" y="2473165"/>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12</a:t>
              </a:r>
              <a:endParaRPr lang="en-US" altLang="en-US" sz="1000" smtClean="0"/>
            </a:p>
          </p:txBody>
        </p:sp>
        <p:sp>
          <p:nvSpPr>
            <p:cNvPr id="82" name="Rectangle 111"/>
            <p:cNvSpPr>
              <a:spLocks noChangeArrowheads="1"/>
            </p:cNvSpPr>
            <p:nvPr/>
          </p:nvSpPr>
          <p:spPr bwMode="auto">
            <a:xfrm>
              <a:off x="3949948" y="2474753"/>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11</a:t>
              </a:r>
              <a:endParaRPr lang="en-US" altLang="en-US" sz="1000" smtClean="0"/>
            </a:p>
          </p:txBody>
        </p:sp>
        <p:sp>
          <p:nvSpPr>
            <p:cNvPr id="83" name="Rectangle 110"/>
            <p:cNvSpPr>
              <a:spLocks noChangeArrowheads="1"/>
            </p:cNvSpPr>
            <p:nvPr/>
          </p:nvSpPr>
          <p:spPr bwMode="auto">
            <a:xfrm>
              <a:off x="3648187" y="2477886"/>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10</a:t>
              </a:r>
              <a:endParaRPr lang="en-US" altLang="en-US" sz="1000" smtClean="0"/>
            </a:p>
          </p:txBody>
        </p:sp>
        <p:sp>
          <p:nvSpPr>
            <p:cNvPr id="84" name="Rectangle 109"/>
            <p:cNvSpPr>
              <a:spLocks noChangeArrowheads="1"/>
            </p:cNvSpPr>
            <p:nvPr/>
          </p:nvSpPr>
          <p:spPr bwMode="auto">
            <a:xfrm>
              <a:off x="3298850" y="2477886"/>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9</a:t>
              </a:r>
              <a:endParaRPr lang="en-US" altLang="en-US" sz="1000" smtClean="0"/>
            </a:p>
          </p:txBody>
        </p:sp>
        <p:sp>
          <p:nvSpPr>
            <p:cNvPr id="85" name="Rectangle 108"/>
            <p:cNvSpPr>
              <a:spLocks noChangeArrowheads="1"/>
            </p:cNvSpPr>
            <p:nvPr/>
          </p:nvSpPr>
          <p:spPr bwMode="auto">
            <a:xfrm>
              <a:off x="2965422" y="2478522"/>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8</a:t>
              </a:r>
              <a:endParaRPr lang="en-US" altLang="en-US" sz="1000" smtClean="0"/>
            </a:p>
          </p:txBody>
        </p:sp>
        <p:sp>
          <p:nvSpPr>
            <p:cNvPr id="86" name="Rectangle 107"/>
            <p:cNvSpPr>
              <a:spLocks noChangeArrowheads="1"/>
            </p:cNvSpPr>
            <p:nvPr/>
          </p:nvSpPr>
          <p:spPr bwMode="auto">
            <a:xfrm>
              <a:off x="5029237" y="2265454"/>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7</a:t>
              </a:r>
              <a:endParaRPr lang="en-US" altLang="en-US" sz="1000" smtClean="0"/>
            </a:p>
          </p:txBody>
        </p:sp>
        <p:sp>
          <p:nvSpPr>
            <p:cNvPr id="87" name="Rectangle 106"/>
            <p:cNvSpPr>
              <a:spLocks noChangeArrowheads="1"/>
            </p:cNvSpPr>
            <p:nvPr/>
          </p:nvSpPr>
          <p:spPr bwMode="auto">
            <a:xfrm>
              <a:off x="4679900" y="2265454"/>
              <a:ext cx="349337" cy="230067"/>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6</a:t>
              </a:r>
              <a:endParaRPr lang="en-US" altLang="en-US" sz="1000" smtClean="0"/>
            </a:p>
          </p:txBody>
        </p:sp>
        <p:sp>
          <p:nvSpPr>
            <p:cNvPr id="88" name="Rectangle 105"/>
            <p:cNvSpPr>
              <a:spLocks noChangeArrowheads="1"/>
            </p:cNvSpPr>
            <p:nvPr/>
          </p:nvSpPr>
          <p:spPr bwMode="auto">
            <a:xfrm>
              <a:off x="4333739" y="2265454"/>
              <a:ext cx="349337" cy="22848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5</a:t>
              </a:r>
              <a:endParaRPr lang="en-US" altLang="en-US" sz="1000" smtClean="0"/>
            </a:p>
          </p:txBody>
        </p:sp>
        <p:sp>
          <p:nvSpPr>
            <p:cNvPr id="89" name="Rectangle 104"/>
            <p:cNvSpPr>
              <a:spLocks noChangeArrowheads="1"/>
            </p:cNvSpPr>
            <p:nvPr/>
          </p:nvSpPr>
          <p:spPr bwMode="auto">
            <a:xfrm>
              <a:off x="3949948" y="2265454"/>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4</a:t>
              </a:r>
              <a:endParaRPr lang="en-US" altLang="en-US" sz="1000" smtClean="0"/>
            </a:p>
          </p:txBody>
        </p:sp>
        <p:sp>
          <p:nvSpPr>
            <p:cNvPr id="90" name="Rectangle 103"/>
            <p:cNvSpPr>
              <a:spLocks noChangeArrowheads="1"/>
            </p:cNvSpPr>
            <p:nvPr/>
          </p:nvSpPr>
          <p:spPr bwMode="auto">
            <a:xfrm>
              <a:off x="3648187" y="2268587"/>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3</a:t>
              </a:r>
              <a:endParaRPr lang="en-US" altLang="en-US" sz="1000" smtClean="0"/>
            </a:p>
          </p:txBody>
        </p:sp>
        <p:sp>
          <p:nvSpPr>
            <p:cNvPr id="91" name="Rectangle 102"/>
            <p:cNvSpPr>
              <a:spLocks noChangeArrowheads="1"/>
            </p:cNvSpPr>
            <p:nvPr/>
          </p:nvSpPr>
          <p:spPr bwMode="auto">
            <a:xfrm>
              <a:off x="3298850" y="2268587"/>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2</a:t>
              </a:r>
              <a:endParaRPr lang="en-US" altLang="en-US" sz="1000" smtClean="0"/>
            </a:p>
          </p:txBody>
        </p:sp>
        <p:sp>
          <p:nvSpPr>
            <p:cNvPr id="92" name="Rectangle 101"/>
            <p:cNvSpPr>
              <a:spLocks noChangeArrowheads="1"/>
            </p:cNvSpPr>
            <p:nvPr/>
          </p:nvSpPr>
          <p:spPr bwMode="auto">
            <a:xfrm>
              <a:off x="2967555" y="2269223"/>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cs typeface="Arial" panose="020B0604020202020204" pitchFamily="34" charset="0"/>
                </a:rPr>
                <a:t>1</a:t>
              </a:r>
              <a:endParaRPr lang="en-US" altLang="en-US" sz="1000" smtClean="0"/>
            </a:p>
          </p:txBody>
        </p:sp>
        <p:sp>
          <p:nvSpPr>
            <p:cNvPr id="93" name="Line 838"/>
            <p:cNvSpPr>
              <a:spLocks noChangeShapeType="1"/>
            </p:cNvSpPr>
            <p:nvPr/>
          </p:nvSpPr>
          <p:spPr bwMode="auto">
            <a:xfrm flipV="1">
              <a:off x="3064867" y="2062107"/>
              <a:ext cx="2396133" cy="0"/>
            </a:xfrm>
            <a:prstGeom prst="line">
              <a:avLst/>
            </a:prstGeom>
            <a:gr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p>
          </p:txBody>
        </p:sp>
        <p:sp>
          <p:nvSpPr>
            <p:cNvPr id="94" name="Rectangle 133"/>
            <p:cNvSpPr>
              <a:spLocks noChangeArrowheads="1"/>
            </p:cNvSpPr>
            <p:nvPr/>
          </p:nvSpPr>
          <p:spPr bwMode="auto">
            <a:xfrm>
              <a:off x="5057276" y="3102345"/>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dirty="0" smtClean="0">
                  <a:solidFill>
                    <a:srgbClr val="969696"/>
                  </a:solidFill>
                  <a:cs typeface="Arial" panose="020B0604020202020204" pitchFamily="34" charset="0"/>
                </a:rPr>
                <a:t>4</a:t>
              </a:r>
              <a:endParaRPr lang="en-US" altLang="en-US" sz="1000" dirty="0" smtClean="0"/>
            </a:p>
          </p:txBody>
        </p:sp>
        <p:sp>
          <p:nvSpPr>
            <p:cNvPr id="95" name="Rectangle 132"/>
            <p:cNvSpPr>
              <a:spLocks noChangeArrowheads="1"/>
            </p:cNvSpPr>
            <p:nvPr/>
          </p:nvSpPr>
          <p:spPr bwMode="auto">
            <a:xfrm>
              <a:off x="4681702" y="3108179"/>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solidFill>
                    <a:srgbClr val="969696"/>
                  </a:solidFill>
                  <a:cs typeface="Arial" panose="020B0604020202020204" pitchFamily="34" charset="0"/>
                </a:rPr>
                <a:t>3</a:t>
              </a:r>
              <a:endParaRPr lang="en-US" altLang="en-US" sz="1000" smtClean="0"/>
            </a:p>
          </p:txBody>
        </p:sp>
        <p:sp>
          <p:nvSpPr>
            <p:cNvPr id="96" name="Rectangle 133"/>
            <p:cNvSpPr>
              <a:spLocks noChangeArrowheads="1"/>
            </p:cNvSpPr>
            <p:nvPr/>
          </p:nvSpPr>
          <p:spPr bwMode="auto">
            <a:xfrm>
              <a:off x="4336599" y="3104664"/>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solidFill>
                    <a:srgbClr val="969696"/>
                  </a:solidFill>
                  <a:cs typeface="Arial" panose="020B0604020202020204" pitchFamily="34" charset="0"/>
                </a:rPr>
                <a:t>2</a:t>
              </a:r>
              <a:endParaRPr lang="en-US" altLang="en-US" sz="1000" smtClean="0"/>
            </a:p>
          </p:txBody>
        </p:sp>
        <p:sp>
          <p:nvSpPr>
            <p:cNvPr id="97" name="Rectangle 132"/>
            <p:cNvSpPr>
              <a:spLocks noChangeArrowheads="1"/>
            </p:cNvSpPr>
            <p:nvPr/>
          </p:nvSpPr>
          <p:spPr bwMode="auto">
            <a:xfrm>
              <a:off x="3961025" y="3110498"/>
              <a:ext cx="349337" cy="230068"/>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defRPr/>
              </a:pPr>
              <a:r>
                <a:rPr lang="en-US" altLang="en-US" sz="1000" smtClean="0">
                  <a:solidFill>
                    <a:srgbClr val="969696"/>
                  </a:solidFill>
                  <a:cs typeface="Arial" panose="020B0604020202020204" pitchFamily="34" charset="0"/>
                </a:rPr>
                <a:t>1</a:t>
              </a:r>
              <a:endParaRPr lang="en-US" altLang="en-US" sz="1000" smtClean="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406650"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171" name="Rectangle 3"/>
          <p:cNvSpPr>
            <a:spLocks noChangeArrowheads="1"/>
          </p:cNvSpPr>
          <p:nvPr/>
        </p:nvSpPr>
        <p:spPr bwMode="auto">
          <a:xfrm>
            <a:off x="2062163" y="309563"/>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172" name="Rectangle 4"/>
          <p:cNvSpPr>
            <a:spLocks noChangeArrowheads="1"/>
          </p:cNvSpPr>
          <p:nvPr/>
        </p:nvSpPr>
        <p:spPr bwMode="auto">
          <a:xfrm>
            <a:off x="1717675"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173" name="Rectangle 5"/>
          <p:cNvSpPr>
            <a:spLocks noChangeArrowheads="1"/>
          </p:cNvSpPr>
          <p:nvPr/>
        </p:nvSpPr>
        <p:spPr bwMode="auto">
          <a:xfrm>
            <a:off x="1373188" y="309563"/>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174" name="Rectangle 6"/>
          <p:cNvSpPr>
            <a:spLocks noChangeArrowheads="1"/>
          </p:cNvSpPr>
          <p:nvPr/>
        </p:nvSpPr>
        <p:spPr bwMode="auto">
          <a:xfrm>
            <a:off x="1028700"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175" name="Rectangle 7"/>
          <p:cNvSpPr>
            <a:spLocks noChangeArrowheads="1"/>
          </p:cNvSpPr>
          <p:nvPr/>
        </p:nvSpPr>
        <p:spPr bwMode="auto">
          <a:xfrm>
            <a:off x="684213" y="309563"/>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176" name="Rectangle 8"/>
          <p:cNvSpPr>
            <a:spLocks noChangeArrowheads="1"/>
          </p:cNvSpPr>
          <p:nvPr/>
        </p:nvSpPr>
        <p:spPr bwMode="auto">
          <a:xfrm>
            <a:off x="339725" y="309563"/>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177" name="Rectangle 9"/>
          <p:cNvSpPr>
            <a:spLocks noChangeArrowheads="1"/>
          </p:cNvSpPr>
          <p:nvPr/>
        </p:nvSpPr>
        <p:spPr bwMode="auto">
          <a:xfrm>
            <a:off x="339725" y="185738"/>
            <a:ext cx="2411413"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2017</a:t>
            </a:r>
          </a:p>
          <a:p>
            <a:pPr algn="ctr" eaLnBrk="1" fontAlgn="b" hangingPunct="1">
              <a:spcBef>
                <a:spcPct val="0"/>
              </a:spcBef>
              <a:buFontTx/>
              <a:buNone/>
            </a:pPr>
            <a:endParaRPr lang="en-US" altLang="en-US" sz="1000" b="1"/>
          </a:p>
        </p:txBody>
      </p:sp>
      <p:sp>
        <p:nvSpPr>
          <p:cNvPr id="7178" name="Rectangle 13"/>
          <p:cNvSpPr>
            <a:spLocks noChangeArrowheads="1"/>
          </p:cNvSpPr>
          <p:nvPr/>
        </p:nvSpPr>
        <p:spPr bwMode="auto">
          <a:xfrm>
            <a:off x="1314450" y="454025"/>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179" name="Rectangle 14"/>
          <p:cNvSpPr>
            <a:spLocks noChangeArrowheads="1"/>
          </p:cNvSpPr>
          <p:nvPr/>
        </p:nvSpPr>
        <p:spPr bwMode="auto">
          <a:xfrm>
            <a:off x="1027113" y="447675"/>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180" name="Rectangle 15"/>
          <p:cNvSpPr>
            <a:spLocks noChangeArrowheads="1"/>
          </p:cNvSpPr>
          <p:nvPr/>
        </p:nvSpPr>
        <p:spPr bwMode="auto">
          <a:xfrm>
            <a:off x="714375" y="158750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181" name="Rectangle 16"/>
          <p:cNvSpPr>
            <a:spLocks noChangeArrowheads="1"/>
          </p:cNvSpPr>
          <p:nvPr/>
        </p:nvSpPr>
        <p:spPr bwMode="auto">
          <a:xfrm>
            <a:off x="369888" y="158750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182" name="Rectangle 18"/>
          <p:cNvSpPr>
            <a:spLocks noChangeArrowheads="1"/>
          </p:cNvSpPr>
          <p:nvPr/>
        </p:nvSpPr>
        <p:spPr bwMode="auto">
          <a:xfrm>
            <a:off x="2009775" y="1350963"/>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183" name="Rectangle 19"/>
          <p:cNvSpPr>
            <a:spLocks noChangeArrowheads="1"/>
          </p:cNvSpPr>
          <p:nvPr/>
        </p:nvSpPr>
        <p:spPr bwMode="auto">
          <a:xfrm>
            <a:off x="1665288" y="135096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184" name="Rectangle 20"/>
          <p:cNvSpPr>
            <a:spLocks noChangeArrowheads="1"/>
          </p:cNvSpPr>
          <p:nvPr/>
        </p:nvSpPr>
        <p:spPr bwMode="auto">
          <a:xfrm>
            <a:off x="1320800" y="13525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185" name="Rectangle 21"/>
          <p:cNvSpPr>
            <a:spLocks noChangeArrowheads="1"/>
          </p:cNvSpPr>
          <p:nvPr/>
        </p:nvSpPr>
        <p:spPr bwMode="auto">
          <a:xfrm>
            <a:off x="1027113" y="135731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186" name="Rectangle 22"/>
          <p:cNvSpPr>
            <a:spLocks noChangeArrowheads="1"/>
          </p:cNvSpPr>
          <p:nvPr/>
        </p:nvSpPr>
        <p:spPr bwMode="auto">
          <a:xfrm>
            <a:off x="714375" y="1360488"/>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187" name="Rectangle 23"/>
          <p:cNvSpPr>
            <a:spLocks noChangeArrowheads="1"/>
          </p:cNvSpPr>
          <p:nvPr/>
        </p:nvSpPr>
        <p:spPr bwMode="auto">
          <a:xfrm>
            <a:off x="369888" y="1360488"/>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188" name="Rectangle 25"/>
          <p:cNvSpPr>
            <a:spLocks noChangeArrowheads="1"/>
          </p:cNvSpPr>
          <p:nvPr/>
        </p:nvSpPr>
        <p:spPr bwMode="auto">
          <a:xfrm>
            <a:off x="2009775" y="1123950"/>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189" name="Rectangle 26"/>
          <p:cNvSpPr>
            <a:spLocks noChangeArrowheads="1"/>
          </p:cNvSpPr>
          <p:nvPr/>
        </p:nvSpPr>
        <p:spPr bwMode="auto">
          <a:xfrm>
            <a:off x="1665288" y="1127125"/>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190" name="Rectangle 27"/>
          <p:cNvSpPr>
            <a:spLocks noChangeArrowheads="1"/>
          </p:cNvSpPr>
          <p:nvPr/>
        </p:nvSpPr>
        <p:spPr bwMode="auto">
          <a:xfrm>
            <a:off x="1320800" y="1125538"/>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191" name="Rectangle 28"/>
          <p:cNvSpPr>
            <a:spLocks noChangeArrowheads="1"/>
          </p:cNvSpPr>
          <p:nvPr/>
        </p:nvSpPr>
        <p:spPr bwMode="auto">
          <a:xfrm>
            <a:off x="1027113" y="112871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192" name="Rectangle 29"/>
          <p:cNvSpPr>
            <a:spLocks noChangeArrowheads="1"/>
          </p:cNvSpPr>
          <p:nvPr/>
        </p:nvSpPr>
        <p:spPr bwMode="auto">
          <a:xfrm>
            <a:off x="714375" y="113188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193" name="Rectangle 30"/>
          <p:cNvSpPr>
            <a:spLocks noChangeArrowheads="1"/>
          </p:cNvSpPr>
          <p:nvPr/>
        </p:nvSpPr>
        <p:spPr bwMode="auto">
          <a:xfrm>
            <a:off x="369888" y="113188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194" name="Rectangle 32"/>
          <p:cNvSpPr>
            <a:spLocks noChangeArrowheads="1"/>
          </p:cNvSpPr>
          <p:nvPr/>
        </p:nvSpPr>
        <p:spPr bwMode="auto">
          <a:xfrm>
            <a:off x="2009775" y="8953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195" name="Rectangle 33"/>
          <p:cNvSpPr>
            <a:spLocks noChangeArrowheads="1"/>
          </p:cNvSpPr>
          <p:nvPr/>
        </p:nvSpPr>
        <p:spPr bwMode="auto">
          <a:xfrm>
            <a:off x="1665288" y="898525"/>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196" name="Rectangle 34"/>
          <p:cNvSpPr>
            <a:spLocks noChangeArrowheads="1"/>
          </p:cNvSpPr>
          <p:nvPr/>
        </p:nvSpPr>
        <p:spPr bwMode="auto">
          <a:xfrm>
            <a:off x="1320800" y="89693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197" name="Rectangle 35"/>
          <p:cNvSpPr>
            <a:spLocks noChangeArrowheads="1"/>
          </p:cNvSpPr>
          <p:nvPr/>
        </p:nvSpPr>
        <p:spPr bwMode="auto">
          <a:xfrm>
            <a:off x="1027113" y="901700"/>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198" name="Rectangle 36"/>
          <p:cNvSpPr>
            <a:spLocks noChangeArrowheads="1"/>
          </p:cNvSpPr>
          <p:nvPr/>
        </p:nvSpPr>
        <p:spPr bwMode="auto">
          <a:xfrm>
            <a:off x="714375" y="90328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199" name="Rectangle 37"/>
          <p:cNvSpPr>
            <a:spLocks noChangeArrowheads="1"/>
          </p:cNvSpPr>
          <p:nvPr/>
        </p:nvSpPr>
        <p:spPr bwMode="auto">
          <a:xfrm>
            <a:off x="369888" y="90328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200" name="Rectangle 39"/>
          <p:cNvSpPr>
            <a:spLocks noChangeArrowheads="1"/>
          </p:cNvSpPr>
          <p:nvPr/>
        </p:nvSpPr>
        <p:spPr bwMode="auto">
          <a:xfrm>
            <a:off x="2009775" y="6667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201" name="Rectangle 40"/>
          <p:cNvSpPr>
            <a:spLocks noChangeArrowheads="1"/>
          </p:cNvSpPr>
          <p:nvPr/>
        </p:nvSpPr>
        <p:spPr bwMode="auto">
          <a:xfrm>
            <a:off x="1665288" y="669925"/>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202" name="Rectangle 41"/>
          <p:cNvSpPr>
            <a:spLocks noChangeArrowheads="1"/>
          </p:cNvSpPr>
          <p:nvPr/>
        </p:nvSpPr>
        <p:spPr bwMode="auto">
          <a:xfrm>
            <a:off x="1320800" y="671513"/>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203" name="Rectangle 42"/>
          <p:cNvSpPr>
            <a:spLocks noChangeArrowheads="1"/>
          </p:cNvSpPr>
          <p:nvPr/>
        </p:nvSpPr>
        <p:spPr bwMode="auto">
          <a:xfrm>
            <a:off x="1027113" y="676275"/>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204" name="Rectangle 43"/>
          <p:cNvSpPr>
            <a:spLocks noChangeArrowheads="1"/>
          </p:cNvSpPr>
          <p:nvPr/>
        </p:nvSpPr>
        <p:spPr bwMode="auto">
          <a:xfrm>
            <a:off x="714375" y="679450"/>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205" name="Rectangle 44"/>
          <p:cNvSpPr>
            <a:spLocks noChangeArrowheads="1"/>
          </p:cNvSpPr>
          <p:nvPr/>
        </p:nvSpPr>
        <p:spPr bwMode="auto">
          <a:xfrm>
            <a:off x="369888" y="679450"/>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206" name="Rectangle 46"/>
          <p:cNvSpPr>
            <a:spLocks noChangeArrowheads="1"/>
          </p:cNvSpPr>
          <p:nvPr/>
        </p:nvSpPr>
        <p:spPr bwMode="auto">
          <a:xfrm>
            <a:off x="2009775" y="442913"/>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207" name="Rectangle 47"/>
          <p:cNvSpPr>
            <a:spLocks noChangeArrowheads="1"/>
          </p:cNvSpPr>
          <p:nvPr/>
        </p:nvSpPr>
        <p:spPr bwMode="auto">
          <a:xfrm>
            <a:off x="1665288" y="442913"/>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208" name="Rectangle 17"/>
          <p:cNvSpPr>
            <a:spLocks noChangeArrowheads="1"/>
          </p:cNvSpPr>
          <p:nvPr/>
        </p:nvSpPr>
        <p:spPr bwMode="auto">
          <a:xfrm>
            <a:off x="2354263" y="1350963"/>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209" name="Rectangle 24"/>
          <p:cNvSpPr>
            <a:spLocks noChangeArrowheads="1"/>
          </p:cNvSpPr>
          <p:nvPr/>
        </p:nvSpPr>
        <p:spPr bwMode="auto">
          <a:xfrm>
            <a:off x="2354263" y="1123950"/>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210" name="Rectangle 31"/>
          <p:cNvSpPr>
            <a:spLocks noChangeArrowheads="1"/>
          </p:cNvSpPr>
          <p:nvPr/>
        </p:nvSpPr>
        <p:spPr bwMode="auto">
          <a:xfrm>
            <a:off x="2354263" y="89535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211" name="Rectangle 38"/>
          <p:cNvSpPr>
            <a:spLocks noChangeArrowheads="1"/>
          </p:cNvSpPr>
          <p:nvPr/>
        </p:nvSpPr>
        <p:spPr bwMode="auto">
          <a:xfrm>
            <a:off x="2354263" y="66675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212" name="Rectangle 45"/>
          <p:cNvSpPr>
            <a:spLocks noChangeArrowheads="1"/>
          </p:cNvSpPr>
          <p:nvPr/>
        </p:nvSpPr>
        <p:spPr bwMode="auto">
          <a:xfrm>
            <a:off x="2354263" y="442913"/>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nvGrpSpPr>
          <p:cNvPr id="7213" name="Group 8"/>
          <p:cNvGrpSpPr>
            <a:grpSpLocks/>
          </p:cNvGrpSpPr>
          <p:nvPr/>
        </p:nvGrpSpPr>
        <p:grpSpPr bwMode="auto">
          <a:xfrm>
            <a:off x="5867400" y="3598863"/>
            <a:ext cx="2425700" cy="1395412"/>
            <a:chOff x="5867400" y="3598863"/>
            <a:chExt cx="2425701" cy="1395412"/>
          </a:xfrm>
        </p:grpSpPr>
        <p:sp>
          <p:nvSpPr>
            <p:cNvPr id="7698" name="Rectangle 2"/>
            <p:cNvSpPr>
              <a:spLocks noChangeArrowheads="1"/>
            </p:cNvSpPr>
            <p:nvPr/>
          </p:nvSpPr>
          <p:spPr bwMode="auto">
            <a:xfrm>
              <a:off x="7933945"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99" name="Rectangle 3"/>
            <p:cNvSpPr>
              <a:spLocks noChangeArrowheads="1"/>
            </p:cNvSpPr>
            <p:nvPr/>
          </p:nvSpPr>
          <p:spPr bwMode="auto">
            <a:xfrm>
              <a:off x="7589521" y="3719555"/>
              <a:ext cx="344424"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700" name="Rectangle 4"/>
            <p:cNvSpPr>
              <a:spLocks noChangeArrowheads="1"/>
            </p:cNvSpPr>
            <p:nvPr/>
          </p:nvSpPr>
          <p:spPr bwMode="auto">
            <a:xfrm>
              <a:off x="7245097"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701" name="Rectangle 5"/>
            <p:cNvSpPr>
              <a:spLocks noChangeArrowheads="1"/>
            </p:cNvSpPr>
            <p:nvPr/>
          </p:nvSpPr>
          <p:spPr bwMode="auto">
            <a:xfrm>
              <a:off x="6900673" y="3719555"/>
              <a:ext cx="344424"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702" name="Rectangle 6"/>
            <p:cNvSpPr>
              <a:spLocks noChangeArrowheads="1"/>
            </p:cNvSpPr>
            <p:nvPr/>
          </p:nvSpPr>
          <p:spPr bwMode="auto">
            <a:xfrm>
              <a:off x="6556248"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703" name="Rectangle 7"/>
            <p:cNvSpPr>
              <a:spLocks noChangeArrowheads="1"/>
            </p:cNvSpPr>
            <p:nvPr/>
          </p:nvSpPr>
          <p:spPr bwMode="auto">
            <a:xfrm>
              <a:off x="6211825" y="3719555"/>
              <a:ext cx="344424"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704" name="Rectangle 8"/>
            <p:cNvSpPr>
              <a:spLocks noChangeArrowheads="1"/>
            </p:cNvSpPr>
            <p:nvPr/>
          </p:nvSpPr>
          <p:spPr bwMode="auto">
            <a:xfrm>
              <a:off x="5867400" y="3719555"/>
              <a:ext cx="344425"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705" name="Rectangle 9"/>
            <p:cNvSpPr>
              <a:spLocks noChangeArrowheads="1"/>
            </p:cNvSpPr>
            <p:nvPr/>
          </p:nvSpPr>
          <p:spPr bwMode="auto">
            <a:xfrm>
              <a:off x="5867400" y="3598863"/>
              <a:ext cx="2410970" cy="1206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2017</a:t>
              </a:r>
            </a:p>
            <a:p>
              <a:pPr algn="ctr" eaLnBrk="1" fontAlgn="b" hangingPunct="1">
                <a:spcBef>
                  <a:spcPct val="0"/>
                </a:spcBef>
                <a:buFontTx/>
                <a:buNone/>
              </a:pPr>
              <a:endParaRPr lang="en-US" altLang="en-US" sz="1000" b="1"/>
            </a:p>
          </p:txBody>
        </p:sp>
        <p:sp>
          <p:nvSpPr>
            <p:cNvPr id="7706" name="Rectangle 113"/>
            <p:cNvSpPr>
              <a:spLocks noChangeArrowheads="1"/>
            </p:cNvSpPr>
            <p:nvPr/>
          </p:nvSpPr>
          <p:spPr bwMode="auto">
            <a:xfrm>
              <a:off x="7604251" y="4767679"/>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707" name="Rectangle 112"/>
            <p:cNvSpPr>
              <a:spLocks noChangeArrowheads="1"/>
            </p:cNvSpPr>
            <p:nvPr/>
          </p:nvSpPr>
          <p:spPr bwMode="auto">
            <a:xfrm>
              <a:off x="7261732" y="4767622"/>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708" name="Rectangle 111"/>
            <p:cNvSpPr>
              <a:spLocks noChangeArrowheads="1"/>
            </p:cNvSpPr>
            <p:nvPr/>
          </p:nvSpPr>
          <p:spPr bwMode="auto">
            <a:xfrm>
              <a:off x="6925097" y="477208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709" name="Rectangle 110"/>
            <p:cNvSpPr>
              <a:spLocks noChangeArrowheads="1"/>
            </p:cNvSpPr>
            <p:nvPr/>
          </p:nvSpPr>
          <p:spPr bwMode="auto">
            <a:xfrm>
              <a:off x="6621716" y="4763527"/>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710" name="Rectangle 109"/>
            <p:cNvSpPr>
              <a:spLocks noChangeArrowheads="1"/>
            </p:cNvSpPr>
            <p:nvPr/>
          </p:nvSpPr>
          <p:spPr bwMode="auto">
            <a:xfrm>
              <a:off x="6277292" y="4763527"/>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711" name="Rectangle 108"/>
            <p:cNvSpPr>
              <a:spLocks noChangeArrowheads="1"/>
            </p:cNvSpPr>
            <p:nvPr/>
          </p:nvSpPr>
          <p:spPr bwMode="auto">
            <a:xfrm>
              <a:off x="5934500" y="4762636"/>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712" name="Rectangle 107"/>
            <p:cNvSpPr>
              <a:spLocks noChangeArrowheads="1"/>
            </p:cNvSpPr>
            <p:nvPr/>
          </p:nvSpPr>
          <p:spPr bwMode="auto">
            <a:xfrm>
              <a:off x="7948676" y="4545486"/>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713" name="Rectangle 106"/>
            <p:cNvSpPr>
              <a:spLocks noChangeArrowheads="1"/>
            </p:cNvSpPr>
            <p:nvPr/>
          </p:nvSpPr>
          <p:spPr bwMode="auto">
            <a:xfrm>
              <a:off x="7604251" y="4545486"/>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714" name="Rectangle 105"/>
            <p:cNvSpPr>
              <a:spLocks noChangeArrowheads="1"/>
            </p:cNvSpPr>
            <p:nvPr/>
          </p:nvSpPr>
          <p:spPr bwMode="auto">
            <a:xfrm>
              <a:off x="7261732" y="4545430"/>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715" name="Rectangle 104"/>
            <p:cNvSpPr>
              <a:spLocks noChangeArrowheads="1"/>
            </p:cNvSpPr>
            <p:nvPr/>
          </p:nvSpPr>
          <p:spPr bwMode="auto">
            <a:xfrm>
              <a:off x="6925097" y="4549891"/>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716" name="Rectangle 103"/>
            <p:cNvSpPr>
              <a:spLocks noChangeArrowheads="1"/>
            </p:cNvSpPr>
            <p:nvPr/>
          </p:nvSpPr>
          <p:spPr bwMode="auto">
            <a:xfrm>
              <a:off x="6621716" y="4541335"/>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717" name="Rectangle 102"/>
            <p:cNvSpPr>
              <a:spLocks noChangeArrowheads="1"/>
            </p:cNvSpPr>
            <p:nvPr/>
          </p:nvSpPr>
          <p:spPr bwMode="auto">
            <a:xfrm>
              <a:off x="6277292" y="4541335"/>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718" name="Rectangle 101"/>
            <p:cNvSpPr>
              <a:spLocks noChangeArrowheads="1"/>
            </p:cNvSpPr>
            <p:nvPr/>
          </p:nvSpPr>
          <p:spPr bwMode="auto">
            <a:xfrm>
              <a:off x="5934500" y="4540444"/>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719" name="Rectangle 100"/>
            <p:cNvSpPr>
              <a:spLocks noChangeArrowheads="1"/>
            </p:cNvSpPr>
            <p:nvPr/>
          </p:nvSpPr>
          <p:spPr bwMode="auto">
            <a:xfrm>
              <a:off x="7948676" y="432329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720" name="Rectangle 99"/>
            <p:cNvSpPr>
              <a:spLocks noChangeArrowheads="1"/>
            </p:cNvSpPr>
            <p:nvPr/>
          </p:nvSpPr>
          <p:spPr bwMode="auto">
            <a:xfrm>
              <a:off x="7604251" y="432329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721" name="Rectangle 98"/>
            <p:cNvSpPr>
              <a:spLocks noChangeArrowheads="1"/>
            </p:cNvSpPr>
            <p:nvPr/>
          </p:nvSpPr>
          <p:spPr bwMode="auto">
            <a:xfrm>
              <a:off x="7261732" y="4323238"/>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722" name="Rectangle 97"/>
            <p:cNvSpPr>
              <a:spLocks noChangeArrowheads="1"/>
            </p:cNvSpPr>
            <p:nvPr/>
          </p:nvSpPr>
          <p:spPr bwMode="auto">
            <a:xfrm>
              <a:off x="6925097" y="4327700"/>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723" name="Rectangle 96"/>
            <p:cNvSpPr>
              <a:spLocks noChangeArrowheads="1"/>
            </p:cNvSpPr>
            <p:nvPr/>
          </p:nvSpPr>
          <p:spPr bwMode="auto">
            <a:xfrm>
              <a:off x="6621716" y="4319144"/>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724" name="Rectangle 95"/>
            <p:cNvSpPr>
              <a:spLocks noChangeArrowheads="1"/>
            </p:cNvSpPr>
            <p:nvPr/>
          </p:nvSpPr>
          <p:spPr bwMode="auto">
            <a:xfrm>
              <a:off x="6277292" y="431914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725" name="Rectangle 94"/>
            <p:cNvSpPr>
              <a:spLocks noChangeArrowheads="1"/>
            </p:cNvSpPr>
            <p:nvPr/>
          </p:nvSpPr>
          <p:spPr bwMode="auto">
            <a:xfrm>
              <a:off x="5934500" y="4318253"/>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726" name="Rectangle 93"/>
            <p:cNvSpPr>
              <a:spLocks noChangeArrowheads="1"/>
            </p:cNvSpPr>
            <p:nvPr/>
          </p:nvSpPr>
          <p:spPr bwMode="auto">
            <a:xfrm>
              <a:off x="7948676" y="410110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727" name="Rectangle 92"/>
            <p:cNvSpPr>
              <a:spLocks noChangeArrowheads="1"/>
            </p:cNvSpPr>
            <p:nvPr/>
          </p:nvSpPr>
          <p:spPr bwMode="auto">
            <a:xfrm>
              <a:off x="7604251" y="410110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728" name="Rectangle 91"/>
            <p:cNvSpPr>
              <a:spLocks noChangeArrowheads="1"/>
            </p:cNvSpPr>
            <p:nvPr/>
          </p:nvSpPr>
          <p:spPr bwMode="auto">
            <a:xfrm>
              <a:off x="7261732" y="4101046"/>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729" name="Rectangle 90"/>
            <p:cNvSpPr>
              <a:spLocks noChangeArrowheads="1"/>
            </p:cNvSpPr>
            <p:nvPr/>
          </p:nvSpPr>
          <p:spPr bwMode="auto">
            <a:xfrm>
              <a:off x="6925097" y="4105508"/>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730" name="Rectangle 89"/>
            <p:cNvSpPr>
              <a:spLocks noChangeArrowheads="1"/>
            </p:cNvSpPr>
            <p:nvPr/>
          </p:nvSpPr>
          <p:spPr bwMode="auto">
            <a:xfrm>
              <a:off x="6621716" y="4096952"/>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731" name="Rectangle 88"/>
            <p:cNvSpPr>
              <a:spLocks noChangeArrowheads="1"/>
            </p:cNvSpPr>
            <p:nvPr/>
          </p:nvSpPr>
          <p:spPr bwMode="auto">
            <a:xfrm>
              <a:off x="6277292" y="4096952"/>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732" name="Rectangle 87"/>
            <p:cNvSpPr>
              <a:spLocks noChangeArrowheads="1"/>
            </p:cNvSpPr>
            <p:nvPr/>
          </p:nvSpPr>
          <p:spPr bwMode="auto">
            <a:xfrm>
              <a:off x="5934500" y="4096061"/>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733" name="Rectangle 86"/>
            <p:cNvSpPr>
              <a:spLocks noChangeArrowheads="1"/>
            </p:cNvSpPr>
            <p:nvPr/>
          </p:nvSpPr>
          <p:spPr bwMode="auto">
            <a:xfrm>
              <a:off x="7948676" y="3878911"/>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734" name="Rectangle 85"/>
            <p:cNvSpPr>
              <a:spLocks noChangeArrowheads="1"/>
            </p:cNvSpPr>
            <p:nvPr/>
          </p:nvSpPr>
          <p:spPr bwMode="auto">
            <a:xfrm>
              <a:off x="7604251" y="3878910"/>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735" name="Rectangle 84"/>
            <p:cNvSpPr>
              <a:spLocks noChangeArrowheads="1"/>
            </p:cNvSpPr>
            <p:nvPr/>
          </p:nvSpPr>
          <p:spPr bwMode="auto">
            <a:xfrm>
              <a:off x="7261732" y="3878854"/>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736" name="Rectangle 115"/>
            <p:cNvSpPr>
              <a:spLocks noChangeArrowheads="1"/>
            </p:cNvSpPr>
            <p:nvPr/>
          </p:nvSpPr>
          <p:spPr bwMode="auto">
            <a:xfrm>
              <a:off x="5934500" y="3880669"/>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737" name="Rectangle 114"/>
            <p:cNvSpPr>
              <a:spLocks noChangeArrowheads="1"/>
            </p:cNvSpPr>
            <p:nvPr/>
          </p:nvSpPr>
          <p:spPr bwMode="auto">
            <a:xfrm>
              <a:off x="7948676" y="4767764"/>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738" name="Rectangle 83"/>
            <p:cNvSpPr>
              <a:spLocks noChangeArrowheads="1"/>
            </p:cNvSpPr>
            <p:nvPr/>
          </p:nvSpPr>
          <p:spPr bwMode="auto">
            <a:xfrm>
              <a:off x="6925097" y="3880669"/>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739" name="Rectangle 82"/>
            <p:cNvSpPr>
              <a:spLocks noChangeArrowheads="1"/>
            </p:cNvSpPr>
            <p:nvPr/>
          </p:nvSpPr>
          <p:spPr bwMode="auto">
            <a:xfrm>
              <a:off x="6614432" y="3878473"/>
              <a:ext cx="344424"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740" name="Rectangle 81"/>
            <p:cNvSpPr>
              <a:spLocks noChangeArrowheads="1"/>
            </p:cNvSpPr>
            <p:nvPr/>
          </p:nvSpPr>
          <p:spPr bwMode="auto">
            <a:xfrm>
              <a:off x="6270008" y="3878473"/>
              <a:ext cx="344425" cy="22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grpSp>
      <p:grpSp>
        <p:nvGrpSpPr>
          <p:cNvPr id="7214" name="Group 11"/>
          <p:cNvGrpSpPr>
            <a:grpSpLocks/>
          </p:cNvGrpSpPr>
          <p:nvPr/>
        </p:nvGrpSpPr>
        <p:grpSpPr bwMode="auto">
          <a:xfrm>
            <a:off x="5892800" y="5214938"/>
            <a:ext cx="2435225" cy="1289050"/>
            <a:chOff x="5892800" y="5214938"/>
            <a:chExt cx="2435206" cy="1288500"/>
          </a:xfrm>
        </p:grpSpPr>
        <p:sp>
          <p:nvSpPr>
            <p:cNvPr id="7655" name="Rectangle 2"/>
            <p:cNvSpPr>
              <a:spLocks noChangeArrowheads="1"/>
            </p:cNvSpPr>
            <p:nvPr/>
          </p:nvSpPr>
          <p:spPr bwMode="auto">
            <a:xfrm>
              <a:off x="7960013"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56" name="Rectangle 3"/>
            <p:cNvSpPr>
              <a:spLocks noChangeArrowheads="1"/>
            </p:cNvSpPr>
            <p:nvPr/>
          </p:nvSpPr>
          <p:spPr bwMode="auto">
            <a:xfrm>
              <a:off x="7615478" y="5322821"/>
              <a:ext cx="344535"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57" name="Rectangle 4"/>
            <p:cNvSpPr>
              <a:spLocks noChangeArrowheads="1"/>
            </p:cNvSpPr>
            <p:nvPr/>
          </p:nvSpPr>
          <p:spPr bwMode="auto">
            <a:xfrm>
              <a:off x="7270942"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658" name="Rectangle 5"/>
            <p:cNvSpPr>
              <a:spLocks noChangeArrowheads="1"/>
            </p:cNvSpPr>
            <p:nvPr/>
          </p:nvSpPr>
          <p:spPr bwMode="auto">
            <a:xfrm>
              <a:off x="6926407" y="5322821"/>
              <a:ext cx="344535"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59" name="Rectangle 6"/>
            <p:cNvSpPr>
              <a:spLocks noChangeArrowheads="1"/>
            </p:cNvSpPr>
            <p:nvPr/>
          </p:nvSpPr>
          <p:spPr bwMode="auto">
            <a:xfrm>
              <a:off x="6581871"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660" name="Rectangle 7"/>
            <p:cNvSpPr>
              <a:spLocks noChangeArrowheads="1"/>
            </p:cNvSpPr>
            <p:nvPr/>
          </p:nvSpPr>
          <p:spPr bwMode="auto">
            <a:xfrm>
              <a:off x="6237336" y="5322821"/>
              <a:ext cx="344535"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61" name="Rectangle 8"/>
            <p:cNvSpPr>
              <a:spLocks noChangeArrowheads="1"/>
            </p:cNvSpPr>
            <p:nvPr/>
          </p:nvSpPr>
          <p:spPr bwMode="auto">
            <a:xfrm>
              <a:off x="5892800" y="5322821"/>
              <a:ext cx="344536" cy="10629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662" name="Rectangle 9"/>
            <p:cNvSpPr>
              <a:spLocks noChangeArrowheads="1"/>
            </p:cNvSpPr>
            <p:nvPr/>
          </p:nvSpPr>
          <p:spPr bwMode="auto">
            <a:xfrm>
              <a:off x="5892800" y="5214938"/>
              <a:ext cx="2411749" cy="10788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2017</a:t>
              </a:r>
            </a:p>
            <a:p>
              <a:pPr algn="ctr" eaLnBrk="1" fontAlgn="b" hangingPunct="1">
                <a:spcBef>
                  <a:spcPct val="0"/>
                </a:spcBef>
                <a:buFontTx/>
                <a:buNone/>
              </a:pPr>
              <a:endParaRPr lang="en-US" altLang="en-US" sz="1000" b="1"/>
            </a:p>
          </p:txBody>
        </p:sp>
        <p:sp>
          <p:nvSpPr>
            <p:cNvPr id="7663" name="Rectangle 115"/>
            <p:cNvSpPr>
              <a:spLocks noChangeArrowheads="1"/>
            </p:cNvSpPr>
            <p:nvPr/>
          </p:nvSpPr>
          <p:spPr bwMode="auto">
            <a:xfrm>
              <a:off x="5944116" y="5495788"/>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664" name="Rectangle 114"/>
            <p:cNvSpPr>
              <a:spLocks noChangeArrowheads="1"/>
            </p:cNvSpPr>
            <p:nvPr/>
          </p:nvSpPr>
          <p:spPr bwMode="auto">
            <a:xfrm>
              <a:off x="7983470" y="6305124"/>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665" name="Rectangle 113"/>
            <p:cNvSpPr>
              <a:spLocks noChangeArrowheads="1"/>
            </p:cNvSpPr>
            <p:nvPr/>
          </p:nvSpPr>
          <p:spPr bwMode="auto">
            <a:xfrm>
              <a:off x="7638935" y="6305124"/>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666" name="Rectangle 112"/>
            <p:cNvSpPr>
              <a:spLocks noChangeArrowheads="1"/>
            </p:cNvSpPr>
            <p:nvPr/>
          </p:nvSpPr>
          <p:spPr bwMode="auto">
            <a:xfrm>
              <a:off x="7294399" y="6306711"/>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667" name="Rectangle 111"/>
            <p:cNvSpPr>
              <a:spLocks noChangeArrowheads="1"/>
            </p:cNvSpPr>
            <p:nvPr/>
          </p:nvSpPr>
          <p:spPr bwMode="auto">
            <a:xfrm>
              <a:off x="6975174" y="6306711"/>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668" name="Rectangle 110"/>
            <p:cNvSpPr>
              <a:spLocks noChangeArrowheads="1"/>
            </p:cNvSpPr>
            <p:nvPr/>
          </p:nvSpPr>
          <p:spPr bwMode="auto">
            <a:xfrm>
              <a:off x="6648930" y="6306711"/>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669" name="Rectangle 109"/>
            <p:cNvSpPr>
              <a:spLocks noChangeArrowheads="1"/>
            </p:cNvSpPr>
            <p:nvPr/>
          </p:nvSpPr>
          <p:spPr bwMode="auto">
            <a:xfrm>
              <a:off x="6304395" y="6306711"/>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670" name="Rectangle 108"/>
            <p:cNvSpPr>
              <a:spLocks noChangeArrowheads="1"/>
            </p:cNvSpPr>
            <p:nvPr/>
          </p:nvSpPr>
          <p:spPr bwMode="auto">
            <a:xfrm>
              <a:off x="5944749" y="6306711"/>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671" name="Rectangle 107"/>
            <p:cNvSpPr>
              <a:spLocks noChangeArrowheads="1"/>
            </p:cNvSpPr>
            <p:nvPr/>
          </p:nvSpPr>
          <p:spPr bwMode="auto">
            <a:xfrm>
              <a:off x="7983470" y="6089143"/>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672" name="Rectangle 106"/>
            <p:cNvSpPr>
              <a:spLocks noChangeArrowheads="1"/>
            </p:cNvSpPr>
            <p:nvPr/>
          </p:nvSpPr>
          <p:spPr bwMode="auto">
            <a:xfrm>
              <a:off x="7638935" y="6089143"/>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673" name="Rectangle 105"/>
            <p:cNvSpPr>
              <a:spLocks noChangeArrowheads="1"/>
            </p:cNvSpPr>
            <p:nvPr/>
          </p:nvSpPr>
          <p:spPr bwMode="auto">
            <a:xfrm>
              <a:off x="7294399" y="6089143"/>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674" name="Rectangle 104"/>
            <p:cNvSpPr>
              <a:spLocks noChangeArrowheads="1"/>
            </p:cNvSpPr>
            <p:nvPr/>
          </p:nvSpPr>
          <p:spPr bwMode="auto">
            <a:xfrm>
              <a:off x="6975174" y="6087557"/>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675" name="Rectangle 103"/>
            <p:cNvSpPr>
              <a:spLocks noChangeArrowheads="1"/>
            </p:cNvSpPr>
            <p:nvPr/>
          </p:nvSpPr>
          <p:spPr bwMode="auto">
            <a:xfrm>
              <a:off x="6648930" y="6095237"/>
              <a:ext cx="344535"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676" name="Rectangle 102"/>
            <p:cNvSpPr>
              <a:spLocks noChangeArrowheads="1"/>
            </p:cNvSpPr>
            <p:nvPr/>
          </p:nvSpPr>
          <p:spPr bwMode="auto">
            <a:xfrm>
              <a:off x="6304395" y="6095237"/>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677" name="Rectangle 101"/>
            <p:cNvSpPr>
              <a:spLocks noChangeArrowheads="1"/>
            </p:cNvSpPr>
            <p:nvPr/>
          </p:nvSpPr>
          <p:spPr bwMode="auto">
            <a:xfrm>
              <a:off x="5944749" y="6108398"/>
              <a:ext cx="344535"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678" name="Rectangle 100"/>
            <p:cNvSpPr>
              <a:spLocks noChangeArrowheads="1"/>
            </p:cNvSpPr>
            <p:nvPr/>
          </p:nvSpPr>
          <p:spPr bwMode="auto">
            <a:xfrm>
              <a:off x="7983470" y="5890830"/>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679" name="Rectangle 99"/>
            <p:cNvSpPr>
              <a:spLocks noChangeArrowheads="1"/>
            </p:cNvSpPr>
            <p:nvPr/>
          </p:nvSpPr>
          <p:spPr bwMode="auto">
            <a:xfrm>
              <a:off x="7638935" y="5890830"/>
              <a:ext cx="344535"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680" name="Rectangle 98"/>
            <p:cNvSpPr>
              <a:spLocks noChangeArrowheads="1"/>
            </p:cNvSpPr>
            <p:nvPr/>
          </p:nvSpPr>
          <p:spPr bwMode="auto">
            <a:xfrm>
              <a:off x="7294399" y="5892416"/>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681" name="Rectangle 97"/>
            <p:cNvSpPr>
              <a:spLocks noChangeArrowheads="1"/>
            </p:cNvSpPr>
            <p:nvPr/>
          </p:nvSpPr>
          <p:spPr bwMode="auto">
            <a:xfrm>
              <a:off x="6975174" y="5890830"/>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682" name="Rectangle 96"/>
            <p:cNvSpPr>
              <a:spLocks noChangeArrowheads="1"/>
            </p:cNvSpPr>
            <p:nvPr/>
          </p:nvSpPr>
          <p:spPr bwMode="auto">
            <a:xfrm>
              <a:off x="6648930" y="5898510"/>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683" name="Rectangle 95"/>
            <p:cNvSpPr>
              <a:spLocks noChangeArrowheads="1"/>
            </p:cNvSpPr>
            <p:nvPr/>
          </p:nvSpPr>
          <p:spPr bwMode="auto">
            <a:xfrm>
              <a:off x="6304395" y="5898510"/>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684" name="Rectangle 94"/>
            <p:cNvSpPr>
              <a:spLocks noChangeArrowheads="1"/>
            </p:cNvSpPr>
            <p:nvPr/>
          </p:nvSpPr>
          <p:spPr bwMode="auto">
            <a:xfrm>
              <a:off x="5944749" y="5911670"/>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685" name="Rectangle 93"/>
            <p:cNvSpPr>
              <a:spLocks noChangeArrowheads="1"/>
            </p:cNvSpPr>
            <p:nvPr/>
          </p:nvSpPr>
          <p:spPr bwMode="auto">
            <a:xfrm>
              <a:off x="7983470" y="5694102"/>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686" name="Rectangle 92"/>
            <p:cNvSpPr>
              <a:spLocks noChangeArrowheads="1"/>
            </p:cNvSpPr>
            <p:nvPr/>
          </p:nvSpPr>
          <p:spPr bwMode="auto">
            <a:xfrm>
              <a:off x="7638935" y="5694102"/>
              <a:ext cx="344535"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687" name="Rectangle 91"/>
            <p:cNvSpPr>
              <a:spLocks noChangeArrowheads="1"/>
            </p:cNvSpPr>
            <p:nvPr/>
          </p:nvSpPr>
          <p:spPr bwMode="auto">
            <a:xfrm>
              <a:off x="7294399" y="5694102"/>
              <a:ext cx="344536" cy="19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688" name="Rectangle 90"/>
            <p:cNvSpPr>
              <a:spLocks noChangeArrowheads="1"/>
            </p:cNvSpPr>
            <p:nvPr/>
          </p:nvSpPr>
          <p:spPr bwMode="auto">
            <a:xfrm>
              <a:off x="6975174" y="5692515"/>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689" name="Rectangle 89"/>
            <p:cNvSpPr>
              <a:spLocks noChangeArrowheads="1"/>
            </p:cNvSpPr>
            <p:nvPr/>
          </p:nvSpPr>
          <p:spPr bwMode="auto">
            <a:xfrm>
              <a:off x="6648930" y="5700196"/>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690" name="Rectangle 88"/>
            <p:cNvSpPr>
              <a:spLocks noChangeArrowheads="1"/>
            </p:cNvSpPr>
            <p:nvPr/>
          </p:nvSpPr>
          <p:spPr bwMode="auto">
            <a:xfrm>
              <a:off x="6304395" y="5700196"/>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691" name="Rectangle 87"/>
            <p:cNvSpPr>
              <a:spLocks noChangeArrowheads="1"/>
            </p:cNvSpPr>
            <p:nvPr/>
          </p:nvSpPr>
          <p:spPr bwMode="auto">
            <a:xfrm>
              <a:off x="5944749" y="5713356"/>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692" name="Rectangle 86"/>
            <p:cNvSpPr>
              <a:spLocks noChangeArrowheads="1"/>
            </p:cNvSpPr>
            <p:nvPr/>
          </p:nvSpPr>
          <p:spPr bwMode="auto">
            <a:xfrm>
              <a:off x="7983470" y="5495788"/>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693" name="Rectangle 85"/>
            <p:cNvSpPr>
              <a:spLocks noChangeArrowheads="1"/>
            </p:cNvSpPr>
            <p:nvPr/>
          </p:nvSpPr>
          <p:spPr bwMode="auto">
            <a:xfrm>
              <a:off x="7638935" y="5495788"/>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694" name="Rectangle 84"/>
            <p:cNvSpPr>
              <a:spLocks noChangeArrowheads="1"/>
            </p:cNvSpPr>
            <p:nvPr/>
          </p:nvSpPr>
          <p:spPr bwMode="auto">
            <a:xfrm>
              <a:off x="7294399" y="5495788"/>
              <a:ext cx="344536" cy="19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695" name="Rectangle 81"/>
            <p:cNvSpPr>
              <a:spLocks noChangeArrowheads="1"/>
            </p:cNvSpPr>
            <p:nvPr/>
          </p:nvSpPr>
          <p:spPr bwMode="auto">
            <a:xfrm>
              <a:off x="6974665" y="5495788"/>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696" name="Rectangle 82"/>
            <p:cNvSpPr>
              <a:spLocks noChangeArrowheads="1"/>
            </p:cNvSpPr>
            <p:nvPr/>
          </p:nvSpPr>
          <p:spPr bwMode="auto">
            <a:xfrm>
              <a:off x="6633696" y="5495788"/>
              <a:ext cx="344535"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697" name="Rectangle 81"/>
            <p:cNvSpPr>
              <a:spLocks noChangeArrowheads="1"/>
            </p:cNvSpPr>
            <p:nvPr/>
          </p:nvSpPr>
          <p:spPr bwMode="auto">
            <a:xfrm>
              <a:off x="6289160" y="5495788"/>
              <a:ext cx="344536" cy="19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sp>
        <p:nvSpPr>
          <p:cNvPr id="7215" name="Line 838"/>
          <p:cNvSpPr>
            <a:spLocks noChangeShapeType="1"/>
          </p:cNvSpPr>
          <p:nvPr/>
        </p:nvSpPr>
        <p:spPr bwMode="auto">
          <a:xfrm flipV="1">
            <a:off x="6270625" y="469900"/>
            <a:ext cx="239553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216" name="Group 3"/>
          <p:cNvGrpSpPr>
            <a:grpSpLocks/>
          </p:cNvGrpSpPr>
          <p:nvPr/>
        </p:nvGrpSpPr>
        <p:grpSpPr bwMode="auto">
          <a:xfrm>
            <a:off x="293688" y="1954213"/>
            <a:ext cx="2484437" cy="1438275"/>
            <a:chOff x="293869" y="1954213"/>
            <a:chExt cx="2484256" cy="1438601"/>
          </a:xfrm>
        </p:grpSpPr>
        <p:sp>
          <p:nvSpPr>
            <p:cNvPr id="7611" name="Rectangle 2"/>
            <p:cNvSpPr>
              <a:spLocks noChangeArrowheads="1"/>
            </p:cNvSpPr>
            <p:nvPr/>
          </p:nvSpPr>
          <p:spPr bwMode="auto">
            <a:xfrm>
              <a:off x="2393950"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12" name="Rectangle 3"/>
            <p:cNvSpPr>
              <a:spLocks noChangeArrowheads="1"/>
            </p:cNvSpPr>
            <p:nvPr/>
          </p:nvSpPr>
          <p:spPr bwMode="auto">
            <a:xfrm>
              <a:off x="2044700"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13" name="Rectangle 4"/>
            <p:cNvSpPr>
              <a:spLocks noChangeArrowheads="1"/>
            </p:cNvSpPr>
            <p:nvPr/>
          </p:nvSpPr>
          <p:spPr bwMode="auto">
            <a:xfrm>
              <a:off x="1695450"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614" name="Rectangle 5"/>
            <p:cNvSpPr>
              <a:spLocks noChangeArrowheads="1"/>
            </p:cNvSpPr>
            <p:nvPr/>
          </p:nvSpPr>
          <p:spPr bwMode="auto">
            <a:xfrm>
              <a:off x="1344613" y="2078074"/>
              <a:ext cx="350837"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15" name="Rectangle 6"/>
            <p:cNvSpPr>
              <a:spLocks noChangeArrowheads="1"/>
            </p:cNvSpPr>
            <p:nvPr/>
          </p:nvSpPr>
          <p:spPr bwMode="auto">
            <a:xfrm>
              <a:off x="995363"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616" name="Rectangle 7"/>
            <p:cNvSpPr>
              <a:spLocks noChangeArrowheads="1"/>
            </p:cNvSpPr>
            <p:nvPr/>
          </p:nvSpPr>
          <p:spPr bwMode="auto">
            <a:xfrm>
              <a:off x="646113"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17" name="Rectangle 8"/>
            <p:cNvSpPr>
              <a:spLocks noChangeArrowheads="1"/>
            </p:cNvSpPr>
            <p:nvPr/>
          </p:nvSpPr>
          <p:spPr bwMode="auto">
            <a:xfrm>
              <a:off x="296863" y="2078074"/>
              <a:ext cx="349250" cy="12544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618" name="Rectangle 9"/>
            <p:cNvSpPr>
              <a:spLocks noChangeArrowheads="1"/>
            </p:cNvSpPr>
            <p:nvPr/>
          </p:nvSpPr>
          <p:spPr bwMode="auto">
            <a:xfrm>
              <a:off x="296863" y="1954213"/>
              <a:ext cx="2446337" cy="12386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2017</a:t>
              </a:r>
            </a:p>
            <a:p>
              <a:pPr algn="ctr" eaLnBrk="1" fontAlgn="b" hangingPunct="1">
                <a:spcBef>
                  <a:spcPct val="0"/>
                </a:spcBef>
                <a:buFontTx/>
                <a:buNone/>
              </a:pPr>
              <a:endParaRPr lang="en-US" altLang="en-US" sz="1000" b="1"/>
            </a:p>
          </p:txBody>
        </p:sp>
        <p:sp>
          <p:nvSpPr>
            <p:cNvPr id="7619" name="Rectangle 115"/>
            <p:cNvSpPr>
              <a:spLocks noChangeArrowheads="1"/>
            </p:cNvSpPr>
            <p:nvPr/>
          </p:nvSpPr>
          <p:spPr bwMode="auto">
            <a:xfrm>
              <a:off x="293869" y="2248669"/>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620" name="Rectangle 114"/>
            <p:cNvSpPr>
              <a:spLocks noChangeArrowheads="1"/>
            </p:cNvSpPr>
            <p:nvPr/>
          </p:nvSpPr>
          <p:spPr bwMode="auto">
            <a:xfrm>
              <a:off x="2366001" y="3157335"/>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621" name="Rectangle 113"/>
            <p:cNvSpPr>
              <a:spLocks noChangeArrowheads="1"/>
            </p:cNvSpPr>
            <p:nvPr/>
          </p:nvSpPr>
          <p:spPr bwMode="auto">
            <a:xfrm>
              <a:off x="2016751" y="3157335"/>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622" name="Rectangle 112"/>
            <p:cNvSpPr>
              <a:spLocks noChangeArrowheads="1"/>
            </p:cNvSpPr>
            <p:nvPr/>
          </p:nvSpPr>
          <p:spPr bwMode="auto">
            <a:xfrm>
              <a:off x="1670676" y="3155748"/>
              <a:ext cx="349250" cy="23184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623" name="Rectangle 111"/>
            <p:cNvSpPr>
              <a:spLocks noChangeArrowheads="1"/>
            </p:cNvSpPr>
            <p:nvPr/>
          </p:nvSpPr>
          <p:spPr bwMode="auto">
            <a:xfrm>
              <a:off x="1338910" y="3158923"/>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624" name="Rectangle 110"/>
            <p:cNvSpPr>
              <a:spLocks noChangeArrowheads="1"/>
            </p:cNvSpPr>
            <p:nvPr/>
          </p:nvSpPr>
          <p:spPr bwMode="auto">
            <a:xfrm>
              <a:off x="997332" y="3160646"/>
              <a:ext cx="350837"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625" name="Rectangle 109"/>
            <p:cNvSpPr>
              <a:spLocks noChangeArrowheads="1"/>
            </p:cNvSpPr>
            <p:nvPr/>
          </p:nvSpPr>
          <p:spPr bwMode="auto">
            <a:xfrm>
              <a:off x="648082" y="3160646"/>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626" name="Rectangle 108"/>
            <p:cNvSpPr>
              <a:spLocks noChangeArrowheads="1"/>
            </p:cNvSpPr>
            <p:nvPr/>
          </p:nvSpPr>
          <p:spPr bwMode="auto">
            <a:xfrm>
              <a:off x="293869" y="3162560"/>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627" name="Rectangle 107"/>
            <p:cNvSpPr>
              <a:spLocks noChangeArrowheads="1"/>
            </p:cNvSpPr>
            <p:nvPr/>
          </p:nvSpPr>
          <p:spPr bwMode="auto">
            <a:xfrm>
              <a:off x="2366001" y="2927082"/>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628" name="Rectangle 106"/>
            <p:cNvSpPr>
              <a:spLocks noChangeArrowheads="1"/>
            </p:cNvSpPr>
            <p:nvPr/>
          </p:nvSpPr>
          <p:spPr bwMode="auto">
            <a:xfrm>
              <a:off x="2016751" y="2927082"/>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629" name="Rectangle 105"/>
            <p:cNvSpPr>
              <a:spLocks noChangeArrowheads="1"/>
            </p:cNvSpPr>
            <p:nvPr/>
          </p:nvSpPr>
          <p:spPr bwMode="auto">
            <a:xfrm>
              <a:off x="1670676" y="2925493"/>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630" name="Rectangle 104"/>
            <p:cNvSpPr>
              <a:spLocks noChangeArrowheads="1"/>
            </p:cNvSpPr>
            <p:nvPr/>
          </p:nvSpPr>
          <p:spPr bwMode="auto">
            <a:xfrm>
              <a:off x="1338910" y="2928668"/>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631" name="Rectangle 103"/>
            <p:cNvSpPr>
              <a:spLocks noChangeArrowheads="1"/>
            </p:cNvSpPr>
            <p:nvPr/>
          </p:nvSpPr>
          <p:spPr bwMode="auto">
            <a:xfrm>
              <a:off x="997332" y="2930392"/>
              <a:ext cx="350837"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632" name="Rectangle 102"/>
            <p:cNvSpPr>
              <a:spLocks noChangeArrowheads="1"/>
            </p:cNvSpPr>
            <p:nvPr/>
          </p:nvSpPr>
          <p:spPr bwMode="auto">
            <a:xfrm>
              <a:off x="648082" y="2930392"/>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633" name="Rectangle 101"/>
            <p:cNvSpPr>
              <a:spLocks noChangeArrowheads="1"/>
            </p:cNvSpPr>
            <p:nvPr/>
          </p:nvSpPr>
          <p:spPr bwMode="auto">
            <a:xfrm>
              <a:off x="293869" y="2932305"/>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634" name="Rectangle 100"/>
            <p:cNvSpPr>
              <a:spLocks noChangeArrowheads="1"/>
            </p:cNvSpPr>
            <p:nvPr/>
          </p:nvSpPr>
          <p:spPr bwMode="auto">
            <a:xfrm>
              <a:off x="2366001" y="2696827"/>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635" name="Rectangle 99"/>
            <p:cNvSpPr>
              <a:spLocks noChangeArrowheads="1"/>
            </p:cNvSpPr>
            <p:nvPr/>
          </p:nvSpPr>
          <p:spPr bwMode="auto">
            <a:xfrm>
              <a:off x="2016751" y="2696827"/>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636" name="Rectangle 98"/>
            <p:cNvSpPr>
              <a:spLocks noChangeArrowheads="1"/>
            </p:cNvSpPr>
            <p:nvPr/>
          </p:nvSpPr>
          <p:spPr bwMode="auto">
            <a:xfrm>
              <a:off x="1670676" y="2695240"/>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637" name="Rectangle 97"/>
            <p:cNvSpPr>
              <a:spLocks noChangeArrowheads="1"/>
            </p:cNvSpPr>
            <p:nvPr/>
          </p:nvSpPr>
          <p:spPr bwMode="auto">
            <a:xfrm>
              <a:off x="1338910" y="2700002"/>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638" name="Rectangle 96"/>
            <p:cNvSpPr>
              <a:spLocks noChangeArrowheads="1"/>
            </p:cNvSpPr>
            <p:nvPr/>
          </p:nvSpPr>
          <p:spPr bwMode="auto">
            <a:xfrm>
              <a:off x="997332" y="2701725"/>
              <a:ext cx="350837"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639" name="Rectangle 95"/>
            <p:cNvSpPr>
              <a:spLocks noChangeArrowheads="1"/>
            </p:cNvSpPr>
            <p:nvPr/>
          </p:nvSpPr>
          <p:spPr bwMode="auto">
            <a:xfrm>
              <a:off x="648082" y="2701725"/>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640" name="Rectangle 94"/>
            <p:cNvSpPr>
              <a:spLocks noChangeArrowheads="1"/>
            </p:cNvSpPr>
            <p:nvPr/>
          </p:nvSpPr>
          <p:spPr bwMode="auto">
            <a:xfrm>
              <a:off x="293869" y="2703639"/>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641" name="Rectangle 93"/>
            <p:cNvSpPr>
              <a:spLocks noChangeArrowheads="1"/>
            </p:cNvSpPr>
            <p:nvPr/>
          </p:nvSpPr>
          <p:spPr bwMode="auto">
            <a:xfrm>
              <a:off x="2366001" y="2468161"/>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642" name="Rectangle 92"/>
            <p:cNvSpPr>
              <a:spLocks noChangeArrowheads="1"/>
            </p:cNvSpPr>
            <p:nvPr/>
          </p:nvSpPr>
          <p:spPr bwMode="auto">
            <a:xfrm>
              <a:off x="2016751" y="2468161"/>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643" name="Rectangle 91"/>
            <p:cNvSpPr>
              <a:spLocks noChangeArrowheads="1"/>
            </p:cNvSpPr>
            <p:nvPr/>
          </p:nvSpPr>
          <p:spPr bwMode="auto">
            <a:xfrm>
              <a:off x="1670676" y="2466573"/>
              <a:ext cx="349250" cy="22866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644" name="Rectangle 90"/>
            <p:cNvSpPr>
              <a:spLocks noChangeArrowheads="1"/>
            </p:cNvSpPr>
            <p:nvPr/>
          </p:nvSpPr>
          <p:spPr bwMode="auto">
            <a:xfrm>
              <a:off x="1338910" y="2469748"/>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645" name="Rectangle 89"/>
            <p:cNvSpPr>
              <a:spLocks noChangeArrowheads="1"/>
            </p:cNvSpPr>
            <p:nvPr/>
          </p:nvSpPr>
          <p:spPr bwMode="auto">
            <a:xfrm>
              <a:off x="997332" y="2471472"/>
              <a:ext cx="350837"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646" name="Rectangle 88"/>
            <p:cNvSpPr>
              <a:spLocks noChangeArrowheads="1"/>
            </p:cNvSpPr>
            <p:nvPr/>
          </p:nvSpPr>
          <p:spPr bwMode="auto">
            <a:xfrm>
              <a:off x="648082" y="2471472"/>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647" name="Rectangle 87"/>
            <p:cNvSpPr>
              <a:spLocks noChangeArrowheads="1"/>
            </p:cNvSpPr>
            <p:nvPr/>
          </p:nvSpPr>
          <p:spPr bwMode="auto">
            <a:xfrm>
              <a:off x="293869" y="2473385"/>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648" name="Rectangle 86"/>
            <p:cNvSpPr>
              <a:spLocks noChangeArrowheads="1"/>
            </p:cNvSpPr>
            <p:nvPr/>
          </p:nvSpPr>
          <p:spPr bwMode="auto">
            <a:xfrm>
              <a:off x="2366001" y="2237907"/>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649" name="Rectangle 85"/>
            <p:cNvSpPr>
              <a:spLocks noChangeArrowheads="1"/>
            </p:cNvSpPr>
            <p:nvPr/>
          </p:nvSpPr>
          <p:spPr bwMode="auto">
            <a:xfrm>
              <a:off x="2016751" y="2237907"/>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650" name="Rectangle 115"/>
            <p:cNvSpPr>
              <a:spLocks noChangeArrowheads="1"/>
            </p:cNvSpPr>
            <p:nvPr/>
          </p:nvSpPr>
          <p:spPr bwMode="auto">
            <a:xfrm>
              <a:off x="658813" y="2242670"/>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651" name="Rectangle 115"/>
            <p:cNvSpPr>
              <a:spLocks noChangeArrowheads="1"/>
            </p:cNvSpPr>
            <p:nvPr/>
          </p:nvSpPr>
          <p:spPr bwMode="auto">
            <a:xfrm>
              <a:off x="1008063" y="2242670"/>
              <a:ext cx="350837"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652" name="Rectangle 115"/>
            <p:cNvSpPr>
              <a:spLocks noChangeArrowheads="1"/>
            </p:cNvSpPr>
            <p:nvPr/>
          </p:nvSpPr>
          <p:spPr bwMode="auto">
            <a:xfrm>
              <a:off x="1338910" y="2243130"/>
              <a:ext cx="349250" cy="23025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653" name="Rectangle 115"/>
            <p:cNvSpPr>
              <a:spLocks noChangeArrowheads="1"/>
            </p:cNvSpPr>
            <p:nvPr/>
          </p:nvSpPr>
          <p:spPr bwMode="auto">
            <a:xfrm>
              <a:off x="1670676" y="2237907"/>
              <a:ext cx="349250" cy="23025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654" name="Line 838"/>
            <p:cNvSpPr>
              <a:spLocks noChangeShapeType="1"/>
            </p:cNvSpPr>
            <p:nvPr/>
          </p:nvSpPr>
          <p:spPr bwMode="auto">
            <a:xfrm flipV="1">
              <a:off x="382588" y="2062194"/>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217" name="Text Box 850"/>
          <p:cNvSpPr txBox="1">
            <a:spLocks noChangeArrowheads="1"/>
          </p:cNvSpPr>
          <p:nvPr/>
        </p:nvSpPr>
        <p:spPr bwMode="auto">
          <a:xfrm>
            <a:off x="8304213" y="34925"/>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2017</a:t>
            </a:r>
            <a:endParaRPr lang="en-US" altLang="en-US" sz="2800" b="1" baseline="-25000"/>
          </a:p>
        </p:txBody>
      </p:sp>
      <p:grpSp>
        <p:nvGrpSpPr>
          <p:cNvPr id="7218" name="Group 2"/>
          <p:cNvGrpSpPr>
            <a:grpSpLocks/>
          </p:cNvGrpSpPr>
          <p:nvPr/>
        </p:nvGrpSpPr>
        <p:grpSpPr bwMode="auto">
          <a:xfrm>
            <a:off x="5892800" y="168275"/>
            <a:ext cx="2411413" cy="1479550"/>
            <a:chOff x="5892800" y="168275"/>
            <a:chExt cx="2411911" cy="1479887"/>
          </a:xfrm>
        </p:grpSpPr>
        <p:sp>
          <p:nvSpPr>
            <p:cNvPr id="7568" name="Rectangle 2"/>
            <p:cNvSpPr>
              <a:spLocks noChangeArrowheads="1"/>
            </p:cNvSpPr>
            <p:nvPr/>
          </p:nvSpPr>
          <p:spPr bwMode="auto">
            <a:xfrm>
              <a:off x="7960152"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69" name="Rectangle 3"/>
            <p:cNvSpPr>
              <a:spLocks noChangeArrowheads="1"/>
            </p:cNvSpPr>
            <p:nvPr/>
          </p:nvSpPr>
          <p:spPr bwMode="auto">
            <a:xfrm>
              <a:off x="7615594" y="293668"/>
              <a:ext cx="344558"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70" name="Rectangle 4"/>
            <p:cNvSpPr>
              <a:spLocks noChangeArrowheads="1"/>
            </p:cNvSpPr>
            <p:nvPr/>
          </p:nvSpPr>
          <p:spPr bwMode="auto">
            <a:xfrm>
              <a:off x="7271034"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571" name="Rectangle 5"/>
            <p:cNvSpPr>
              <a:spLocks noChangeArrowheads="1"/>
            </p:cNvSpPr>
            <p:nvPr/>
          </p:nvSpPr>
          <p:spPr bwMode="auto">
            <a:xfrm>
              <a:off x="6926476" y="293668"/>
              <a:ext cx="344558"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72" name="Rectangle 6"/>
            <p:cNvSpPr>
              <a:spLocks noChangeArrowheads="1"/>
            </p:cNvSpPr>
            <p:nvPr/>
          </p:nvSpPr>
          <p:spPr bwMode="auto">
            <a:xfrm>
              <a:off x="6581917"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573" name="Rectangle 7"/>
            <p:cNvSpPr>
              <a:spLocks noChangeArrowheads="1"/>
            </p:cNvSpPr>
            <p:nvPr/>
          </p:nvSpPr>
          <p:spPr bwMode="auto">
            <a:xfrm>
              <a:off x="6237359" y="293668"/>
              <a:ext cx="344558"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74" name="Rectangle 8"/>
            <p:cNvSpPr>
              <a:spLocks noChangeArrowheads="1"/>
            </p:cNvSpPr>
            <p:nvPr/>
          </p:nvSpPr>
          <p:spPr bwMode="auto">
            <a:xfrm>
              <a:off x="5892800" y="293668"/>
              <a:ext cx="344559" cy="12539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575" name="Rectangle 9"/>
            <p:cNvSpPr>
              <a:spLocks noChangeArrowheads="1"/>
            </p:cNvSpPr>
            <p:nvPr/>
          </p:nvSpPr>
          <p:spPr bwMode="auto">
            <a:xfrm>
              <a:off x="5892800" y="168275"/>
              <a:ext cx="2411911" cy="12539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2017</a:t>
              </a:r>
            </a:p>
            <a:p>
              <a:pPr algn="ctr" eaLnBrk="1" fontAlgn="b" hangingPunct="1">
                <a:spcBef>
                  <a:spcPct val="0"/>
                </a:spcBef>
                <a:buFontTx/>
                <a:buNone/>
              </a:pPr>
              <a:endParaRPr lang="en-US" altLang="en-US" sz="1000" b="1"/>
            </a:p>
          </p:txBody>
        </p:sp>
        <p:sp>
          <p:nvSpPr>
            <p:cNvPr id="7576" name="Rectangle 112"/>
            <p:cNvSpPr>
              <a:spLocks noChangeArrowheads="1"/>
            </p:cNvSpPr>
            <p:nvPr/>
          </p:nvSpPr>
          <p:spPr bwMode="auto">
            <a:xfrm>
              <a:off x="7256984" y="1402254"/>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577" name="Rectangle 111"/>
            <p:cNvSpPr>
              <a:spLocks noChangeArrowheads="1"/>
            </p:cNvSpPr>
            <p:nvPr/>
          </p:nvSpPr>
          <p:spPr bwMode="auto">
            <a:xfrm>
              <a:off x="6933211" y="1400804"/>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578" name="Rectangle 110"/>
            <p:cNvSpPr>
              <a:spLocks noChangeArrowheads="1"/>
            </p:cNvSpPr>
            <p:nvPr/>
          </p:nvSpPr>
          <p:spPr bwMode="auto">
            <a:xfrm>
              <a:off x="6588653" y="1414062"/>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579" name="Rectangle 109"/>
            <p:cNvSpPr>
              <a:spLocks noChangeArrowheads="1"/>
            </p:cNvSpPr>
            <p:nvPr/>
          </p:nvSpPr>
          <p:spPr bwMode="auto">
            <a:xfrm>
              <a:off x="6244095" y="1414062"/>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580" name="Rectangle 108"/>
            <p:cNvSpPr>
              <a:spLocks noChangeArrowheads="1"/>
            </p:cNvSpPr>
            <p:nvPr/>
          </p:nvSpPr>
          <p:spPr bwMode="auto">
            <a:xfrm>
              <a:off x="5932869" y="1419599"/>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581" name="Rectangle 107"/>
            <p:cNvSpPr>
              <a:spLocks noChangeArrowheads="1"/>
            </p:cNvSpPr>
            <p:nvPr/>
          </p:nvSpPr>
          <p:spPr bwMode="auto">
            <a:xfrm>
              <a:off x="7947690" y="1175278"/>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582" name="Rectangle 106"/>
            <p:cNvSpPr>
              <a:spLocks noChangeArrowheads="1"/>
            </p:cNvSpPr>
            <p:nvPr/>
          </p:nvSpPr>
          <p:spPr bwMode="auto">
            <a:xfrm>
              <a:off x="7603131" y="1175278"/>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583" name="Rectangle 105"/>
            <p:cNvSpPr>
              <a:spLocks noChangeArrowheads="1"/>
            </p:cNvSpPr>
            <p:nvPr/>
          </p:nvSpPr>
          <p:spPr bwMode="auto">
            <a:xfrm>
              <a:off x="7256984" y="1173690"/>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584" name="Rectangle 104"/>
            <p:cNvSpPr>
              <a:spLocks noChangeArrowheads="1"/>
            </p:cNvSpPr>
            <p:nvPr/>
          </p:nvSpPr>
          <p:spPr bwMode="auto">
            <a:xfrm>
              <a:off x="6933211" y="1170653"/>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585" name="Rectangle 103"/>
            <p:cNvSpPr>
              <a:spLocks noChangeArrowheads="1"/>
            </p:cNvSpPr>
            <p:nvPr/>
          </p:nvSpPr>
          <p:spPr bwMode="auto">
            <a:xfrm>
              <a:off x="6588653" y="1183911"/>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586" name="Rectangle 102"/>
            <p:cNvSpPr>
              <a:spLocks noChangeArrowheads="1"/>
            </p:cNvSpPr>
            <p:nvPr/>
          </p:nvSpPr>
          <p:spPr bwMode="auto">
            <a:xfrm>
              <a:off x="6244095" y="1183911"/>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587" name="Rectangle 101"/>
            <p:cNvSpPr>
              <a:spLocks noChangeArrowheads="1"/>
            </p:cNvSpPr>
            <p:nvPr/>
          </p:nvSpPr>
          <p:spPr bwMode="auto">
            <a:xfrm>
              <a:off x="5932869" y="1189448"/>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588" name="Rectangle 100"/>
            <p:cNvSpPr>
              <a:spLocks noChangeArrowheads="1"/>
            </p:cNvSpPr>
            <p:nvPr/>
          </p:nvSpPr>
          <p:spPr bwMode="auto">
            <a:xfrm>
              <a:off x="7947690" y="945127"/>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589" name="Rectangle 99"/>
            <p:cNvSpPr>
              <a:spLocks noChangeArrowheads="1"/>
            </p:cNvSpPr>
            <p:nvPr/>
          </p:nvSpPr>
          <p:spPr bwMode="auto">
            <a:xfrm>
              <a:off x="7603131" y="945127"/>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590" name="Rectangle 98"/>
            <p:cNvSpPr>
              <a:spLocks noChangeArrowheads="1"/>
            </p:cNvSpPr>
            <p:nvPr/>
          </p:nvSpPr>
          <p:spPr bwMode="auto">
            <a:xfrm>
              <a:off x="7256984" y="943540"/>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591" name="Rectangle 97"/>
            <p:cNvSpPr>
              <a:spLocks noChangeArrowheads="1"/>
            </p:cNvSpPr>
            <p:nvPr/>
          </p:nvSpPr>
          <p:spPr bwMode="auto">
            <a:xfrm>
              <a:off x="6933211" y="940503"/>
              <a:ext cx="344558"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592" name="Rectangle 96"/>
            <p:cNvSpPr>
              <a:spLocks noChangeArrowheads="1"/>
            </p:cNvSpPr>
            <p:nvPr/>
          </p:nvSpPr>
          <p:spPr bwMode="auto">
            <a:xfrm>
              <a:off x="6588653" y="953761"/>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593" name="Rectangle 95"/>
            <p:cNvSpPr>
              <a:spLocks noChangeArrowheads="1"/>
            </p:cNvSpPr>
            <p:nvPr/>
          </p:nvSpPr>
          <p:spPr bwMode="auto">
            <a:xfrm>
              <a:off x="6244095" y="953761"/>
              <a:ext cx="344558"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594" name="Rectangle 94"/>
            <p:cNvSpPr>
              <a:spLocks noChangeArrowheads="1"/>
            </p:cNvSpPr>
            <p:nvPr/>
          </p:nvSpPr>
          <p:spPr bwMode="auto">
            <a:xfrm>
              <a:off x="5932869" y="959298"/>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595" name="Rectangle 93"/>
            <p:cNvSpPr>
              <a:spLocks noChangeArrowheads="1"/>
            </p:cNvSpPr>
            <p:nvPr/>
          </p:nvSpPr>
          <p:spPr bwMode="auto">
            <a:xfrm>
              <a:off x="7947690" y="714977"/>
              <a:ext cx="344558"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596" name="Rectangle 92"/>
            <p:cNvSpPr>
              <a:spLocks noChangeArrowheads="1"/>
            </p:cNvSpPr>
            <p:nvPr/>
          </p:nvSpPr>
          <p:spPr bwMode="auto">
            <a:xfrm>
              <a:off x="7603131" y="714977"/>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597" name="Rectangle 91"/>
            <p:cNvSpPr>
              <a:spLocks noChangeArrowheads="1"/>
            </p:cNvSpPr>
            <p:nvPr/>
          </p:nvSpPr>
          <p:spPr bwMode="auto">
            <a:xfrm>
              <a:off x="7256984" y="713390"/>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598" name="Rectangle 90"/>
            <p:cNvSpPr>
              <a:spLocks noChangeArrowheads="1"/>
            </p:cNvSpPr>
            <p:nvPr/>
          </p:nvSpPr>
          <p:spPr bwMode="auto">
            <a:xfrm>
              <a:off x="6933211" y="710352"/>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599" name="Rectangle 89"/>
            <p:cNvSpPr>
              <a:spLocks noChangeArrowheads="1"/>
            </p:cNvSpPr>
            <p:nvPr/>
          </p:nvSpPr>
          <p:spPr bwMode="auto">
            <a:xfrm>
              <a:off x="6588653" y="723610"/>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600" name="Rectangle 88"/>
            <p:cNvSpPr>
              <a:spLocks noChangeArrowheads="1"/>
            </p:cNvSpPr>
            <p:nvPr/>
          </p:nvSpPr>
          <p:spPr bwMode="auto">
            <a:xfrm>
              <a:off x="6244095" y="723610"/>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601" name="Rectangle 87"/>
            <p:cNvSpPr>
              <a:spLocks noChangeArrowheads="1"/>
            </p:cNvSpPr>
            <p:nvPr/>
          </p:nvSpPr>
          <p:spPr bwMode="auto">
            <a:xfrm>
              <a:off x="5932869" y="729147"/>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602" name="Rectangle 86"/>
            <p:cNvSpPr>
              <a:spLocks noChangeArrowheads="1"/>
            </p:cNvSpPr>
            <p:nvPr/>
          </p:nvSpPr>
          <p:spPr bwMode="auto">
            <a:xfrm>
              <a:off x="7947690" y="484826"/>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603" name="Rectangle 85"/>
            <p:cNvSpPr>
              <a:spLocks noChangeArrowheads="1"/>
            </p:cNvSpPr>
            <p:nvPr/>
          </p:nvSpPr>
          <p:spPr bwMode="auto">
            <a:xfrm>
              <a:off x="7603131" y="484826"/>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604" name="Rectangle 84"/>
            <p:cNvSpPr>
              <a:spLocks noChangeArrowheads="1"/>
            </p:cNvSpPr>
            <p:nvPr/>
          </p:nvSpPr>
          <p:spPr bwMode="auto">
            <a:xfrm>
              <a:off x="7256984" y="483240"/>
              <a:ext cx="344559" cy="23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605" name="Rectangle 83"/>
            <p:cNvSpPr>
              <a:spLocks noChangeArrowheads="1"/>
            </p:cNvSpPr>
            <p:nvPr/>
          </p:nvSpPr>
          <p:spPr bwMode="auto">
            <a:xfrm>
              <a:off x="6933211" y="481789"/>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606" name="Rectangle 82"/>
            <p:cNvSpPr>
              <a:spLocks noChangeArrowheads="1"/>
            </p:cNvSpPr>
            <p:nvPr/>
          </p:nvSpPr>
          <p:spPr bwMode="auto">
            <a:xfrm>
              <a:off x="6588653" y="495047"/>
              <a:ext cx="344559"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607" name="Rectangle 81"/>
            <p:cNvSpPr>
              <a:spLocks noChangeArrowheads="1"/>
            </p:cNvSpPr>
            <p:nvPr/>
          </p:nvSpPr>
          <p:spPr bwMode="auto">
            <a:xfrm>
              <a:off x="6244095" y="495047"/>
              <a:ext cx="344558" cy="22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608" name="Rectangle 114"/>
            <p:cNvSpPr>
              <a:spLocks noChangeArrowheads="1"/>
            </p:cNvSpPr>
            <p:nvPr/>
          </p:nvSpPr>
          <p:spPr bwMode="auto">
            <a:xfrm>
              <a:off x="5926066" y="496683"/>
              <a:ext cx="344559"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609" name="Rectangle 113"/>
            <p:cNvSpPr>
              <a:spLocks noChangeArrowheads="1"/>
            </p:cNvSpPr>
            <p:nvPr/>
          </p:nvSpPr>
          <p:spPr bwMode="auto">
            <a:xfrm>
              <a:off x="7947690" y="1402254"/>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610" name="Rectangle 113"/>
            <p:cNvSpPr>
              <a:spLocks noChangeArrowheads="1"/>
            </p:cNvSpPr>
            <p:nvPr/>
          </p:nvSpPr>
          <p:spPr bwMode="auto">
            <a:xfrm>
              <a:off x="7601543" y="1402254"/>
              <a:ext cx="344558" cy="23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7219" name="Group 5"/>
          <p:cNvGrpSpPr>
            <a:grpSpLocks/>
          </p:cNvGrpSpPr>
          <p:nvPr/>
        </p:nvGrpSpPr>
        <p:grpSpPr bwMode="auto">
          <a:xfrm>
            <a:off x="5867400" y="1954213"/>
            <a:ext cx="2489200" cy="1397000"/>
            <a:chOff x="5867400" y="1954213"/>
            <a:chExt cx="2489200" cy="1396464"/>
          </a:xfrm>
        </p:grpSpPr>
        <p:sp>
          <p:nvSpPr>
            <p:cNvPr id="7524" name="Rectangle 2"/>
            <p:cNvSpPr>
              <a:spLocks noChangeArrowheads="1"/>
            </p:cNvSpPr>
            <p:nvPr/>
          </p:nvSpPr>
          <p:spPr bwMode="auto">
            <a:xfrm>
              <a:off x="7934325"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25" name="Rectangle 3"/>
            <p:cNvSpPr>
              <a:spLocks noChangeArrowheads="1"/>
            </p:cNvSpPr>
            <p:nvPr/>
          </p:nvSpPr>
          <p:spPr bwMode="auto">
            <a:xfrm>
              <a:off x="7589838" y="2076728"/>
              <a:ext cx="344487"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26" name="Rectangle 4"/>
            <p:cNvSpPr>
              <a:spLocks noChangeArrowheads="1"/>
            </p:cNvSpPr>
            <p:nvPr/>
          </p:nvSpPr>
          <p:spPr bwMode="auto">
            <a:xfrm>
              <a:off x="7245350"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527" name="Rectangle 5"/>
            <p:cNvSpPr>
              <a:spLocks noChangeArrowheads="1"/>
            </p:cNvSpPr>
            <p:nvPr/>
          </p:nvSpPr>
          <p:spPr bwMode="auto">
            <a:xfrm>
              <a:off x="6900863" y="2076728"/>
              <a:ext cx="344487"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28" name="Rectangle 6"/>
            <p:cNvSpPr>
              <a:spLocks noChangeArrowheads="1"/>
            </p:cNvSpPr>
            <p:nvPr/>
          </p:nvSpPr>
          <p:spPr bwMode="auto">
            <a:xfrm>
              <a:off x="6556375"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529" name="Rectangle 7"/>
            <p:cNvSpPr>
              <a:spLocks noChangeArrowheads="1"/>
            </p:cNvSpPr>
            <p:nvPr/>
          </p:nvSpPr>
          <p:spPr bwMode="auto">
            <a:xfrm>
              <a:off x="6211888" y="2076728"/>
              <a:ext cx="344487"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30" name="Rectangle 8"/>
            <p:cNvSpPr>
              <a:spLocks noChangeArrowheads="1"/>
            </p:cNvSpPr>
            <p:nvPr/>
          </p:nvSpPr>
          <p:spPr bwMode="auto">
            <a:xfrm>
              <a:off x="5867400" y="2076728"/>
              <a:ext cx="344488" cy="12251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531" name="Rectangle 9"/>
            <p:cNvSpPr>
              <a:spLocks noChangeArrowheads="1"/>
            </p:cNvSpPr>
            <p:nvPr/>
          </p:nvSpPr>
          <p:spPr bwMode="auto">
            <a:xfrm>
              <a:off x="5867400" y="1954213"/>
              <a:ext cx="2411413" cy="12251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2017</a:t>
              </a:r>
            </a:p>
            <a:p>
              <a:pPr algn="ctr" eaLnBrk="1" fontAlgn="b" hangingPunct="1">
                <a:spcBef>
                  <a:spcPct val="0"/>
                </a:spcBef>
                <a:buFontTx/>
                <a:buNone/>
              </a:pPr>
              <a:endParaRPr lang="en-US" altLang="en-US" sz="1000" b="1"/>
            </a:p>
          </p:txBody>
        </p:sp>
        <p:sp>
          <p:nvSpPr>
            <p:cNvPr id="7532" name="Rectangle 112"/>
            <p:cNvSpPr>
              <a:spLocks noChangeArrowheads="1"/>
            </p:cNvSpPr>
            <p:nvPr/>
          </p:nvSpPr>
          <p:spPr bwMode="auto">
            <a:xfrm>
              <a:off x="7258672" y="3111261"/>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533" name="Rectangle 111"/>
            <p:cNvSpPr>
              <a:spLocks noChangeArrowheads="1"/>
            </p:cNvSpPr>
            <p:nvPr/>
          </p:nvSpPr>
          <p:spPr bwMode="auto">
            <a:xfrm>
              <a:off x="6899497" y="3109258"/>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534" name="Rectangle 110"/>
            <p:cNvSpPr>
              <a:spLocks noChangeArrowheads="1"/>
            </p:cNvSpPr>
            <p:nvPr/>
          </p:nvSpPr>
          <p:spPr bwMode="auto">
            <a:xfrm>
              <a:off x="6575870" y="3116322"/>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535" name="Rectangle 109"/>
            <p:cNvSpPr>
              <a:spLocks noChangeArrowheads="1"/>
            </p:cNvSpPr>
            <p:nvPr/>
          </p:nvSpPr>
          <p:spPr bwMode="auto">
            <a:xfrm>
              <a:off x="6231383" y="3116322"/>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536" name="Rectangle 108"/>
            <p:cNvSpPr>
              <a:spLocks noChangeArrowheads="1"/>
            </p:cNvSpPr>
            <p:nvPr/>
          </p:nvSpPr>
          <p:spPr bwMode="auto">
            <a:xfrm>
              <a:off x="5883848" y="3125129"/>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537" name="Rectangle 107"/>
            <p:cNvSpPr>
              <a:spLocks noChangeArrowheads="1"/>
            </p:cNvSpPr>
            <p:nvPr/>
          </p:nvSpPr>
          <p:spPr bwMode="auto">
            <a:xfrm>
              <a:off x="7947648" y="2884832"/>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538" name="Rectangle 106"/>
            <p:cNvSpPr>
              <a:spLocks noChangeArrowheads="1"/>
            </p:cNvSpPr>
            <p:nvPr/>
          </p:nvSpPr>
          <p:spPr bwMode="auto">
            <a:xfrm>
              <a:off x="7603160" y="2884919"/>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539" name="Rectangle 105"/>
            <p:cNvSpPr>
              <a:spLocks noChangeArrowheads="1"/>
            </p:cNvSpPr>
            <p:nvPr/>
          </p:nvSpPr>
          <p:spPr bwMode="auto">
            <a:xfrm>
              <a:off x="7258672" y="2885713"/>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540" name="Rectangle 104"/>
            <p:cNvSpPr>
              <a:spLocks noChangeArrowheads="1"/>
            </p:cNvSpPr>
            <p:nvPr/>
          </p:nvSpPr>
          <p:spPr bwMode="auto">
            <a:xfrm>
              <a:off x="6899497" y="2883710"/>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541" name="Rectangle 103"/>
            <p:cNvSpPr>
              <a:spLocks noChangeArrowheads="1"/>
            </p:cNvSpPr>
            <p:nvPr/>
          </p:nvSpPr>
          <p:spPr bwMode="auto">
            <a:xfrm>
              <a:off x="6575870" y="2890774"/>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542" name="Rectangle 102"/>
            <p:cNvSpPr>
              <a:spLocks noChangeArrowheads="1"/>
            </p:cNvSpPr>
            <p:nvPr/>
          </p:nvSpPr>
          <p:spPr bwMode="auto">
            <a:xfrm>
              <a:off x="6231383" y="289077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543" name="Rectangle 101"/>
            <p:cNvSpPr>
              <a:spLocks noChangeArrowheads="1"/>
            </p:cNvSpPr>
            <p:nvPr/>
          </p:nvSpPr>
          <p:spPr bwMode="auto">
            <a:xfrm>
              <a:off x="5883848" y="2899581"/>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544" name="Rectangle 100"/>
            <p:cNvSpPr>
              <a:spLocks noChangeArrowheads="1"/>
            </p:cNvSpPr>
            <p:nvPr/>
          </p:nvSpPr>
          <p:spPr bwMode="auto">
            <a:xfrm>
              <a:off x="7947648" y="265928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545" name="Rectangle 99"/>
            <p:cNvSpPr>
              <a:spLocks noChangeArrowheads="1"/>
            </p:cNvSpPr>
            <p:nvPr/>
          </p:nvSpPr>
          <p:spPr bwMode="auto">
            <a:xfrm>
              <a:off x="7603160" y="2659370"/>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546" name="Rectangle 98"/>
            <p:cNvSpPr>
              <a:spLocks noChangeArrowheads="1"/>
            </p:cNvSpPr>
            <p:nvPr/>
          </p:nvSpPr>
          <p:spPr bwMode="auto">
            <a:xfrm>
              <a:off x="7258672" y="2660165"/>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547" name="Rectangle 97"/>
            <p:cNvSpPr>
              <a:spLocks noChangeArrowheads="1"/>
            </p:cNvSpPr>
            <p:nvPr/>
          </p:nvSpPr>
          <p:spPr bwMode="auto">
            <a:xfrm>
              <a:off x="6899497" y="2658163"/>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548" name="Rectangle 96"/>
            <p:cNvSpPr>
              <a:spLocks noChangeArrowheads="1"/>
            </p:cNvSpPr>
            <p:nvPr/>
          </p:nvSpPr>
          <p:spPr bwMode="auto">
            <a:xfrm>
              <a:off x="6575870" y="2665227"/>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549" name="Rectangle 95"/>
            <p:cNvSpPr>
              <a:spLocks noChangeArrowheads="1"/>
            </p:cNvSpPr>
            <p:nvPr/>
          </p:nvSpPr>
          <p:spPr bwMode="auto">
            <a:xfrm>
              <a:off x="6231383" y="2665227"/>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550" name="Rectangle 94"/>
            <p:cNvSpPr>
              <a:spLocks noChangeArrowheads="1"/>
            </p:cNvSpPr>
            <p:nvPr/>
          </p:nvSpPr>
          <p:spPr bwMode="auto">
            <a:xfrm>
              <a:off x="5883848" y="2674033"/>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551" name="Rectangle 93"/>
            <p:cNvSpPr>
              <a:spLocks noChangeArrowheads="1"/>
            </p:cNvSpPr>
            <p:nvPr/>
          </p:nvSpPr>
          <p:spPr bwMode="auto">
            <a:xfrm>
              <a:off x="7947648" y="2433736"/>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552" name="Rectangle 92"/>
            <p:cNvSpPr>
              <a:spLocks noChangeArrowheads="1"/>
            </p:cNvSpPr>
            <p:nvPr/>
          </p:nvSpPr>
          <p:spPr bwMode="auto">
            <a:xfrm>
              <a:off x="7603160" y="2433822"/>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553" name="Rectangle 91"/>
            <p:cNvSpPr>
              <a:spLocks noChangeArrowheads="1"/>
            </p:cNvSpPr>
            <p:nvPr/>
          </p:nvSpPr>
          <p:spPr bwMode="auto">
            <a:xfrm>
              <a:off x="7258672" y="2434617"/>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554" name="Rectangle 90"/>
            <p:cNvSpPr>
              <a:spLocks noChangeArrowheads="1"/>
            </p:cNvSpPr>
            <p:nvPr/>
          </p:nvSpPr>
          <p:spPr bwMode="auto">
            <a:xfrm>
              <a:off x="6899497" y="243261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555" name="Rectangle 89"/>
            <p:cNvSpPr>
              <a:spLocks noChangeArrowheads="1"/>
            </p:cNvSpPr>
            <p:nvPr/>
          </p:nvSpPr>
          <p:spPr bwMode="auto">
            <a:xfrm>
              <a:off x="6575870" y="2439678"/>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556" name="Rectangle 88"/>
            <p:cNvSpPr>
              <a:spLocks noChangeArrowheads="1"/>
            </p:cNvSpPr>
            <p:nvPr/>
          </p:nvSpPr>
          <p:spPr bwMode="auto">
            <a:xfrm>
              <a:off x="6231383" y="2439678"/>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557" name="Rectangle 87"/>
            <p:cNvSpPr>
              <a:spLocks noChangeArrowheads="1"/>
            </p:cNvSpPr>
            <p:nvPr/>
          </p:nvSpPr>
          <p:spPr bwMode="auto">
            <a:xfrm>
              <a:off x="5883848" y="2448485"/>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558" name="Rectangle 86"/>
            <p:cNvSpPr>
              <a:spLocks noChangeArrowheads="1"/>
            </p:cNvSpPr>
            <p:nvPr/>
          </p:nvSpPr>
          <p:spPr bwMode="auto">
            <a:xfrm>
              <a:off x="7947648" y="2208188"/>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559" name="Rectangle 85"/>
            <p:cNvSpPr>
              <a:spLocks noChangeArrowheads="1"/>
            </p:cNvSpPr>
            <p:nvPr/>
          </p:nvSpPr>
          <p:spPr bwMode="auto">
            <a:xfrm>
              <a:off x="7603160" y="2207050"/>
              <a:ext cx="344488" cy="226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560" name="Rectangle 84"/>
            <p:cNvSpPr>
              <a:spLocks noChangeArrowheads="1"/>
            </p:cNvSpPr>
            <p:nvPr/>
          </p:nvSpPr>
          <p:spPr bwMode="auto">
            <a:xfrm>
              <a:off x="7258672" y="2209068"/>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561" name="Rectangle 83"/>
            <p:cNvSpPr>
              <a:spLocks noChangeArrowheads="1"/>
            </p:cNvSpPr>
            <p:nvPr/>
          </p:nvSpPr>
          <p:spPr bwMode="auto">
            <a:xfrm>
              <a:off x="6899497" y="2207066"/>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562" name="Line 838"/>
            <p:cNvSpPr>
              <a:spLocks noChangeShapeType="1"/>
            </p:cNvSpPr>
            <p:nvPr/>
          </p:nvSpPr>
          <p:spPr bwMode="auto">
            <a:xfrm flipV="1">
              <a:off x="5961063" y="2060116"/>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63" name="Rectangle 115"/>
            <p:cNvSpPr>
              <a:spLocks noChangeArrowheads="1"/>
            </p:cNvSpPr>
            <p:nvPr/>
          </p:nvSpPr>
          <p:spPr bwMode="auto">
            <a:xfrm>
              <a:off x="6223306" y="2214130"/>
              <a:ext cx="344487"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564" name="Rectangle 114"/>
            <p:cNvSpPr>
              <a:spLocks noChangeArrowheads="1"/>
            </p:cNvSpPr>
            <p:nvPr/>
          </p:nvSpPr>
          <p:spPr bwMode="auto">
            <a:xfrm>
              <a:off x="5871927" y="2221694"/>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565" name="Rectangle 113"/>
            <p:cNvSpPr>
              <a:spLocks noChangeArrowheads="1"/>
            </p:cNvSpPr>
            <p:nvPr/>
          </p:nvSpPr>
          <p:spPr bwMode="auto">
            <a:xfrm>
              <a:off x="7949554" y="3109644"/>
              <a:ext cx="344488" cy="22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566" name="Rectangle 81"/>
            <p:cNvSpPr>
              <a:spLocks noChangeArrowheads="1"/>
            </p:cNvSpPr>
            <p:nvPr/>
          </p:nvSpPr>
          <p:spPr bwMode="auto">
            <a:xfrm>
              <a:off x="6567794" y="2214996"/>
              <a:ext cx="344488" cy="22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567" name="Rectangle 113"/>
            <p:cNvSpPr>
              <a:spLocks noChangeArrowheads="1"/>
            </p:cNvSpPr>
            <p:nvPr/>
          </p:nvSpPr>
          <p:spPr bwMode="auto">
            <a:xfrm>
              <a:off x="7603161" y="3112585"/>
              <a:ext cx="344488" cy="22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7220" name="Group 7"/>
          <p:cNvGrpSpPr>
            <a:grpSpLocks/>
          </p:cNvGrpSpPr>
          <p:nvPr/>
        </p:nvGrpSpPr>
        <p:grpSpPr bwMode="auto">
          <a:xfrm>
            <a:off x="2997200" y="3598863"/>
            <a:ext cx="2463800" cy="1323975"/>
            <a:chOff x="2997200" y="3598863"/>
            <a:chExt cx="2463800" cy="1324355"/>
          </a:xfrm>
        </p:grpSpPr>
        <p:sp>
          <p:nvSpPr>
            <p:cNvPr id="7480" name="Rectangle 2"/>
            <p:cNvSpPr>
              <a:spLocks noChangeArrowheads="1"/>
            </p:cNvSpPr>
            <p:nvPr/>
          </p:nvSpPr>
          <p:spPr bwMode="auto">
            <a:xfrm>
              <a:off x="5063753"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81" name="Rectangle 3"/>
            <p:cNvSpPr>
              <a:spLocks noChangeArrowheads="1"/>
            </p:cNvSpPr>
            <p:nvPr/>
          </p:nvSpPr>
          <p:spPr bwMode="auto">
            <a:xfrm>
              <a:off x="4719328" y="3723780"/>
              <a:ext cx="344425"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82" name="Rectangle 4"/>
            <p:cNvSpPr>
              <a:spLocks noChangeArrowheads="1"/>
            </p:cNvSpPr>
            <p:nvPr/>
          </p:nvSpPr>
          <p:spPr bwMode="auto">
            <a:xfrm>
              <a:off x="4374902"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483" name="Rectangle 5"/>
            <p:cNvSpPr>
              <a:spLocks noChangeArrowheads="1"/>
            </p:cNvSpPr>
            <p:nvPr/>
          </p:nvSpPr>
          <p:spPr bwMode="auto">
            <a:xfrm>
              <a:off x="4030477" y="3723780"/>
              <a:ext cx="344425"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84" name="Rectangle 6"/>
            <p:cNvSpPr>
              <a:spLocks noChangeArrowheads="1"/>
            </p:cNvSpPr>
            <p:nvPr/>
          </p:nvSpPr>
          <p:spPr bwMode="auto">
            <a:xfrm>
              <a:off x="3686051"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485" name="Rectangle 7"/>
            <p:cNvSpPr>
              <a:spLocks noChangeArrowheads="1"/>
            </p:cNvSpPr>
            <p:nvPr/>
          </p:nvSpPr>
          <p:spPr bwMode="auto">
            <a:xfrm>
              <a:off x="3341626" y="3723780"/>
              <a:ext cx="344425"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86" name="Rectangle 8"/>
            <p:cNvSpPr>
              <a:spLocks noChangeArrowheads="1"/>
            </p:cNvSpPr>
            <p:nvPr/>
          </p:nvSpPr>
          <p:spPr bwMode="auto">
            <a:xfrm>
              <a:off x="2997200" y="3723780"/>
              <a:ext cx="344426" cy="124916"/>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487" name="Rectangle 9"/>
            <p:cNvSpPr>
              <a:spLocks noChangeArrowheads="1"/>
            </p:cNvSpPr>
            <p:nvPr/>
          </p:nvSpPr>
          <p:spPr bwMode="auto">
            <a:xfrm>
              <a:off x="2997200" y="3598863"/>
              <a:ext cx="2410979" cy="12491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2017</a:t>
              </a:r>
            </a:p>
            <a:p>
              <a:pPr algn="ctr" eaLnBrk="1" fontAlgn="b" hangingPunct="1">
                <a:spcBef>
                  <a:spcPct val="0"/>
                </a:spcBef>
                <a:buFontTx/>
                <a:buNone/>
              </a:pPr>
              <a:endParaRPr lang="en-US" altLang="en-US" sz="1000" b="1"/>
            </a:p>
          </p:txBody>
        </p:sp>
        <p:sp>
          <p:nvSpPr>
            <p:cNvPr id="7488" name="Rectangle 118"/>
            <p:cNvSpPr>
              <a:spLocks noChangeArrowheads="1"/>
            </p:cNvSpPr>
            <p:nvPr/>
          </p:nvSpPr>
          <p:spPr bwMode="auto">
            <a:xfrm>
              <a:off x="4056694" y="469324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489" name="Rectangle 117"/>
            <p:cNvSpPr>
              <a:spLocks noChangeArrowheads="1"/>
            </p:cNvSpPr>
            <p:nvPr/>
          </p:nvSpPr>
          <p:spPr bwMode="auto">
            <a:xfrm>
              <a:off x="3744312"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490" name="Rectangle 116"/>
            <p:cNvSpPr>
              <a:spLocks noChangeArrowheads="1"/>
            </p:cNvSpPr>
            <p:nvPr/>
          </p:nvSpPr>
          <p:spPr bwMode="auto">
            <a:xfrm>
              <a:off x="3399886" y="469324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491" name="Rectangle 115"/>
            <p:cNvSpPr>
              <a:spLocks noChangeArrowheads="1"/>
            </p:cNvSpPr>
            <p:nvPr/>
          </p:nvSpPr>
          <p:spPr bwMode="auto">
            <a:xfrm>
              <a:off x="3045867"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492" name="Rectangle 114"/>
            <p:cNvSpPr>
              <a:spLocks noChangeArrowheads="1"/>
            </p:cNvSpPr>
            <p:nvPr/>
          </p:nvSpPr>
          <p:spPr bwMode="auto">
            <a:xfrm>
              <a:off x="5074389" y="4482724"/>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493" name="Rectangle 113"/>
            <p:cNvSpPr>
              <a:spLocks noChangeArrowheads="1"/>
            </p:cNvSpPr>
            <p:nvPr/>
          </p:nvSpPr>
          <p:spPr bwMode="auto">
            <a:xfrm>
              <a:off x="4729963" y="4482724"/>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494" name="Rectangle 112"/>
            <p:cNvSpPr>
              <a:spLocks noChangeArrowheads="1"/>
            </p:cNvSpPr>
            <p:nvPr/>
          </p:nvSpPr>
          <p:spPr bwMode="auto">
            <a:xfrm>
              <a:off x="4384980" y="448038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495" name="Rectangle 111"/>
            <p:cNvSpPr>
              <a:spLocks noChangeArrowheads="1"/>
            </p:cNvSpPr>
            <p:nvPr/>
          </p:nvSpPr>
          <p:spPr bwMode="auto">
            <a:xfrm>
              <a:off x="4045934" y="4479408"/>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496" name="Rectangle 110"/>
            <p:cNvSpPr>
              <a:spLocks noChangeArrowheads="1"/>
            </p:cNvSpPr>
            <p:nvPr/>
          </p:nvSpPr>
          <p:spPr bwMode="auto">
            <a:xfrm>
              <a:off x="3744312" y="4461768"/>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497" name="Rectangle 109"/>
            <p:cNvSpPr>
              <a:spLocks noChangeArrowheads="1"/>
            </p:cNvSpPr>
            <p:nvPr/>
          </p:nvSpPr>
          <p:spPr bwMode="auto">
            <a:xfrm>
              <a:off x="3399886" y="4461768"/>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498" name="Rectangle 108"/>
            <p:cNvSpPr>
              <a:spLocks noChangeArrowheads="1"/>
            </p:cNvSpPr>
            <p:nvPr/>
          </p:nvSpPr>
          <p:spPr bwMode="auto">
            <a:xfrm>
              <a:off x="3045867" y="4471371"/>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499" name="Rectangle 107"/>
            <p:cNvSpPr>
              <a:spLocks noChangeArrowheads="1"/>
            </p:cNvSpPr>
            <p:nvPr/>
          </p:nvSpPr>
          <p:spPr bwMode="auto">
            <a:xfrm>
              <a:off x="5074389" y="426350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500" name="Rectangle 106"/>
            <p:cNvSpPr>
              <a:spLocks noChangeArrowheads="1"/>
            </p:cNvSpPr>
            <p:nvPr/>
          </p:nvSpPr>
          <p:spPr bwMode="auto">
            <a:xfrm>
              <a:off x="4729963" y="426350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501" name="Rectangle 105"/>
            <p:cNvSpPr>
              <a:spLocks noChangeArrowheads="1"/>
            </p:cNvSpPr>
            <p:nvPr/>
          </p:nvSpPr>
          <p:spPr bwMode="auto">
            <a:xfrm>
              <a:off x="4384980" y="4261170"/>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502" name="Rectangle 104"/>
            <p:cNvSpPr>
              <a:spLocks noChangeArrowheads="1"/>
            </p:cNvSpPr>
            <p:nvPr/>
          </p:nvSpPr>
          <p:spPr bwMode="auto">
            <a:xfrm>
              <a:off x="4045934" y="4260191"/>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503" name="Rectangle 103"/>
            <p:cNvSpPr>
              <a:spLocks noChangeArrowheads="1"/>
            </p:cNvSpPr>
            <p:nvPr/>
          </p:nvSpPr>
          <p:spPr bwMode="auto">
            <a:xfrm>
              <a:off x="3744312" y="4258683"/>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504" name="Rectangle 102"/>
            <p:cNvSpPr>
              <a:spLocks noChangeArrowheads="1"/>
            </p:cNvSpPr>
            <p:nvPr/>
          </p:nvSpPr>
          <p:spPr bwMode="auto">
            <a:xfrm>
              <a:off x="3399886" y="4258683"/>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505" name="Rectangle 101"/>
            <p:cNvSpPr>
              <a:spLocks noChangeArrowheads="1"/>
            </p:cNvSpPr>
            <p:nvPr/>
          </p:nvSpPr>
          <p:spPr bwMode="auto">
            <a:xfrm>
              <a:off x="3045867" y="4268286"/>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506" name="Rectangle 100"/>
            <p:cNvSpPr>
              <a:spLocks noChangeArrowheads="1"/>
            </p:cNvSpPr>
            <p:nvPr/>
          </p:nvSpPr>
          <p:spPr bwMode="auto">
            <a:xfrm>
              <a:off x="5074389" y="4060422"/>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507" name="Rectangle 99"/>
            <p:cNvSpPr>
              <a:spLocks noChangeArrowheads="1"/>
            </p:cNvSpPr>
            <p:nvPr/>
          </p:nvSpPr>
          <p:spPr bwMode="auto">
            <a:xfrm>
              <a:off x="4729963" y="4060422"/>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508" name="Rectangle 98"/>
            <p:cNvSpPr>
              <a:spLocks noChangeArrowheads="1"/>
            </p:cNvSpPr>
            <p:nvPr/>
          </p:nvSpPr>
          <p:spPr bwMode="auto">
            <a:xfrm>
              <a:off x="4384980" y="4058086"/>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509" name="Rectangle 97"/>
            <p:cNvSpPr>
              <a:spLocks noChangeArrowheads="1"/>
            </p:cNvSpPr>
            <p:nvPr/>
          </p:nvSpPr>
          <p:spPr bwMode="auto">
            <a:xfrm>
              <a:off x="4045934" y="405710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510" name="Rectangle 96"/>
            <p:cNvSpPr>
              <a:spLocks noChangeArrowheads="1"/>
            </p:cNvSpPr>
            <p:nvPr/>
          </p:nvSpPr>
          <p:spPr bwMode="auto">
            <a:xfrm>
              <a:off x="3760452" y="4060976"/>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511" name="Rectangle 95"/>
            <p:cNvSpPr>
              <a:spLocks noChangeArrowheads="1"/>
            </p:cNvSpPr>
            <p:nvPr/>
          </p:nvSpPr>
          <p:spPr bwMode="auto">
            <a:xfrm>
              <a:off x="3416026" y="4060976"/>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512" name="Rectangle 94"/>
            <p:cNvSpPr>
              <a:spLocks noChangeArrowheads="1"/>
            </p:cNvSpPr>
            <p:nvPr/>
          </p:nvSpPr>
          <p:spPr bwMode="auto">
            <a:xfrm>
              <a:off x="3062007" y="4070579"/>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513" name="Rectangle 93"/>
            <p:cNvSpPr>
              <a:spLocks noChangeArrowheads="1"/>
            </p:cNvSpPr>
            <p:nvPr/>
          </p:nvSpPr>
          <p:spPr bwMode="auto">
            <a:xfrm>
              <a:off x="5090529" y="3862715"/>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514" name="Rectangle 92"/>
            <p:cNvSpPr>
              <a:spLocks noChangeArrowheads="1"/>
            </p:cNvSpPr>
            <p:nvPr/>
          </p:nvSpPr>
          <p:spPr bwMode="auto">
            <a:xfrm>
              <a:off x="4746103" y="3862715"/>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515" name="Rectangle 91"/>
            <p:cNvSpPr>
              <a:spLocks noChangeArrowheads="1"/>
            </p:cNvSpPr>
            <p:nvPr/>
          </p:nvSpPr>
          <p:spPr bwMode="auto">
            <a:xfrm>
              <a:off x="4401120" y="3860378"/>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516" name="Rectangle 90"/>
            <p:cNvSpPr>
              <a:spLocks noChangeArrowheads="1"/>
            </p:cNvSpPr>
            <p:nvPr/>
          </p:nvSpPr>
          <p:spPr bwMode="auto">
            <a:xfrm>
              <a:off x="4062074" y="3859399"/>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517" name="Rectangle 89"/>
            <p:cNvSpPr>
              <a:spLocks noChangeArrowheads="1"/>
            </p:cNvSpPr>
            <p:nvPr/>
          </p:nvSpPr>
          <p:spPr bwMode="auto">
            <a:xfrm>
              <a:off x="3760452" y="3863268"/>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518" name="Rectangle 88"/>
            <p:cNvSpPr>
              <a:spLocks noChangeArrowheads="1"/>
            </p:cNvSpPr>
            <p:nvPr/>
          </p:nvSpPr>
          <p:spPr bwMode="auto">
            <a:xfrm>
              <a:off x="3416026" y="3863268"/>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519" name="Line 838"/>
            <p:cNvSpPr>
              <a:spLocks noChangeShapeType="1"/>
            </p:cNvSpPr>
            <p:nvPr/>
          </p:nvSpPr>
          <p:spPr bwMode="auto">
            <a:xfrm flipV="1">
              <a:off x="3065463" y="3706842"/>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20" name="Rectangle 122"/>
            <p:cNvSpPr>
              <a:spLocks noChangeArrowheads="1"/>
            </p:cNvSpPr>
            <p:nvPr/>
          </p:nvSpPr>
          <p:spPr bwMode="auto">
            <a:xfrm>
              <a:off x="3064867" y="3867091"/>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521" name="Rectangle 121"/>
            <p:cNvSpPr>
              <a:spLocks noChangeArrowheads="1"/>
            </p:cNvSpPr>
            <p:nvPr/>
          </p:nvSpPr>
          <p:spPr bwMode="auto">
            <a:xfrm>
              <a:off x="5075301"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522" name="Rectangle 120"/>
            <p:cNvSpPr>
              <a:spLocks noChangeArrowheads="1"/>
            </p:cNvSpPr>
            <p:nvPr/>
          </p:nvSpPr>
          <p:spPr bwMode="auto">
            <a:xfrm>
              <a:off x="4747449" y="4693247"/>
              <a:ext cx="344426"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523" name="Rectangle 119"/>
            <p:cNvSpPr>
              <a:spLocks noChangeArrowheads="1"/>
            </p:cNvSpPr>
            <p:nvPr/>
          </p:nvSpPr>
          <p:spPr bwMode="auto">
            <a:xfrm>
              <a:off x="4407720" y="4693247"/>
              <a:ext cx="344425" cy="2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7221" name="Group 10"/>
          <p:cNvGrpSpPr>
            <a:grpSpLocks/>
          </p:cNvGrpSpPr>
          <p:nvPr/>
        </p:nvGrpSpPr>
        <p:grpSpPr bwMode="auto">
          <a:xfrm>
            <a:off x="2995613" y="5214938"/>
            <a:ext cx="2455862" cy="1384300"/>
            <a:chOff x="2995613" y="5214938"/>
            <a:chExt cx="2455862" cy="1383769"/>
          </a:xfrm>
        </p:grpSpPr>
        <p:sp>
          <p:nvSpPr>
            <p:cNvPr id="7437" name="Rectangle 2"/>
            <p:cNvSpPr>
              <a:spLocks noChangeArrowheads="1"/>
            </p:cNvSpPr>
            <p:nvPr/>
          </p:nvSpPr>
          <p:spPr bwMode="auto">
            <a:xfrm>
              <a:off x="5064559" y="5340313"/>
              <a:ext cx="344560"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38" name="Rectangle 3"/>
            <p:cNvSpPr>
              <a:spLocks noChangeArrowheads="1"/>
            </p:cNvSpPr>
            <p:nvPr/>
          </p:nvSpPr>
          <p:spPr bwMode="auto">
            <a:xfrm>
              <a:off x="4720000" y="5340313"/>
              <a:ext cx="344559"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39" name="Rectangle 4"/>
            <p:cNvSpPr>
              <a:spLocks noChangeArrowheads="1"/>
            </p:cNvSpPr>
            <p:nvPr/>
          </p:nvSpPr>
          <p:spPr bwMode="auto">
            <a:xfrm>
              <a:off x="4375439" y="5340313"/>
              <a:ext cx="344560"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440" name="Rectangle 5"/>
            <p:cNvSpPr>
              <a:spLocks noChangeArrowheads="1"/>
            </p:cNvSpPr>
            <p:nvPr/>
          </p:nvSpPr>
          <p:spPr bwMode="auto">
            <a:xfrm>
              <a:off x="4029292" y="5340313"/>
              <a:ext cx="346148"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41" name="Rectangle 6"/>
            <p:cNvSpPr>
              <a:spLocks noChangeArrowheads="1"/>
            </p:cNvSpPr>
            <p:nvPr/>
          </p:nvSpPr>
          <p:spPr bwMode="auto">
            <a:xfrm>
              <a:off x="3684733" y="5340313"/>
              <a:ext cx="344559"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442" name="Rectangle 7"/>
            <p:cNvSpPr>
              <a:spLocks noChangeArrowheads="1"/>
            </p:cNvSpPr>
            <p:nvPr/>
          </p:nvSpPr>
          <p:spPr bwMode="auto">
            <a:xfrm>
              <a:off x="3340172" y="5340313"/>
              <a:ext cx="344560"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43" name="Rectangle 8"/>
            <p:cNvSpPr>
              <a:spLocks noChangeArrowheads="1"/>
            </p:cNvSpPr>
            <p:nvPr/>
          </p:nvSpPr>
          <p:spPr bwMode="auto">
            <a:xfrm>
              <a:off x="2995613" y="5340313"/>
              <a:ext cx="344559" cy="12378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444" name="Rectangle 9"/>
            <p:cNvSpPr>
              <a:spLocks noChangeArrowheads="1"/>
            </p:cNvSpPr>
            <p:nvPr/>
          </p:nvSpPr>
          <p:spPr bwMode="auto">
            <a:xfrm>
              <a:off x="2995613" y="5214938"/>
              <a:ext cx="2413506" cy="12537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2017</a:t>
              </a:r>
            </a:p>
            <a:p>
              <a:pPr algn="ctr" eaLnBrk="1" fontAlgn="b" hangingPunct="1">
                <a:spcBef>
                  <a:spcPct val="0"/>
                </a:spcBef>
                <a:buFontTx/>
                <a:buNone/>
              </a:pPr>
              <a:endParaRPr lang="en-US" altLang="en-US" sz="1000" b="1"/>
            </a:p>
          </p:txBody>
        </p:sp>
        <p:sp>
          <p:nvSpPr>
            <p:cNvPr id="7445" name="Rectangle 111"/>
            <p:cNvSpPr>
              <a:spLocks noChangeArrowheads="1"/>
            </p:cNvSpPr>
            <p:nvPr/>
          </p:nvSpPr>
          <p:spPr bwMode="auto">
            <a:xfrm>
              <a:off x="4067429" y="6368586"/>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446" name="Rectangle 110"/>
            <p:cNvSpPr>
              <a:spLocks noChangeArrowheads="1"/>
            </p:cNvSpPr>
            <p:nvPr/>
          </p:nvSpPr>
          <p:spPr bwMode="auto">
            <a:xfrm>
              <a:off x="3720466" y="6362281"/>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447" name="Rectangle 109"/>
            <p:cNvSpPr>
              <a:spLocks noChangeArrowheads="1"/>
            </p:cNvSpPr>
            <p:nvPr/>
          </p:nvSpPr>
          <p:spPr bwMode="auto">
            <a:xfrm>
              <a:off x="3375905" y="6362281"/>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448" name="Rectangle 108"/>
            <p:cNvSpPr>
              <a:spLocks noChangeArrowheads="1"/>
            </p:cNvSpPr>
            <p:nvPr/>
          </p:nvSpPr>
          <p:spPr bwMode="auto">
            <a:xfrm>
              <a:off x="3064185" y="6365852"/>
              <a:ext cx="346148"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449" name="Rectangle 107"/>
            <p:cNvSpPr>
              <a:spLocks noChangeArrowheads="1"/>
            </p:cNvSpPr>
            <p:nvPr/>
          </p:nvSpPr>
          <p:spPr bwMode="auto">
            <a:xfrm>
              <a:off x="5095754" y="6135089"/>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450" name="Rectangle 106"/>
            <p:cNvSpPr>
              <a:spLocks noChangeArrowheads="1"/>
            </p:cNvSpPr>
            <p:nvPr/>
          </p:nvSpPr>
          <p:spPr bwMode="auto">
            <a:xfrm>
              <a:off x="4723357" y="6138840"/>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451" name="Rectangle 105"/>
            <p:cNvSpPr>
              <a:spLocks noChangeArrowheads="1"/>
            </p:cNvSpPr>
            <p:nvPr/>
          </p:nvSpPr>
          <p:spPr bwMode="auto">
            <a:xfrm>
              <a:off x="4380385" y="6140428"/>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452" name="Rectangle 104"/>
            <p:cNvSpPr>
              <a:spLocks noChangeArrowheads="1"/>
            </p:cNvSpPr>
            <p:nvPr/>
          </p:nvSpPr>
          <p:spPr bwMode="auto">
            <a:xfrm>
              <a:off x="4067429" y="6145188"/>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453" name="Rectangle 103"/>
            <p:cNvSpPr>
              <a:spLocks noChangeArrowheads="1"/>
            </p:cNvSpPr>
            <p:nvPr/>
          </p:nvSpPr>
          <p:spPr bwMode="auto">
            <a:xfrm>
              <a:off x="3720466" y="6145605"/>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454" name="Rectangle 102"/>
            <p:cNvSpPr>
              <a:spLocks noChangeArrowheads="1"/>
            </p:cNvSpPr>
            <p:nvPr/>
          </p:nvSpPr>
          <p:spPr bwMode="auto">
            <a:xfrm>
              <a:off x="3375905" y="6145605"/>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455" name="Rectangle 101"/>
            <p:cNvSpPr>
              <a:spLocks noChangeArrowheads="1"/>
            </p:cNvSpPr>
            <p:nvPr/>
          </p:nvSpPr>
          <p:spPr bwMode="auto">
            <a:xfrm>
              <a:off x="3064185" y="6149177"/>
              <a:ext cx="346148"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456" name="Rectangle 100"/>
            <p:cNvSpPr>
              <a:spLocks noChangeArrowheads="1"/>
            </p:cNvSpPr>
            <p:nvPr/>
          </p:nvSpPr>
          <p:spPr bwMode="auto">
            <a:xfrm>
              <a:off x="5095754" y="5918414"/>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457" name="Rectangle 99"/>
            <p:cNvSpPr>
              <a:spLocks noChangeArrowheads="1"/>
            </p:cNvSpPr>
            <p:nvPr/>
          </p:nvSpPr>
          <p:spPr bwMode="auto">
            <a:xfrm>
              <a:off x="4723357" y="5922164"/>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458" name="Rectangle 98"/>
            <p:cNvSpPr>
              <a:spLocks noChangeArrowheads="1"/>
            </p:cNvSpPr>
            <p:nvPr/>
          </p:nvSpPr>
          <p:spPr bwMode="auto">
            <a:xfrm>
              <a:off x="4380385" y="5925339"/>
              <a:ext cx="344560" cy="228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459" name="Rectangle 97"/>
            <p:cNvSpPr>
              <a:spLocks noChangeArrowheads="1"/>
            </p:cNvSpPr>
            <p:nvPr/>
          </p:nvSpPr>
          <p:spPr bwMode="auto">
            <a:xfrm>
              <a:off x="4067429" y="5928512"/>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460" name="Rectangle 96"/>
            <p:cNvSpPr>
              <a:spLocks noChangeArrowheads="1"/>
            </p:cNvSpPr>
            <p:nvPr/>
          </p:nvSpPr>
          <p:spPr bwMode="auto">
            <a:xfrm>
              <a:off x="3720466" y="5928928"/>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461" name="Rectangle 95"/>
            <p:cNvSpPr>
              <a:spLocks noChangeArrowheads="1"/>
            </p:cNvSpPr>
            <p:nvPr/>
          </p:nvSpPr>
          <p:spPr bwMode="auto">
            <a:xfrm>
              <a:off x="3375905" y="5928928"/>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462" name="Rectangle 94"/>
            <p:cNvSpPr>
              <a:spLocks noChangeArrowheads="1"/>
            </p:cNvSpPr>
            <p:nvPr/>
          </p:nvSpPr>
          <p:spPr bwMode="auto">
            <a:xfrm>
              <a:off x="3064185" y="5932500"/>
              <a:ext cx="346148"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463" name="Rectangle 93"/>
            <p:cNvSpPr>
              <a:spLocks noChangeArrowheads="1"/>
            </p:cNvSpPr>
            <p:nvPr/>
          </p:nvSpPr>
          <p:spPr bwMode="auto">
            <a:xfrm>
              <a:off x="5095754" y="5701737"/>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464" name="Rectangle 92"/>
            <p:cNvSpPr>
              <a:spLocks noChangeArrowheads="1"/>
            </p:cNvSpPr>
            <p:nvPr/>
          </p:nvSpPr>
          <p:spPr bwMode="auto">
            <a:xfrm>
              <a:off x="4723357" y="5705488"/>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465" name="Rectangle 91"/>
            <p:cNvSpPr>
              <a:spLocks noChangeArrowheads="1"/>
            </p:cNvSpPr>
            <p:nvPr/>
          </p:nvSpPr>
          <p:spPr bwMode="auto">
            <a:xfrm>
              <a:off x="4380385" y="5708662"/>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466" name="Rectangle 90"/>
            <p:cNvSpPr>
              <a:spLocks noChangeArrowheads="1"/>
            </p:cNvSpPr>
            <p:nvPr/>
          </p:nvSpPr>
          <p:spPr bwMode="auto">
            <a:xfrm>
              <a:off x="4067429" y="5711836"/>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467" name="Rectangle 89"/>
            <p:cNvSpPr>
              <a:spLocks noChangeArrowheads="1"/>
            </p:cNvSpPr>
            <p:nvPr/>
          </p:nvSpPr>
          <p:spPr bwMode="auto">
            <a:xfrm>
              <a:off x="3720466" y="5718975"/>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468" name="Rectangle 88"/>
            <p:cNvSpPr>
              <a:spLocks noChangeArrowheads="1"/>
            </p:cNvSpPr>
            <p:nvPr/>
          </p:nvSpPr>
          <p:spPr bwMode="auto">
            <a:xfrm>
              <a:off x="3375905" y="5718975"/>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469" name="Rectangle 87"/>
            <p:cNvSpPr>
              <a:spLocks noChangeArrowheads="1"/>
            </p:cNvSpPr>
            <p:nvPr/>
          </p:nvSpPr>
          <p:spPr bwMode="auto">
            <a:xfrm>
              <a:off x="3064185" y="5722546"/>
              <a:ext cx="346148"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470" name="Rectangle 86"/>
            <p:cNvSpPr>
              <a:spLocks noChangeArrowheads="1"/>
            </p:cNvSpPr>
            <p:nvPr/>
          </p:nvSpPr>
          <p:spPr bwMode="auto">
            <a:xfrm>
              <a:off x="5095754" y="5491783"/>
              <a:ext cx="344559"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471" name="Rectangle 85"/>
            <p:cNvSpPr>
              <a:spLocks noChangeArrowheads="1"/>
            </p:cNvSpPr>
            <p:nvPr/>
          </p:nvSpPr>
          <p:spPr bwMode="auto">
            <a:xfrm>
              <a:off x="4723357" y="5495534"/>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472" name="Rectangle 84"/>
            <p:cNvSpPr>
              <a:spLocks noChangeArrowheads="1"/>
            </p:cNvSpPr>
            <p:nvPr/>
          </p:nvSpPr>
          <p:spPr bwMode="auto">
            <a:xfrm>
              <a:off x="4380385" y="5498708"/>
              <a:ext cx="344560" cy="23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473" name="Rectangle 83"/>
            <p:cNvSpPr>
              <a:spLocks noChangeArrowheads="1"/>
            </p:cNvSpPr>
            <p:nvPr/>
          </p:nvSpPr>
          <p:spPr bwMode="auto">
            <a:xfrm>
              <a:off x="4067429" y="5501881"/>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474" name="Rectangle 82"/>
            <p:cNvSpPr>
              <a:spLocks noChangeArrowheads="1"/>
            </p:cNvSpPr>
            <p:nvPr/>
          </p:nvSpPr>
          <p:spPr bwMode="auto">
            <a:xfrm>
              <a:off x="3720466" y="5509020"/>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475" name="Rectangle 81"/>
            <p:cNvSpPr>
              <a:spLocks noChangeArrowheads="1"/>
            </p:cNvSpPr>
            <p:nvPr/>
          </p:nvSpPr>
          <p:spPr bwMode="auto">
            <a:xfrm>
              <a:off x="3375905" y="5509020"/>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476" name="Rectangle 114"/>
            <p:cNvSpPr>
              <a:spLocks noChangeArrowheads="1"/>
            </p:cNvSpPr>
            <p:nvPr/>
          </p:nvSpPr>
          <p:spPr bwMode="auto">
            <a:xfrm>
              <a:off x="3053107" y="5504085"/>
              <a:ext cx="344559"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477" name="Rectangle 113"/>
            <p:cNvSpPr>
              <a:spLocks noChangeArrowheads="1"/>
            </p:cNvSpPr>
            <p:nvPr/>
          </p:nvSpPr>
          <p:spPr bwMode="auto">
            <a:xfrm>
              <a:off x="5106915" y="6350701"/>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478" name="Rectangle 112"/>
            <p:cNvSpPr>
              <a:spLocks noChangeArrowheads="1"/>
            </p:cNvSpPr>
            <p:nvPr/>
          </p:nvSpPr>
          <p:spPr bwMode="auto">
            <a:xfrm>
              <a:off x="4736107" y="6354452"/>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479" name="Rectangle 112"/>
            <p:cNvSpPr>
              <a:spLocks noChangeArrowheads="1"/>
            </p:cNvSpPr>
            <p:nvPr/>
          </p:nvSpPr>
          <p:spPr bwMode="auto">
            <a:xfrm>
              <a:off x="4392561" y="6357625"/>
              <a:ext cx="344560" cy="23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7222" name="Group 4"/>
          <p:cNvGrpSpPr>
            <a:grpSpLocks/>
          </p:cNvGrpSpPr>
          <p:nvPr/>
        </p:nvGrpSpPr>
        <p:grpSpPr bwMode="auto">
          <a:xfrm>
            <a:off x="2963863" y="1939925"/>
            <a:ext cx="2497137" cy="1406525"/>
            <a:chOff x="2963242" y="1940632"/>
            <a:chExt cx="2497758" cy="1406237"/>
          </a:xfrm>
        </p:grpSpPr>
        <p:sp>
          <p:nvSpPr>
            <p:cNvPr id="7393" name="Rectangle 2"/>
            <p:cNvSpPr>
              <a:spLocks noChangeArrowheads="1"/>
            </p:cNvSpPr>
            <p:nvPr/>
          </p:nvSpPr>
          <p:spPr bwMode="auto">
            <a:xfrm>
              <a:off x="5059263"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94" name="Rectangle 3"/>
            <p:cNvSpPr>
              <a:spLocks noChangeArrowheads="1"/>
            </p:cNvSpPr>
            <p:nvPr/>
          </p:nvSpPr>
          <p:spPr bwMode="auto">
            <a:xfrm>
              <a:off x="4709926"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95" name="Rectangle 4"/>
            <p:cNvSpPr>
              <a:spLocks noChangeArrowheads="1"/>
            </p:cNvSpPr>
            <p:nvPr/>
          </p:nvSpPr>
          <p:spPr bwMode="auto">
            <a:xfrm>
              <a:off x="4360590"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396" name="Rectangle 5"/>
            <p:cNvSpPr>
              <a:spLocks noChangeArrowheads="1"/>
            </p:cNvSpPr>
            <p:nvPr/>
          </p:nvSpPr>
          <p:spPr bwMode="auto">
            <a:xfrm>
              <a:off x="4011253"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97" name="Rectangle 6"/>
            <p:cNvSpPr>
              <a:spLocks noChangeArrowheads="1"/>
            </p:cNvSpPr>
            <p:nvPr/>
          </p:nvSpPr>
          <p:spPr bwMode="auto">
            <a:xfrm>
              <a:off x="3661916"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398" name="Rectangle 7"/>
            <p:cNvSpPr>
              <a:spLocks noChangeArrowheads="1"/>
            </p:cNvSpPr>
            <p:nvPr/>
          </p:nvSpPr>
          <p:spPr bwMode="auto">
            <a:xfrm>
              <a:off x="3312579"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99" name="Rectangle 8"/>
            <p:cNvSpPr>
              <a:spLocks noChangeArrowheads="1"/>
            </p:cNvSpPr>
            <p:nvPr/>
          </p:nvSpPr>
          <p:spPr bwMode="auto">
            <a:xfrm>
              <a:off x="2963242"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400" name="Rectangle 9"/>
            <p:cNvSpPr>
              <a:spLocks noChangeArrowheads="1"/>
            </p:cNvSpPr>
            <p:nvPr/>
          </p:nvSpPr>
          <p:spPr bwMode="auto">
            <a:xfrm>
              <a:off x="2963242" y="1940632"/>
              <a:ext cx="2445358" cy="1237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May 2017</a:t>
              </a:r>
            </a:p>
          </p:txBody>
        </p:sp>
        <p:sp>
          <p:nvSpPr>
            <p:cNvPr id="7401" name="Rectangle 131"/>
            <p:cNvSpPr>
              <a:spLocks noChangeArrowheads="1"/>
            </p:cNvSpPr>
            <p:nvPr/>
          </p:nvSpPr>
          <p:spPr bwMode="auto">
            <a:xfrm>
              <a:off x="3648187" y="310578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402" name="Rectangle 130"/>
            <p:cNvSpPr>
              <a:spLocks noChangeArrowheads="1"/>
            </p:cNvSpPr>
            <p:nvPr/>
          </p:nvSpPr>
          <p:spPr bwMode="auto">
            <a:xfrm>
              <a:off x="3298850" y="310578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403" name="Rectangle 129"/>
            <p:cNvSpPr>
              <a:spLocks noChangeArrowheads="1"/>
            </p:cNvSpPr>
            <p:nvPr/>
          </p:nvSpPr>
          <p:spPr bwMode="auto">
            <a:xfrm>
              <a:off x="2965422" y="3116801"/>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404" name="Rectangle 128"/>
            <p:cNvSpPr>
              <a:spLocks noChangeArrowheads="1"/>
            </p:cNvSpPr>
            <p:nvPr/>
          </p:nvSpPr>
          <p:spPr bwMode="auto">
            <a:xfrm>
              <a:off x="5029237" y="290373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405" name="Rectangle 127"/>
            <p:cNvSpPr>
              <a:spLocks noChangeArrowheads="1"/>
            </p:cNvSpPr>
            <p:nvPr/>
          </p:nvSpPr>
          <p:spPr bwMode="auto">
            <a:xfrm>
              <a:off x="4679900" y="290373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406" name="Rectangle 126"/>
            <p:cNvSpPr>
              <a:spLocks noChangeArrowheads="1"/>
            </p:cNvSpPr>
            <p:nvPr/>
          </p:nvSpPr>
          <p:spPr bwMode="auto">
            <a:xfrm>
              <a:off x="4333739" y="2902147"/>
              <a:ext cx="349337" cy="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407" name="Rectangle 125"/>
            <p:cNvSpPr>
              <a:spLocks noChangeArrowheads="1"/>
            </p:cNvSpPr>
            <p:nvPr/>
          </p:nvSpPr>
          <p:spPr bwMode="auto">
            <a:xfrm>
              <a:off x="3949948" y="290373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408" name="Rectangle 124"/>
            <p:cNvSpPr>
              <a:spLocks noChangeArrowheads="1"/>
            </p:cNvSpPr>
            <p:nvPr/>
          </p:nvSpPr>
          <p:spPr bwMode="auto">
            <a:xfrm>
              <a:off x="3648187" y="2906867"/>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409" name="Rectangle 123"/>
            <p:cNvSpPr>
              <a:spLocks noChangeArrowheads="1"/>
            </p:cNvSpPr>
            <p:nvPr/>
          </p:nvSpPr>
          <p:spPr bwMode="auto">
            <a:xfrm>
              <a:off x="3298850" y="2906867"/>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410" name="Rectangle 122"/>
            <p:cNvSpPr>
              <a:spLocks noChangeArrowheads="1"/>
            </p:cNvSpPr>
            <p:nvPr/>
          </p:nvSpPr>
          <p:spPr bwMode="auto">
            <a:xfrm>
              <a:off x="2965422" y="2902311"/>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411" name="Rectangle 121"/>
            <p:cNvSpPr>
              <a:spLocks noChangeArrowheads="1"/>
            </p:cNvSpPr>
            <p:nvPr/>
          </p:nvSpPr>
          <p:spPr bwMode="auto">
            <a:xfrm>
              <a:off x="5029237" y="268924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412" name="Rectangle 120"/>
            <p:cNvSpPr>
              <a:spLocks noChangeArrowheads="1"/>
            </p:cNvSpPr>
            <p:nvPr/>
          </p:nvSpPr>
          <p:spPr bwMode="auto">
            <a:xfrm>
              <a:off x="4679900" y="268924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413" name="Rectangle 119"/>
            <p:cNvSpPr>
              <a:spLocks noChangeArrowheads="1"/>
            </p:cNvSpPr>
            <p:nvPr/>
          </p:nvSpPr>
          <p:spPr bwMode="auto">
            <a:xfrm>
              <a:off x="4333739" y="2687655"/>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414" name="Rectangle 118"/>
            <p:cNvSpPr>
              <a:spLocks noChangeArrowheads="1"/>
            </p:cNvSpPr>
            <p:nvPr/>
          </p:nvSpPr>
          <p:spPr bwMode="auto">
            <a:xfrm>
              <a:off x="3949948" y="268924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415" name="Rectangle 117"/>
            <p:cNvSpPr>
              <a:spLocks noChangeArrowheads="1"/>
            </p:cNvSpPr>
            <p:nvPr/>
          </p:nvSpPr>
          <p:spPr bwMode="auto">
            <a:xfrm>
              <a:off x="3648187" y="2692376"/>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416" name="Rectangle 116"/>
            <p:cNvSpPr>
              <a:spLocks noChangeArrowheads="1"/>
            </p:cNvSpPr>
            <p:nvPr/>
          </p:nvSpPr>
          <p:spPr bwMode="auto">
            <a:xfrm>
              <a:off x="3298850" y="2692376"/>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417" name="Rectangle 115"/>
            <p:cNvSpPr>
              <a:spLocks noChangeArrowheads="1"/>
            </p:cNvSpPr>
            <p:nvPr/>
          </p:nvSpPr>
          <p:spPr bwMode="auto">
            <a:xfrm>
              <a:off x="2965422" y="268782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418" name="Rectangle 114"/>
            <p:cNvSpPr>
              <a:spLocks noChangeArrowheads="1"/>
            </p:cNvSpPr>
            <p:nvPr/>
          </p:nvSpPr>
          <p:spPr bwMode="auto">
            <a:xfrm>
              <a:off x="5029237" y="247475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419" name="Rectangle 113"/>
            <p:cNvSpPr>
              <a:spLocks noChangeArrowheads="1"/>
            </p:cNvSpPr>
            <p:nvPr/>
          </p:nvSpPr>
          <p:spPr bwMode="auto">
            <a:xfrm>
              <a:off x="4679900" y="247475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420" name="Rectangle 112"/>
            <p:cNvSpPr>
              <a:spLocks noChangeArrowheads="1"/>
            </p:cNvSpPr>
            <p:nvPr/>
          </p:nvSpPr>
          <p:spPr bwMode="auto">
            <a:xfrm>
              <a:off x="4333739" y="2473165"/>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421" name="Rectangle 111"/>
            <p:cNvSpPr>
              <a:spLocks noChangeArrowheads="1"/>
            </p:cNvSpPr>
            <p:nvPr/>
          </p:nvSpPr>
          <p:spPr bwMode="auto">
            <a:xfrm>
              <a:off x="3949948" y="247475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422" name="Rectangle 110"/>
            <p:cNvSpPr>
              <a:spLocks noChangeArrowheads="1"/>
            </p:cNvSpPr>
            <p:nvPr/>
          </p:nvSpPr>
          <p:spPr bwMode="auto">
            <a:xfrm>
              <a:off x="3648187" y="2477886"/>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423" name="Rectangle 109"/>
            <p:cNvSpPr>
              <a:spLocks noChangeArrowheads="1"/>
            </p:cNvSpPr>
            <p:nvPr/>
          </p:nvSpPr>
          <p:spPr bwMode="auto">
            <a:xfrm>
              <a:off x="3298850" y="2477886"/>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424" name="Rectangle 108"/>
            <p:cNvSpPr>
              <a:spLocks noChangeArrowheads="1"/>
            </p:cNvSpPr>
            <p:nvPr/>
          </p:nvSpPr>
          <p:spPr bwMode="auto">
            <a:xfrm>
              <a:off x="2965422" y="2478522"/>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425" name="Rectangle 107"/>
            <p:cNvSpPr>
              <a:spLocks noChangeArrowheads="1"/>
            </p:cNvSpPr>
            <p:nvPr/>
          </p:nvSpPr>
          <p:spPr bwMode="auto">
            <a:xfrm>
              <a:off x="5029237" y="226545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426" name="Rectangle 106"/>
            <p:cNvSpPr>
              <a:spLocks noChangeArrowheads="1"/>
            </p:cNvSpPr>
            <p:nvPr/>
          </p:nvSpPr>
          <p:spPr bwMode="auto">
            <a:xfrm>
              <a:off x="4679900" y="226545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427" name="Rectangle 105"/>
            <p:cNvSpPr>
              <a:spLocks noChangeArrowheads="1"/>
            </p:cNvSpPr>
            <p:nvPr/>
          </p:nvSpPr>
          <p:spPr bwMode="auto">
            <a:xfrm>
              <a:off x="4333739" y="2265454"/>
              <a:ext cx="349337" cy="228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428" name="Rectangle 104"/>
            <p:cNvSpPr>
              <a:spLocks noChangeArrowheads="1"/>
            </p:cNvSpPr>
            <p:nvPr/>
          </p:nvSpPr>
          <p:spPr bwMode="auto">
            <a:xfrm>
              <a:off x="3949948" y="2265454"/>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429" name="Rectangle 103"/>
            <p:cNvSpPr>
              <a:spLocks noChangeArrowheads="1"/>
            </p:cNvSpPr>
            <p:nvPr/>
          </p:nvSpPr>
          <p:spPr bwMode="auto">
            <a:xfrm>
              <a:off x="3648187" y="2268587"/>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430" name="Rectangle 102"/>
            <p:cNvSpPr>
              <a:spLocks noChangeArrowheads="1"/>
            </p:cNvSpPr>
            <p:nvPr/>
          </p:nvSpPr>
          <p:spPr bwMode="auto">
            <a:xfrm>
              <a:off x="3298850" y="2268587"/>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431" name="Rectangle 101"/>
            <p:cNvSpPr>
              <a:spLocks noChangeArrowheads="1"/>
            </p:cNvSpPr>
            <p:nvPr/>
          </p:nvSpPr>
          <p:spPr bwMode="auto">
            <a:xfrm>
              <a:off x="2967555" y="226922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432" name="Line 838"/>
            <p:cNvSpPr>
              <a:spLocks noChangeShapeType="1"/>
            </p:cNvSpPr>
            <p:nvPr/>
          </p:nvSpPr>
          <p:spPr bwMode="auto">
            <a:xfrm flipV="1">
              <a:off x="3064867" y="2062107"/>
              <a:ext cx="2396133"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33" name="Rectangle 133"/>
            <p:cNvSpPr>
              <a:spLocks noChangeArrowheads="1"/>
            </p:cNvSpPr>
            <p:nvPr/>
          </p:nvSpPr>
          <p:spPr bwMode="auto">
            <a:xfrm>
              <a:off x="5057276" y="3102345"/>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434" name="Rectangle 132"/>
            <p:cNvSpPr>
              <a:spLocks noChangeArrowheads="1"/>
            </p:cNvSpPr>
            <p:nvPr/>
          </p:nvSpPr>
          <p:spPr bwMode="auto">
            <a:xfrm>
              <a:off x="4681702" y="3108179"/>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435" name="Rectangle 133"/>
            <p:cNvSpPr>
              <a:spLocks noChangeArrowheads="1"/>
            </p:cNvSpPr>
            <p:nvPr/>
          </p:nvSpPr>
          <p:spPr bwMode="auto">
            <a:xfrm>
              <a:off x="4336599" y="3104664"/>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436" name="Rectangle 132"/>
            <p:cNvSpPr>
              <a:spLocks noChangeArrowheads="1"/>
            </p:cNvSpPr>
            <p:nvPr/>
          </p:nvSpPr>
          <p:spPr bwMode="auto">
            <a:xfrm>
              <a:off x="3961025" y="3110498"/>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7223" name="Group 9"/>
          <p:cNvGrpSpPr>
            <a:grpSpLocks/>
          </p:cNvGrpSpPr>
          <p:nvPr/>
        </p:nvGrpSpPr>
        <p:grpSpPr bwMode="auto">
          <a:xfrm>
            <a:off x="301625" y="5214938"/>
            <a:ext cx="2411413" cy="1617662"/>
            <a:chOff x="301625" y="5214938"/>
            <a:chExt cx="2411413" cy="1617662"/>
          </a:xfrm>
        </p:grpSpPr>
        <p:sp>
          <p:nvSpPr>
            <p:cNvPr id="7343" name="Rectangle 2"/>
            <p:cNvSpPr>
              <a:spLocks noChangeArrowheads="1"/>
            </p:cNvSpPr>
            <p:nvPr/>
          </p:nvSpPr>
          <p:spPr bwMode="auto">
            <a:xfrm>
              <a:off x="2368550"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44" name="Rectangle 3"/>
            <p:cNvSpPr>
              <a:spLocks noChangeArrowheads="1"/>
            </p:cNvSpPr>
            <p:nvPr/>
          </p:nvSpPr>
          <p:spPr bwMode="auto">
            <a:xfrm>
              <a:off x="2024063" y="5340326"/>
              <a:ext cx="344487"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45" name="Rectangle 4"/>
            <p:cNvSpPr>
              <a:spLocks noChangeArrowheads="1"/>
            </p:cNvSpPr>
            <p:nvPr/>
          </p:nvSpPr>
          <p:spPr bwMode="auto">
            <a:xfrm>
              <a:off x="1679575"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346" name="Rectangle 5"/>
            <p:cNvSpPr>
              <a:spLocks noChangeArrowheads="1"/>
            </p:cNvSpPr>
            <p:nvPr/>
          </p:nvSpPr>
          <p:spPr bwMode="auto">
            <a:xfrm>
              <a:off x="1335088" y="5340326"/>
              <a:ext cx="344487"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47" name="Rectangle 6"/>
            <p:cNvSpPr>
              <a:spLocks noChangeArrowheads="1"/>
            </p:cNvSpPr>
            <p:nvPr/>
          </p:nvSpPr>
          <p:spPr bwMode="auto">
            <a:xfrm>
              <a:off x="990600"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348" name="Rectangle 7"/>
            <p:cNvSpPr>
              <a:spLocks noChangeArrowheads="1"/>
            </p:cNvSpPr>
            <p:nvPr/>
          </p:nvSpPr>
          <p:spPr bwMode="auto">
            <a:xfrm>
              <a:off x="646113" y="5340326"/>
              <a:ext cx="344487"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49" name="Rectangle 8"/>
            <p:cNvSpPr>
              <a:spLocks noChangeArrowheads="1"/>
            </p:cNvSpPr>
            <p:nvPr/>
          </p:nvSpPr>
          <p:spPr bwMode="auto">
            <a:xfrm>
              <a:off x="301625" y="5340326"/>
              <a:ext cx="344488" cy="12380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350" name="Rectangle 9"/>
            <p:cNvSpPr>
              <a:spLocks noChangeArrowheads="1"/>
            </p:cNvSpPr>
            <p:nvPr/>
          </p:nvSpPr>
          <p:spPr bwMode="auto">
            <a:xfrm>
              <a:off x="301625" y="5214938"/>
              <a:ext cx="2411413" cy="1253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2017</a:t>
              </a:r>
            </a:p>
            <a:p>
              <a:pPr algn="ctr" eaLnBrk="1" fontAlgn="b" hangingPunct="1">
                <a:spcBef>
                  <a:spcPct val="0"/>
                </a:spcBef>
                <a:buFontTx/>
                <a:buNone/>
              </a:pPr>
              <a:endParaRPr lang="en-US" altLang="en-US" sz="1000" b="1"/>
            </a:p>
          </p:txBody>
        </p:sp>
        <p:sp>
          <p:nvSpPr>
            <p:cNvPr id="7351" name="Rectangle 127"/>
            <p:cNvSpPr>
              <a:spLocks noChangeArrowheads="1"/>
            </p:cNvSpPr>
            <p:nvPr/>
          </p:nvSpPr>
          <p:spPr bwMode="auto">
            <a:xfrm>
              <a:off x="201037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352" name="Rectangle 126"/>
            <p:cNvSpPr>
              <a:spLocks noChangeArrowheads="1"/>
            </p:cNvSpPr>
            <p:nvPr/>
          </p:nvSpPr>
          <p:spPr bwMode="auto">
            <a:xfrm>
              <a:off x="166112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353" name="Rectangle 125"/>
            <p:cNvSpPr>
              <a:spLocks noChangeArrowheads="1"/>
            </p:cNvSpPr>
            <p:nvPr/>
          </p:nvSpPr>
          <p:spPr bwMode="auto">
            <a:xfrm>
              <a:off x="1344598" y="5489741"/>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354" name="Rectangle 124"/>
            <p:cNvSpPr>
              <a:spLocks noChangeArrowheads="1"/>
            </p:cNvSpPr>
            <p:nvPr/>
          </p:nvSpPr>
          <p:spPr bwMode="auto">
            <a:xfrm>
              <a:off x="1051551" y="6602456"/>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355" name="Rectangle 123"/>
            <p:cNvSpPr>
              <a:spLocks noChangeArrowheads="1"/>
            </p:cNvSpPr>
            <p:nvPr/>
          </p:nvSpPr>
          <p:spPr bwMode="auto">
            <a:xfrm>
              <a:off x="707063" y="6602456"/>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356" name="Rectangle 122"/>
            <p:cNvSpPr>
              <a:spLocks noChangeArrowheads="1"/>
            </p:cNvSpPr>
            <p:nvPr/>
          </p:nvSpPr>
          <p:spPr bwMode="auto">
            <a:xfrm>
              <a:off x="367960" y="6602456"/>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357" name="Rectangle 121"/>
            <p:cNvSpPr>
              <a:spLocks noChangeArrowheads="1"/>
            </p:cNvSpPr>
            <p:nvPr/>
          </p:nvSpPr>
          <p:spPr bwMode="auto">
            <a:xfrm>
              <a:off x="2354863" y="6388362"/>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358" name="Rectangle 120"/>
            <p:cNvSpPr>
              <a:spLocks noChangeArrowheads="1"/>
            </p:cNvSpPr>
            <p:nvPr/>
          </p:nvSpPr>
          <p:spPr bwMode="auto">
            <a:xfrm>
              <a:off x="2010376" y="6388362"/>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359" name="Rectangle 119"/>
            <p:cNvSpPr>
              <a:spLocks noChangeArrowheads="1"/>
            </p:cNvSpPr>
            <p:nvPr/>
          </p:nvSpPr>
          <p:spPr bwMode="auto">
            <a:xfrm>
              <a:off x="1664301" y="6386775"/>
              <a:ext cx="344487" cy="233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360" name="Rectangle 118"/>
            <p:cNvSpPr>
              <a:spLocks noChangeArrowheads="1"/>
            </p:cNvSpPr>
            <p:nvPr/>
          </p:nvSpPr>
          <p:spPr bwMode="auto">
            <a:xfrm>
              <a:off x="1350347" y="6389156"/>
              <a:ext cx="344488"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361" name="Rectangle 117"/>
            <p:cNvSpPr>
              <a:spLocks noChangeArrowheads="1"/>
            </p:cNvSpPr>
            <p:nvPr/>
          </p:nvSpPr>
          <p:spPr bwMode="auto">
            <a:xfrm>
              <a:off x="1051551" y="6389156"/>
              <a:ext cx="344487"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362" name="Rectangle 116"/>
            <p:cNvSpPr>
              <a:spLocks noChangeArrowheads="1"/>
            </p:cNvSpPr>
            <p:nvPr/>
          </p:nvSpPr>
          <p:spPr bwMode="auto">
            <a:xfrm>
              <a:off x="707063" y="6389156"/>
              <a:ext cx="344488"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363" name="Rectangle 115"/>
            <p:cNvSpPr>
              <a:spLocks noChangeArrowheads="1"/>
            </p:cNvSpPr>
            <p:nvPr/>
          </p:nvSpPr>
          <p:spPr bwMode="auto">
            <a:xfrm>
              <a:off x="367960" y="6389156"/>
              <a:ext cx="344487"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364" name="Rectangle 114"/>
            <p:cNvSpPr>
              <a:spLocks noChangeArrowheads="1"/>
            </p:cNvSpPr>
            <p:nvPr/>
          </p:nvSpPr>
          <p:spPr bwMode="auto">
            <a:xfrm>
              <a:off x="2354863" y="6159805"/>
              <a:ext cx="344488"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365" name="Rectangle 113"/>
            <p:cNvSpPr>
              <a:spLocks noChangeArrowheads="1"/>
            </p:cNvSpPr>
            <p:nvPr/>
          </p:nvSpPr>
          <p:spPr bwMode="auto">
            <a:xfrm>
              <a:off x="2010376" y="6159805"/>
              <a:ext cx="344487" cy="22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366" name="Rectangle 112"/>
            <p:cNvSpPr>
              <a:spLocks noChangeArrowheads="1"/>
            </p:cNvSpPr>
            <p:nvPr/>
          </p:nvSpPr>
          <p:spPr bwMode="auto">
            <a:xfrm>
              <a:off x="1664301" y="6159011"/>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367" name="Rectangle 111"/>
            <p:cNvSpPr>
              <a:spLocks noChangeArrowheads="1"/>
            </p:cNvSpPr>
            <p:nvPr/>
          </p:nvSpPr>
          <p:spPr bwMode="auto">
            <a:xfrm>
              <a:off x="1350347" y="6159012"/>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368" name="Rectangle 110"/>
            <p:cNvSpPr>
              <a:spLocks noChangeArrowheads="1"/>
            </p:cNvSpPr>
            <p:nvPr/>
          </p:nvSpPr>
          <p:spPr bwMode="auto">
            <a:xfrm>
              <a:off x="1051551" y="615901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369" name="Rectangle 109"/>
            <p:cNvSpPr>
              <a:spLocks noChangeArrowheads="1"/>
            </p:cNvSpPr>
            <p:nvPr/>
          </p:nvSpPr>
          <p:spPr bwMode="auto">
            <a:xfrm>
              <a:off x="707063" y="6159012"/>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370" name="Rectangle 108"/>
            <p:cNvSpPr>
              <a:spLocks noChangeArrowheads="1"/>
            </p:cNvSpPr>
            <p:nvPr/>
          </p:nvSpPr>
          <p:spPr bwMode="auto">
            <a:xfrm>
              <a:off x="367960" y="615901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371" name="Rectangle 107"/>
            <p:cNvSpPr>
              <a:spLocks noChangeArrowheads="1"/>
            </p:cNvSpPr>
            <p:nvPr/>
          </p:nvSpPr>
          <p:spPr bwMode="auto">
            <a:xfrm>
              <a:off x="2354863" y="5928869"/>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372" name="Rectangle 106"/>
            <p:cNvSpPr>
              <a:spLocks noChangeArrowheads="1"/>
            </p:cNvSpPr>
            <p:nvPr/>
          </p:nvSpPr>
          <p:spPr bwMode="auto">
            <a:xfrm>
              <a:off x="2010376" y="5928869"/>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373" name="Rectangle 105"/>
            <p:cNvSpPr>
              <a:spLocks noChangeArrowheads="1"/>
            </p:cNvSpPr>
            <p:nvPr/>
          </p:nvSpPr>
          <p:spPr bwMode="auto">
            <a:xfrm>
              <a:off x="1664301" y="5928869"/>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374" name="Rectangle 104"/>
            <p:cNvSpPr>
              <a:spLocks noChangeArrowheads="1"/>
            </p:cNvSpPr>
            <p:nvPr/>
          </p:nvSpPr>
          <p:spPr bwMode="auto">
            <a:xfrm>
              <a:off x="1350347" y="5928868"/>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375" name="Rectangle 103"/>
            <p:cNvSpPr>
              <a:spLocks noChangeArrowheads="1"/>
            </p:cNvSpPr>
            <p:nvPr/>
          </p:nvSpPr>
          <p:spPr bwMode="auto">
            <a:xfrm>
              <a:off x="1051551" y="5928868"/>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376" name="Rectangle 102"/>
            <p:cNvSpPr>
              <a:spLocks noChangeArrowheads="1"/>
            </p:cNvSpPr>
            <p:nvPr/>
          </p:nvSpPr>
          <p:spPr bwMode="auto">
            <a:xfrm>
              <a:off x="707063" y="5928868"/>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377" name="Rectangle 101"/>
            <p:cNvSpPr>
              <a:spLocks noChangeArrowheads="1"/>
            </p:cNvSpPr>
            <p:nvPr/>
          </p:nvSpPr>
          <p:spPr bwMode="auto">
            <a:xfrm>
              <a:off x="367960" y="5928868"/>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378" name="Rectangle 100"/>
            <p:cNvSpPr>
              <a:spLocks noChangeArrowheads="1"/>
            </p:cNvSpPr>
            <p:nvPr/>
          </p:nvSpPr>
          <p:spPr bwMode="auto">
            <a:xfrm>
              <a:off x="2354863" y="5702645"/>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379" name="Rectangle 99"/>
            <p:cNvSpPr>
              <a:spLocks noChangeArrowheads="1"/>
            </p:cNvSpPr>
            <p:nvPr/>
          </p:nvSpPr>
          <p:spPr bwMode="auto">
            <a:xfrm>
              <a:off x="2010376" y="5702645"/>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380" name="Rectangle 98"/>
            <p:cNvSpPr>
              <a:spLocks noChangeArrowheads="1"/>
            </p:cNvSpPr>
            <p:nvPr/>
          </p:nvSpPr>
          <p:spPr bwMode="auto">
            <a:xfrm>
              <a:off x="1664301" y="5702645"/>
              <a:ext cx="344487"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381" name="Rectangle 97"/>
            <p:cNvSpPr>
              <a:spLocks noChangeArrowheads="1"/>
            </p:cNvSpPr>
            <p:nvPr/>
          </p:nvSpPr>
          <p:spPr bwMode="auto">
            <a:xfrm>
              <a:off x="1350347" y="5702646"/>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382" name="Rectangle 96"/>
            <p:cNvSpPr>
              <a:spLocks noChangeArrowheads="1"/>
            </p:cNvSpPr>
            <p:nvPr/>
          </p:nvSpPr>
          <p:spPr bwMode="auto">
            <a:xfrm>
              <a:off x="1051551" y="570264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383" name="Rectangle 95"/>
            <p:cNvSpPr>
              <a:spLocks noChangeArrowheads="1"/>
            </p:cNvSpPr>
            <p:nvPr/>
          </p:nvSpPr>
          <p:spPr bwMode="auto">
            <a:xfrm>
              <a:off x="707063" y="5702646"/>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384" name="Rectangle 94"/>
            <p:cNvSpPr>
              <a:spLocks noChangeArrowheads="1"/>
            </p:cNvSpPr>
            <p:nvPr/>
          </p:nvSpPr>
          <p:spPr bwMode="auto">
            <a:xfrm>
              <a:off x="367960" y="570264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385" name="Rectangle 93"/>
            <p:cNvSpPr>
              <a:spLocks noChangeArrowheads="1"/>
            </p:cNvSpPr>
            <p:nvPr/>
          </p:nvSpPr>
          <p:spPr bwMode="auto">
            <a:xfrm>
              <a:off x="2354863" y="5489742"/>
              <a:ext cx="344488"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386" name="Rectangle 126"/>
            <p:cNvSpPr>
              <a:spLocks noChangeArrowheads="1"/>
            </p:cNvSpPr>
            <p:nvPr/>
          </p:nvSpPr>
          <p:spPr bwMode="auto">
            <a:xfrm>
              <a:off x="99287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387" name="Rectangle 125"/>
            <p:cNvSpPr>
              <a:spLocks noChangeArrowheads="1"/>
            </p:cNvSpPr>
            <p:nvPr/>
          </p:nvSpPr>
          <p:spPr bwMode="auto">
            <a:xfrm>
              <a:off x="676348" y="5489741"/>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7388" name="Rectangle 127"/>
            <p:cNvSpPr>
              <a:spLocks noChangeArrowheads="1"/>
            </p:cNvSpPr>
            <p:nvPr/>
          </p:nvSpPr>
          <p:spPr bwMode="auto">
            <a:xfrm>
              <a:off x="354446" y="5489742"/>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7389" name="Rectangle 126"/>
            <p:cNvSpPr>
              <a:spLocks noChangeArrowheads="1"/>
            </p:cNvSpPr>
            <p:nvPr/>
          </p:nvSpPr>
          <p:spPr bwMode="auto">
            <a:xfrm>
              <a:off x="2349884" y="660245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7390" name="Rectangle 125"/>
            <p:cNvSpPr>
              <a:spLocks noChangeArrowheads="1"/>
            </p:cNvSpPr>
            <p:nvPr/>
          </p:nvSpPr>
          <p:spPr bwMode="auto">
            <a:xfrm>
              <a:off x="2033356" y="6602456"/>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391" name="Rectangle 126"/>
            <p:cNvSpPr>
              <a:spLocks noChangeArrowheads="1"/>
            </p:cNvSpPr>
            <p:nvPr/>
          </p:nvSpPr>
          <p:spPr bwMode="auto">
            <a:xfrm>
              <a:off x="1681634" y="6602456"/>
              <a:ext cx="344487" cy="230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392" name="Rectangle 125"/>
            <p:cNvSpPr>
              <a:spLocks noChangeArrowheads="1"/>
            </p:cNvSpPr>
            <p:nvPr/>
          </p:nvSpPr>
          <p:spPr bwMode="auto">
            <a:xfrm>
              <a:off x="1365106" y="6602456"/>
              <a:ext cx="344488" cy="23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sp>
        <p:nvSpPr>
          <p:cNvPr id="7224" name="Rectangle 13"/>
          <p:cNvSpPr>
            <a:spLocks noChangeArrowheads="1"/>
          </p:cNvSpPr>
          <p:nvPr/>
        </p:nvSpPr>
        <p:spPr bwMode="auto">
          <a:xfrm>
            <a:off x="695325" y="454025"/>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225" name="Rectangle 14"/>
          <p:cNvSpPr>
            <a:spLocks noChangeArrowheads="1"/>
          </p:cNvSpPr>
          <p:nvPr/>
        </p:nvSpPr>
        <p:spPr bwMode="auto">
          <a:xfrm>
            <a:off x="407988" y="447675"/>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7226" name="Rectangle 13"/>
          <p:cNvSpPr>
            <a:spLocks noChangeArrowheads="1"/>
          </p:cNvSpPr>
          <p:nvPr/>
        </p:nvSpPr>
        <p:spPr bwMode="auto">
          <a:xfrm>
            <a:off x="2003425" y="15811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227" name="Rectangle 14"/>
          <p:cNvSpPr>
            <a:spLocks noChangeArrowheads="1"/>
          </p:cNvSpPr>
          <p:nvPr/>
        </p:nvSpPr>
        <p:spPr bwMode="auto">
          <a:xfrm>
            <a:off x="1644650" y="157480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228" name="Rectangle 47"/>
          <p:cNvSpPr>
            <a:spLocks noChangeArrowheads="1"/>
          </p:cNvSpPr>
          <p:nvPr/>
        </p:nvSpPr>
        <p:spPr bwMode="auto">
          <a:xfrm>
            <a:off x="2354263" y="157003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7229" name="Rectangle 13"/>
          <p:cNvSpPr>
            <a:spLocks noChangeArrowheads="1"/>
          </p:cNvSpPr>
          <p:nvPr/>
        </p:nvSpPr>
        <p:spPr bwMode="auto">
          <a:xfrm>
            <a:off x="1311275" y="158115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230" name="Rectangle 14"/>
          <p:cNvSpPr>
            <a:spLocks noChangeArrowheads="1"/>
          </p:cNvSpPr>
          <p:nvPr/>
        </p:nvSpPr>
        <p:spPr bwMode="auto">
          <a:xfrm>
            <a:off x="1025525" y="157480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nvGrpSpPr>
          <p:cNvPr id="7231" name="Group 1"/>
          <p:cNvGrpSpPr>
            <a:grpSpLocks/>
          </p:cNvGrpSpPr>
          <p:nvPr/>
        </p:nvGrpSpPr>
        <p:grpSpPr bwMode="auto">
          <a:xfrm>
            <a:off x="3000375" y="185738"/>
            <a:ext cx="2416175" cy="1422400"/>
            <a:chOff x="3000375" y="185738"/>
            <a:chExt cx="2416175" cy="1422916"/>
          </a:xfrm>
        </p:grpSpPr>
        <p:sp>
          <p:nvSpPr>
            <p:cNvPr id="7300" name="Rectangle 2"/>
            <p:cNvSpPr>
              <a:spLocks noChangeArrowheads="1"/>
            </p:cNvSpPr>
            <p:nvPr/>
          </p:nvSpPr>
          <p:spPr bwMode="auto">
            <a:xfrm>
              <a:off x="5072063" y="309509"/>
              <a:ext cx="344487"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01" name="Rectangle 3"/>
            <p:cNvSpPr>
              <a:spLocks noChangeArrowheads="1"/>
            </p:cNvSpPr>
            <p:nvPr/>
          </p:nvSpPr>
          <p:spPr bwMode="auto">
            <a:xfrm>
              <a:off x="4727575" y="309509"/>
              <a:ext cx="344488"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02" name="Rectangle 4"/>
            <p:cNvSpPr>
              <a:spLocks noChangeArrowheads="1"/>
            </p:cNvSpPr>
            <p:nvPr/>
          </p:nvSpPr>
          <p:spPr bwMode="auto">
            <a:xfrm>
              <a:off x="4383088" y="309509"/>
              <a:ext cx="344487"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303" name="Rectangle 5"/>
            <p:cNvSpPr>
              <a:spLocks noChangeArrowheads="1"/>
            </p:cNvSpPr>
            <p:nvPr/>
          </p:nvSpPr>
          <p:spPr bwMode="auto">
            <a:xfrm>
              <a:off x="4038600" y="309509"/>
              <a:ext cx="344488"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04" name="Rectangle 6"/>
            <p:cNvSpPr>
              <a:spLocks noChangeArrowheads="1"/>
            </p:cNvSpPr>
            <p:nvPr/>
          </p:nvSpPr>
          <p:spPr bwMode="auto">
            <a:xfrm>
              <a:off x="3694113" y="309509"/>
              <a:ext cx="344487"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305" name="Rectangle 7"/>
            <p:cNvSpPr>
              <a:spLocks noChangeArrowheads="1"/>
            </p:cNvSpPr>
            <p:nvPr/>
          </p:nvSpPr>
          <p:spPr bwMode="auto">
            <a:xfrm>
              <a:off x="3349625" y="309509"/>
              <a:ext cx="344488"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06" name="Rectangle 8"/>
            <p:cNvSpPr>
              <a:spLocks noChangeArrowheads="1"/>
            </p:cNvSpPr>
            <p:nvPr/>
          </p:nvSpPr>
          <p:spPr bwMode="auto">
            <a:xfrm>
              <a:off x="3000375" y="309509"/>
              <a:ext cx="349250" cy="1221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307" name="Rectangle 9"/>
            <p:cNvSpPr>
              <a:spLocks noChangeArrowheads="1"/>
            </p:cNvSpPr>
            <p:nvPr/>
          </p:nvSpPr>
          <p:spPr bwMode="auto">
            <a:xfrm>
              <a:off x="3000375" y="185738"/>
              <a:ext cx="2416175" cy="12377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2017</a:t>
              </a:r>
            </a:p>
            <a:p>
              <a:pPr algn="ctr" eaLnBrk="1" fontAlgn="b" hangingPunct="1">
                <a:spcBef>
                  <a:spcPct val="0"/>
                </a:spcBef>
                <a:buFontTx/>
                <a:buNone/>
              </a:pPr>
              <a:endParaRPr lang="en-US" altLang="en-US" sz="1000" b="1"/>
            </a:p>
          </p:txBody>
        </p:sp>
        <p:sp>
          <p:nvSpPr>
            <p:cNvPr id="7308" name="Rectangle 55"/>
            <p:cNvSpPr>
              <a:spLocks noChangeArrowheads="1"/>
            </p:cNvSpPr>
            <p:nvPr/>
          </p:nvSpPr>
          <p:spPr bwMode="auto">
            <a:xfrm>
              <a:off x="3066269" y="48447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309" name="Rectangle 56"/>
            <p:cNvSpPr>
              <a:spLocks noChangeArrowheads="1"/>
            </p:cNvSpPr>
            <p:nvPr/>
          </p:nvSpPr>
          <p:spPr bwMode="auto">
            <a:xfrm>
              <a:off x="4723445" y="137623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310" name="Rectangle 106"/>
            <p:cNvSpPr>
              <a:spLocks noChangeArrowheads="1"/>
            </p:cNvSpPr>
            <p:nvPr/>
          </p:nvSpPr>
          <p:spPr bwMode="auto">
            <a:xfrm>
              <a:off x="4378958" y="1376238"/>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311" name="Rectangle 105"/>
            <p:cNvSpPr>
              <a:spLocks noChangeArrowheads="1"/>
            </p:cNvSpPr>
            <p:nvPr/>
          </p:nvSpPr>
          <p:spPr bwMode="auto">
            <a:xfrm>
              <a:off x="4034470" y="1368304"/>
              <a:ext cx="344488" cy="236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312" name="Rectangle 104"/>
            <p:cNvSpPr>
              <a:spLocks noChangeArrowheads="1"/>
            </p:cNvSpPr>
            <p:nvPr/>
          </p:nvSpPr>
          <p:spPr bwMode="auto">
            <a:xfrm>
              <a:off x="3703513" y="1376239"/>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313" name="Rectangle 102"/>
            <p:cNvSpPr>
              <a:spLocks noChangeArrowheads="1"/>
            </p:cNvSpPr>
            <p:nvPr/>
          </p:nvSpPr>
          <p:spPr bwMode="auto">
            <a:xfrm>
              <a:off x="3390145" y="1381741"/>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314" name="Rectangle 101"/>
            <p:cNvSpPr>
              <a:spLocks noChangeArrowheads="1"/>
            </p:cNvSpPr>
            <p:nvPr/>
          </p:nvSpPr>
          <p:spPr bwMode="auto">
            <a:xfrm>
              <a:off x="3045658" y="1381741"/>
              <a:ext cx="344487"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315" name="Rectangle 100"/>
            <p:cNvSpPr>
              <a:spLocks noChangeArrowheads="1"/>
            </p:cNvSpPr>
            <p:nvPr/>
          </p:nvSpPr>
          <p:spPr bwMode="auto">
            <a:xfrm>
              <a:off x="5049448" y="1141842"/>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316" name="Rectangle 99"/>
            <p:cNvSpPr>
              <a:spLocks noChangeArrowheads="1"/>
            </p:cNvSpPr>
            <p:nvPr/>
          </p:nvSpPr>
          <p:spPr bwMode="auto">
            <a:xfrm>
              <a:off x="4704961" y="1141842"/>
              <a:ext cx="344487"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317" name="Rectangle 98"/>
            <p:cNvSpPr>
              <a:spLocks noChangeArrowheads="1"/>
            </p:cNvSpPr>
            <p:nvPr/>
          </p:nvSpPr>
          <p:spPr bwMode="auto">
            <a:xfrm>
              <a:off x="4360473" y="114342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318" name="Rectangle 97"/>
            <p:cNvSpPr>
              <a:spLocks noChangeArrowheads="1"/>
            </p:cNvSpPr>
            <p:nvPr/>
          </p:nvSpPr>
          <p:spPr bwMode="auto">
            <a:xfrm>
              <a:off x="4013604" y="1147955"/>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319" name="Rectangle 96"/>
            <p:cNvSpPr>
              <a:spLocks noChangeArrowheads="1"/>
            </p:cNvSpPr>
            <p:nvPr/>
          </p:nvSpPr>
          <p:spPr bwMode="auto">
            <a:xfrm>
              <a:off x="3708419" y="1155575"/>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320" name="Rectangle 95"/>
            <p:cNvSpPr>
              <a:spLocks noChangeArrowheads="1"/>
            </p:cNvSpPr>
            <p:nvPr/>
          </p:nvSpPr>
          <p:spPr bwMode="auto">
            <a:xfrm>
              <a:off x="3390145" y="1156414"/>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321" name="Rectangle 94"/>
            <p:cNvSpPr>
              <a:spLocks noChangeArrowheads="1"/>
            </p:cNvSpPr>
            <p:nvPr/>
          </p:nvSpPr>
          <p:spPr bwMode="auto">
            <a:xfrm>
              <a:off x="3045658" y="115641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322" name="Rectangle 93"/>
            <p:cNvSpPr>
              <a:spLocks noChangeArrowheads="1"/>
            </p:cNvSpPr>
            <p:nvPr/>
          </p:nvSpPr>
          <p:spPr bwMode="auto">
            <a:xfrm>
              <a:off x="5049448" y="916515"/>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323" name="Rectangle 92"/>
            <p:cNvSpPr>
              <a:spLocks noChangeArrowheads="1"/>
            </p:cNvSpPr>
            <p:nvPr/>
          </p:nvSpPr>
          <p:spPr bwMode="auto">
            <a:xfrm>
              <a:off x="4704961" y="916515"/>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324" name="Rectangle 91"/>
            <p:cNvSpPr>
              <a:spLocks noChangeArrowheads="1"/>
            </p:cNvSpPr>
            <p:nvPr/>
          </p:nvSpPr>
          <p:spPr bwMode="auto">
            <a:xfrm>
              <a:off x="4360473" y="916515"/>
              <a:ext cx="344488" cy="22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325" name="Rectangle 90"/>
            <p:cNvSpPr>
              <a:spLocks noChangeArrowheads="1"/>
            </p:cNvSpPr>
            <p:nvPr/>
          </p:nvSpPr>
          <p:spPr bwMode="auto">
            <a:xfrm>
              <a:off x="4013604" y="921041"/>
              <a:ext cx="344488"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326" name="Rectangle 89"/>
            <p:cNvSpPr>
              <a:spLocks noChangeArrowheads="1"/>
            </p:cNvSpPr>
            <p:nvPr/>
          </p:nvSpPr>
          <p:spPr bwMode="auto">
            <a:xfrm>
              <a:off x="3708419" y="928661"/>
              <a:ext cx="344487"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327" name="Rectangle 88"/>
            <p:cNvSpPr>
              <a:spLocks noChangeArrowheads="1"/>
            </p:cNvSpPr>
            <p:nvPr/>
          </p:nvSpPr>
          <p:spPr bwMode="auto">
            <a:xfrm>
              <a:off x="3390145" y="929500"/>
              <a:ext cx="344488"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328" name="Rectangle 87"/>
            <p:cNvSpPr>
              <a:spLocks noChangeArrowheads="1"/>
            </p:cNvSpPr>
            <p:nvPr/>
          </p:nvSpPr>
          <p:spPr bwMode="auto">
            <a:xfrm>
              <a:off x="3045658" y="929500"/>
              <a:ext cx="344487"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329" name="Rectangle 86"/>
            <p:cNvSpPr>
              <a:spLocks noChangeArrowheads="1"/>
            </p:cNvSpPr>
            <p:nvPr/>
          </p:nvSpPr>
          <p:spPr bwMode="auto">
            <a:xfrm>
              <a:off x="5049448" y="689601"/>
              <a:ext cx="344488"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330" name="Rectangle 85"/>
            <p:cNvSpPr>
              <a:spLocks noChangeArrowheads="1"/>
            </p:cNvSpPr>
            <p:nvPr/>
          </p:nvSpPr>
          <p:spPr bwMode="auto">
            <a:xfrm>
              <a:off x="4704961" y="689601"/>
              <a:ext cx="344487" cy="22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331" name="Rectangle 84"/>
            <p:cNvSpPr>
              <a:spLocks noChangeArrowheads="1"/>
            </p:cNvSpPr>
            <p:nvPr/>
          </p:nvSpPr>
          <p:spPr bwMode="auto">
            <a:xfrm>
              <a:off x="4360473" y="69118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332" name="Rectangle 83"/>
            <p:cNvSpPr>
              <a:spLocks noChangeArrowheads="1"/>
            </p:cNvSpPr>
            <p:nvPr/>
          </p:nvSpPr>
          <p:spPr bwMode="auto">
            <a:xfrm>
              <a:off x="4013604" y="695715"/>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333" name="Rectangle 82"/>
            <p:cNvSpPr>
              <a:spLocks noChangeArrowheads="1"/>
            </p:cNvSpPr>
            <p:nvPr/>
          </p:nvSpPr>
          <p:spPr bwMode="auto">
            <a:xfrm>
              <a:off x="3708419" y="70333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334" name="Rectangle 81"/>
            <p:cNvSpPr>
              <a:spLocks noChangeArrowheads="1"/>
            </p:cNvSpPr>
            <p:nvPr/>
          </p:nvSpPr>
          <p:spPr bwMode="auto">
            <a:xfrm>
              <a:off x="3390145" y="704173"/>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335" name="Rectangle 80"/>
            <p:cNvSpPr>
              <a:spLocks noChangeArrowheads="1"/>
            </p:cNvSpPr>
            <p:nvPr/>
          </p:nvSpPr>
          <p:spPr bwMode="auto">
            <a:xfrm>
              <a:off x="3045658" y="704173"/>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336" name="Rectangle 79"/>
            <p:cNvSpPr>
              <a:spLocks noChangeArrowheads="1"/>
            </p:cNvSpPr>
            <p:nvPr/>
          </p:nvSpPr>
          <p:spPr bwMode="auto">
            <a:xfrm>
              <a:off x="5049448" y="464274"/>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337" name="Rectangle 78"/>
            <p:cNvSpPr>
              <a:spLocks noChangeArrowheads="1"/>
            </p:cNvSpPr>
            <p:nvPr/>
          </p:nvSpPr>
          <p:spPr bwMode="auto">
            <a:xfrm>
              <a:off x="4704961" y="464274"/>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338" name="Rectangle 77"/>
            <p:cNvSpPr>
              <a:spLocks noChangeArrowheads="1"/>
            </p:cNvSpPr>
            <p:nvPr/>
          </p:nvSpPr>
          <p:spPr bwMode="auto">
            <a:xfrm>
              <a:off x="4360473" y="465862"/>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339" name="Rectangle 76"/>
            <p:cNvSpPr>
              <a:spLocks noChangeArrowheads="1"/>
            </p:cNvSpPr>
            <p:nvPr/>
          </p:nvSpPr>
          <p:spPr bwMode="auto">
            <a:xfrm>
              <a:off x="4013604" y="470388"/>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340" name="Rectangle 75"/>
            <p:cNvSpPr>
              <a:spLocks noChangeArrowheads="1"/>
            </p:cNvSpPr>
            <p:nvPr/>
          </p:nvSpPr>
          <p:spPr bwMode="auto">
            <a:xfrm>
              <a:off x="3708419" y="478007"/>
              <a:ext cx="344487"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341" name="Rectangle 74"/>
            <p:cNvSpPr>
              <a:spLocks noChangeArrowheads="1"/>
            </p:cNvSpPr>
            <p:nvPr/>
          </p:nvSpPr>
          <p:spPr bwMode="auto">
            <a:xfrm>
              <a:off x="3410756" y="484474"/>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342" name="Rectangle 56"/>
            <p:cNvSpPr>
              <a:spLocks noChangeArrowheads="1"/>
            </p:cNvSpPr>
            <p:nvPr/>
          </p:nvSpPr>
          <p:spPr bwMode="auto">
            <a:xfrm>
              <a:off x="5030620" y="1375120"/>
              <a:ext cx="344488" cy="2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grpSp>
      <p:grpSp>
        <p:nvGrpSpPr>
          <p:cNvPr id="7232" name="Group 6"/>
          <p:cNvGrpSpPr>
            <a:grpSpLocks/>
          </p:cNvGrpSpPr>
          <p:nvPr/>
        </p:nvGrpSpPr>
        <p:grpSpPr bwMode="auto">
          <a:xfrm>
            <a:off x="314325" y="3598863"/>
            <a:ext cx="2459038" cy="1501775"/>
            <a:chOff x="314325" y="3598863"/>
            <a:chExt cx="2459583" cy="1501924"/>
          </a:xfrm>
        </p:grpSpPr>
        <p:sp>
          <p:nvSpPr>
            <p:cNvPr id="7250" name="Rectangle 2"/>
            <p:cNvSpPr>
              <a:spLocks noChangeArrowheads="1"/>
            </p:cNvSpPr>
            <p:nvPr/>
          </p:nvSpPr>
          <p:spPr bwMode="auto">
            <a:xfrm>
              <a:off x="2381250"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51" name="Rectangle 3"/>
            <p:cNvSpPr>
              <a:spLocks noChangeArrowheads="1"/>
            </p:cNvSpPr>
            <p:nvPr/>
          </p:nvSpPr>
          <p:spPr bwMode="auto">
            <a:xfrm>
              <a:off x="2036763" y="3724248"/>
              <a:ext cx="344487"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52" name="Rectangle 4"/>
            <p:cNvSpPr>
              <a:spLocks noChangeArrowheads="1"/>
            </p:cNvSpPr>
            <p:nvPr/>
          </p:nvSpPr>
          <p:spPr bwMode="auto">
            <a:xfrm>
              <a:off x="1692275"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253" name="Rectangle 5"/>
            <p:cNvSpPr>
              <a:spLocks noChangeArrowheads="1"/>
            </p:cNvSpPr>
            <p:nvPr/>
          </p:nvSpPr>
          <p:spPr bwMode="auto">
            <a:xfrm>
              <a:off x="1347788" y="3724248"/>
              <a:ext cx="344487"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54" name="Rectangle 6"/>
            <p:cNvSpPr>
              <a:spLocks noChangeArrowheads="1"/>
            </p:cNvSpPr>
            <p:nvPr/>
          </p:nvSpPr>
          <p:spPr bwMode="auto">
            <a:xfrm>
              <a:off x="1003300"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255" name="Rectangle 7"/>
            <p:cNvSpPr>
              <a:spLocks noChangeArrowheads="1"/>
            </p:cNvSpPr>
            <p:nvPr/>
          </p:nvSpPr>
          <p:spPr bwMode="auto">
            <a:xfrm>
              <a:off x="658813" y="3724248"/>
              <a:ext cx="344487"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56" name="Rectangle 8"/>
            <p:cNvSpPr>
              <a:spLocks noChangeArrowheads="1"/>
            </p:cNvSpPr>
            <p:nvPr/>
          </p:nvSpPr>
          <p:spPr bwMode="auto">
            <a:xfrm>
              <a:off x="314325" y="3724248"/>
              <a:ext cx="344488" cy="12379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257" name="Rectangle 9"/>
            <p:cNvSpPr>
              <a:spLocks noChangeArrowheads="1"/>
            </p:cNvSpPr>
            <p:nvPr/>
          </p:nvSpPr>
          <p:spPr bwMode="auto">
            <a:xfrm>
              <a:off x="314325" y="3598863"/>
              <a:ext cx="2411413" cy="12538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2017</a:t>
              </a:r>
            </a:p>
            <a:p>
              <a:pPr algn="ctr" eaLnBrk="1" fontAlgn="b" hangingPunct="1">
                <a:spcBef>
                  <a:spcPct val="0"/>
                </a:spcBef>
                <a:buFontTx/>
                <a:buNone/>
              </a:pPr>
              <a:endParaRPr lang="en-US" altLang="en-US" sz="1000" b="1"/>
            </a:p>
          </p:txBody>
        </p:sp>
        <p:sp>
          <p:nvSpPr>
            <p:cNvPr id="7258" name="Rectangle 115"/>
            <p:cNvSpPr>
              <a:spLocks noChangeArrowheads="1"/>
            </p:cNvSpPr>
            <p:nvPr/>
          </p:nvSpPr>
          <p:spPr bwMode="auto">
            <a:xfrm>
              <a:off x="361421" y="4868448"/>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259" name="Rectangle 114"/>
            <p:cNvSpPr>
              <a:spLocks noChangeArrowheads="1"/>
            </p:cNvSpPr>
            <p:nvPr/>
          </p:nvSpPr>
          <p:spPr bwMode="auto">
            <a:xfrm>
              <a:off x="2406100" y="4678022"/>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260" name="Rectangle 113"/>
            <p:cNvSpPr>
              <a:spLocks noChangeArrowheads="1"/>
            </p:cNvSpPr>
            <p:nvPr/>
          </p:nvSpPr>
          <p:spPr bwMode="auto">
            <a:xfrm>
              <a:off x="2061612" y="4678022"/>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261" name="Rectangle 112"/>
            <p:cNvSpPr>
              <a:spLocks noChangeArrowheads="1"/>
            </p:cNvSpPr>
            <p:nvPr/>
          </p:nvSpPr>
          <p:spPr bwMode="auto">
            <a:xfrm>
              <a:off x="1685436" y="4678022"/>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262" name="Rectangle 111"/>
            <p:cNvSpPr>
              <a:spLocks noChangeArrowheads="1"/>
            </p:cNvSpPr>
            <p:nvPr/>
          </p:nvSpPr>
          <p:spPr bwMode="auto">
            <a:xfrm>
              <a:off x="1373490" y="4678022"/>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263" name="Rectangle 110"/>
            <p:cNvSpPr>
              <a:spLocks noChangeArrowheads="1"/>
            </p:cNvSpPr>
            <p:nvPr/>
          </p:nvSpPr>
          <p:spPr bwMode="auto">
            <a:xfrm>
              <a:off x="1077300" y="4678022"/>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264" name="Rectangle 109"/>
            <p:cNvSpPr>
              <a:spLocks noChangeArrowheads="1"/>
            </p:cNvSpPr>
            <p:nvPr/>
          </p:nvSpPr>
          <p:spPr bwMode="auto">
            <a:xfrm>
              <a:off x="732813" y="4678022"/>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265" name="Rectangle 108"/>
            <p:cNvSpPr>
              <a:spLocks noChangeArrowheads="1"/>
            </p:cNvSpPr>
            <p:nvPr/>
          </p:nvSpPr>
          <p:spPr bwMode="auto">
            <a:xfrm>
              <a:off x="369221" y="4678022"/>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266" name="Rectangle 107"/>
            <p:cNvSpPr>
              <a:spLocks noChangeArrowheads="1"/>
            </p:cNvSpPr>
            <p:nvPr/>
          </p:nvSpPr>
          <p:spPr bwMode="auto">
            <a:xfrm>
              <a:off x="2406100" y="4475046"/>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267" name="Rectangle 106"/>
            <p:cNvSpPr>
              <a:spLocks noChangeArrowheads="1"/>
            </p:cNvSpPr>
            <p:nvPr/>
          </p:nvSpPr>
          <p:spPr bwMode="auto">
            <a:xfrm>
              <a:off x="2061612" y="4475046"/>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268" name="Rectangle 105"/>
            <p:cNvSpPr>
              <a:spLocks noChangeArrowheads="1"/>
            </p:cNvSpPr>
            <p:nvPr/>
          </p:nvSpPr>
          <p:spPr bwMode="auto">
            <a:xfrm>
              <a:off x="1685436" y="4478220"/>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269" name="Rectangle 104"/>
            <p:cNvSpPr>
              <a:spLocks noChangeArrowheads="1"/>
            </p:cNvSpPr>
            <p:nvPr/>
          </p:nvSpPr>
          <p:spPr bwMode="auto">
            <a:xfrm>
              <a:off x="1373490" y="4476634"/>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270" name="Rectangle 103"/>
            <p:cNvSpPr>
              <a:spLocks noChangeArrowheads="1"/>
            </p:cNvSpPr>
            <p:nvPr/>
          </p:nvSpPr>
          <p:spPr bwMode="auto">
            <a:xfrm>
              <a:off x="1077300" y="4483719"/>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271" name="Rectangle 102"/>
            <p:cNvSpPr>
              <a:spLocks noChangeArrowheads="1"/>
            </p:cNvSpPr>
            <p:nvPr/>
          </p:nvSpPr>
          <p:spPr bwMode="auto">
            <a:xfrm>
              <a:off x="732813" y="4483719"/>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272" name="Rectangle 101"/>
            <p:cNvSpPr>
              <a:spLocks noChangeArrowheads="1"/>
            </p:cNvSpPr>
            <p:nvPr/>
          </p:nvSpPr>
          <p:spPr bwMode="auto">
            <a:xfrm>
              <a:off x="369221" y="4499527"/>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273" name="Rectangle 100"/>
            <p:cNvSpPr>
              <a:spLocks noChangeArrowheads="1"/>
            </p:cNvSpPr>
            <p:nvPr/>
          </p:nvSpPr>
          <p:spPr bwMode="auto">
            <a:xfrm>
              <a:off x="2406100" y="4263017"/>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274" name="Rectangle 99"/>
            <p:cNvSpPr>
              <a:spLocks noChangeArrowheads="1"/>
            </p:cNvSpPr>
            <p:nvPr/>
          </p:nvSpPr>
          <p:spPr bwMode="auto">
            <a:xfrm>
              <a:off x="2061612" y="4263017"/>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275" name="Rectangle 98"/>
            <p:cNvSpPr>
              <a:spLocks noChangeArrowheads="1"/>
            </p:cNvSpPr>
            <p:nvPr/>
          </p:nvSpPr>
          <p:spPr bwMode="auto">
            <a:xfrm>
              <a:off x="1685436" y="4266191"/>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276" name="Rectangle 97"/>
            <p:cNvSpPr>
              <a:spLocks noChangeArrowheads="1"/>
            </p:cNvSpPr>
            <p:nvPr/>
          </p:nvSpPr>
          <p:spPr bwMode="auto">
            <a:xfrm>
              <a:off x="1373490" y="4264603"/>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277" name="Rectangle 96"/>
            <p:cNvSpPr>
              <a:spLocks noChangeArrowheads="1"/>
            </p:cNvSpPr>
            <p:nvPr/>
          </p:nvSpPr>
          <p:spPr bwMode="auto">
            <a:xfrm>
              <a:off x="1077300" y="4271689"/>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278" name="Rectangle 95"/>
            <p:cNvSpPr>
              <a:spLocks noChangeArrowheads="1"/>
            </p:cNvSpPr>
            <p:nvPr/>
          </p:nvSpPr>
          <p:spPr bwMode="auto">
            <a:xfrm>
              <a:off x="732813" y="4271689"/>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279" name="Rectangle 94"/>
            <p:cNvSpPr>
              <a:spLocks noChangeArrowheads="1"/>
            </p:cNvSpPr>
            <p:nvPr/>
          </p:nvSpPr>
          <p:spPr bwMode="auto">
            <a:xfrm>
              <a:off x="369221" y="4287496"/>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280" name="Rectangle 93"/>
            <p:cNvSpPr>
              <a:spLocks noChangeArrowheads="1"/>
            </p:cNvSpPr>
            <p:nvPr/>
          </p:nvSpPr>
          <p:spPr bwMode="auto">
            <a:xfrm>
              <a:off x="2406100" y="4050986"/>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281" name="Rectangle 92"/>
            <p:cNvSpPr>
              <a:spLocks noChangeArrowheads="1"/>
            </p:cNvSpPr>
            <p:nvPr/>
          </p:nvSpPr>
          <p:spPr bwMode="auto">
            <a:xfrm>
              <a:off x="2061612" y="4050986"/>
              <a:ext cx="344488"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282" name="Rectangle 91"/>
            <p:cNvSpPr>
              <a:spLocks noChangeArrowheads="1"/>
            </p:cNvSpPr>
            <p:nvPr/>
          </p:nvSpPr>
          <p:spPr bwMode="auto">
            <a:xfrm>
              <a:off x="1685436" y="4054160"/>
              <a:ext cx="344487" cy="23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283" name="Rectangle 90"/>
            <p:cNvSpPr>
              <a:spLocks noChangeArrowheads="1"/>
            </p:cNvSpPr>
            <p:nvPr/>
          </p:nvSpPr>
          <p:spPr bwMode="auto">
            <a:xfrm>
              <a:off x="1373490" y="4052574"/>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284" name="Rectangle 89"/>
            <p:cNvSpPr>
              <a:spLocks noChangeArrowheads="1"/>
            </p:cNvSpPr>
            <p:nvPr/>
          </p:nvSpPr>
          <p:spPr bwMode="auto">
            <a:xfrm>
              <a:off x="1077300" y="4059659"/>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285" name="Rectangle 88"/>
            <p:cNvSpPr>
              <a:spLocks noChangeArrowheads="1"/>
            </p:cNvSpPr>
            <p:nvPr/>
          </p:nvSpPr>
          <p:spPr bwMode="auto">
            <a:xfrm>
              <a:off x="732813" y="4059659"/>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286" name="Rectangle 87"/>
            <p:cNvSpPr>
              <a:spLocks noChangeArrowheads="1"/>
            </p:cNvSpPr>
            <p:nvPr/>
          </p:nvSpPr>
          <p:spPr bwMode="auto">
            <a:xfrm>
              <a:off x="369221" y="4075467"/>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287" name="Rectangle 86"/>
            <p:cNvSpPr>
              <a:spLocks noChangeArrowheads="1"/>
            </p:cNvSpPr>
            <p:nvPr/>
          </p:nvSpPr>
          <p:spPr bwMode="auto">
            <a:xfrm>
              <a:off x="2406100" y="3852538"/>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288" name="Rectangle 85"/>
            <p:cNvSpPr>
              <a:spLocks noChangeArrowheads="1"/>
            </p:cNvSpPr>
            <p:nvPr/>
          </p:nvSpPr>
          <p:spPr bwMode="auto">
            <a:xfrm>
              <a:off x="2061612" y="3852538"/>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289" name="Rectangle 83"/>
            <p:cNvSpPr>
              <a:spLocks noChangeArrowheads="1"/>
            </p:cNvSpPr>
            <p:nvPr/>
          </p:nvSpPr>
          <p:spPr bwMode="auto">
            <a:xfrm>
              <a:off x="1366349" y="3852537"/>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290" name="Rectangle 82"/>
            <p:cNvSpPr>
              <a:spLocks noChangeArrowheads="1"/>
            </p:cNvSpPr>
            <p:nvPr/>
          </p:nvSpPr>
          <p:spPr bwMode="auto">
            <a:xfrm>
              <a:off x="1072093" y="3859251"/>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291" name="Rectangle 81"/>
            <p:cNvSpPr>
              <a:spLocks noChangeArrowheads="1"/>
            </p:cNvSpPr>
            <p:nvPr/>
          </p:nvSpPr>
          <p:spPr bwMode="auto">
            <a:xfrm>
              <a:off x="727606" y="3859251"/>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292" name="Rectangle 81"/>
            <p:cNvSpPr>
              <a:spLocks noChangeArrowheads="1"/>
            </p:cNvSpPr>
            <p:nvPr/>
          </p:nvSpPr>
          <p:spPr bwMode="auto">
            <a:xfrm>
              <a:off x="1685436" y="3847776"/>
              <a:ext cx="344487" cy="23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293" name="Rectangle 81"/>
            <p:cNvSpPr>
              <a:spLocks noChangeArrowheads="1"/>
            </p:cNvSpPr>
            <p:nvPr/>
          </p:nvSpPr>
          <p:spPr bwMode="auto">
            <a:xfrm>
              <a:off x="369221" y="3870966"/>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7294" name="Rectangle 83"/>
            <p:cNvSpPr>
              <a:spLocks noChangeArrowheads="1"/>
            </p:cNvSpPr>
            <p:nvPr/>
          </p:nvSpPr>
          <p:spPr bwMode="auto">
            <a:xfrm>
              <a:off x="1717437" y="4852221"/>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295" name="Rectangle 82"/>
            <p:cNvSpPr>
              <a:spLocks noChangeArrowheads="1"/>
            </p:cNvSpPr>
            <p:nvPr/>
          </p:nvSpPr>
          <p:spPr bwMode="auto">
            <a:xfrm>
              <a:off x="1423181" y="4858935"/>
              <a:ext cx="344488"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296" name="Rectangle 81"/>
            <p:cNvSpPr>
              <a:spLocks noChangeArrowheads="1"/>
            </p:cNvSpPr>
            <p:nvPr/>
          </p:nvSpPr>
          <p:spPr bwMode="auto">
            <a:xfrm>
              <a:off x="1078694" y="4858935"/>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297" name="Rectangle 81"/>
            <p:cNvSpPr>
              <a:spLocks noChangeArrowheads="1"/>
            </p:cNvSpPr>
            <p:nvPr/>
          </p:nvSpPr>
          <p:spPr bwMode="auto">
            <a:xfrm>
              <a:off x="2080229" y="4847460"/>
              <a:ext cx="344487" cy="23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7298" name="Rectangle 81"/>
            <p:cNvSpPr>
              <a:spLocks noChangeArrowheads="1"/>
            </p:cNvSpPr>
            <p:nvPr/>
          </p:nvSpPr>
          <p:spPr bwMode="auto">
            <a:xfrm>
              <a:off x="720309" y="4870650"/>
              <a:ext cx="344487" cy="23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299" name="Rectangle 81"/>
            <p:cNvSpPr>
              <a:spLocks noChangeArrowheads="1"/>
            </p:cNvSpPr>
            <p:nvPr/>
          </p:nvSpPr>
          <p:spPr bwMode="auto">
            <a:xfrm>
              <a:off x="2429421" y="4840827"/>
              <a:ext cx="344487" cy="23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grpSp>
      <p:sp>
        <p:nvSpPr>
          <p:cNvPr id="7233" name="Line 555"/>
          <p:cNvSpPr>
            <a:spLocks noChangeShapeType="1"/>
          </p:cNvSpPr>
          <p:nvPr/>
        </p:nvSpPr>
        <p:spPr bwMode="auto">
          <a:xfrm flipV="1">
            <a:off x="2846388" y="9525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34" name="Line 556"/>
          <p:cNvSpPr>
            <a:spLocks noChangeShapeType="1"/>
          </p:cNvSpPr>
          <p:nvPr/>
        </p:nvSpPr>
        <p:spPr bwMode="auto">
          <a:xfrm flipV="1">
            <a:off x="5715000" y="-3175"/>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35" name="Line 557"/>
          <p:cNvSpPr>
            <a:spLocks noChangeShapeType="1"/>
          </p:cNvSpPr>
          <p:nvPr/>
        </p:nvSpPr>
        <p:spPr bwMode="auto">
          <a:xfrm flipH="1" flipV="1">
            <a:off x="20638" y="1828800"/>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36" name="Line 558"/>
          <p:cNvSpPr>
            <a:spLocks noChangeShapeType="1"/>
          </p:cNvSpPr>
          <p:nvPr/>
        </p:nvSpPr>
        <p:spPr bwMode="auto">
          <a:xfrm flipH="1" flipV="1">
            <a:off x="14288" y="346233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37" name="Line 559"/>
          <p:cNvSpPr>
            <a:spLocks noChangeShapeType="1"/>
          </p:cNvSpPr>
          <p:nvPr/>
        </p:nvSpPr>
        <p:spPr bwMode="auto">
          <a:xfrm flipH="1" flipV="1">
            <a:off x="1588" y="507841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38" name="Line 838"/>
          <p:cNvSpPr>
            <a:spLocks noChangeShapeType="1"/>
          </p:cNvSpPr>
          <p:nvPr/>
        </p:nvSpPr>
        <p:spPr bwMode="auto">
          <a:xfrm flipV="1">
            <a:off x="354013" y="2651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39" name="Line 838"/>
          <p:cNvSpPr>
            <a:spLocks noChangeShapeType="1"/>
          </p:cNvSpPr>
          <p:nvPr/>
        </p:nvSpPr>
        <p:spPr bwMode="auto">
          <a:xfrm flipV="1">
            <a:off x="3021013" y="2603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0" name="Line 838"/>
          <p:cNvSpPr>
            <a:spLocks noChangeShapeType="1"/>
          </p:cNvSpPr>
          <p:nvPr/>
        </p:nvSpPr>
        <p:spPr bwMode="auto">
          <a:xfrm flipV="1">
            <a:off x="5865813" y="2524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1" name="Line 838"/>
          <p:cNvSpPr>
            <a:spLocks noChangeShapeType="1"/>
          </p:cNvSpPr>
          <p:nvPr/>
        </p:nvSpPr>
        <p:spPr bwMode="auto">
          <a:xfrm flipV="1">
            <a:off x="398463" y="2041525"/>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2" name="Line 838"/>
          <p:cNvSpPr>
            <a:spLocks noChangeShapeType="1"/>
          </p:cNvSpPr>
          <p:nvPr/>
        </p:nvSpPr>
        <p:spPr bwMode="auto">
          <a:xfrm flipV="1">
            <a:off x="3065463" y="20383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3" name="Line 838"/>
          <p:cNvSpPr>
            <a:spLocks noChangeShapeType="1"/>
          </p:cNvSpPr>
          <p:nvPr/>
        </p:nvSpPr>
        <p:spPr bwMode="auto">
          <a:xfrm flipV="1">
            <a:off x="5910263" y="20304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4" name="Line 838"/>
          <p:cNvSpPr>
            <a:spLocks noChangeShapeType="1"/>
          </p:cNvSpPr>
          <p:nvPr/>
        </p:nvSpPr>
        <p:spPr bwMode="auto">
          <a:xfrm flipV="1">
            <a:off x="404813" y="367188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5" name="Line 838"/>
          <p:cNvSpPr>
            <a:spLocks noChangeShapeType="1"/>
          </p:cNvSpPr>
          <p:nvPr/>
        </p:nvSpPr>
        <p:spPr bwMode="auto">
          <a:xfrm flipV="1">
            <a:off x="3071813" y="36687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6" name="Line 838"/>
          <p:cNvSpPr>
            <a:spLocks noChangeShapeType="1"/>
          </p:cNvSpPr>
          <p:nvPr/>
        </p:nvSpPr>
        <p:spPr bwMode="auto">
          <a:xfrm flipV="1">
            <a:off x="5916613" y="3660775"/>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7" name="Line 838"/>
          <p:cNvSpPr>
            <a:spLocks noChangeShapeType="1"/>
          </p:cNvSpPr>
          <p:nvPr/>
        </p:nvSpPr>
        <p:spPr bwMode="auto">
          <a:xfrm flipV="1">
            <a:off x="301625" y="529590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8" name="Line 838"/>
          <p:cNvSpPr>
            <a:spLocks noChangeShapeType="1"/>
          </p:cNvSpPr>
          <p:nvPr/>
        </p:nvSpPr>
        <p:spPr bwMode="auto">
          <a:xfrm flipV="1">
            <a:off x="2968625" y="5291138"/>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49" name="Line 838"/>
          <p:cNvSpPr>
            <a:spLocks noChangeShapeType="1"/>
          </p:cNvSpPr>
          <p:nvPr/>
        </p:nvSpPr>
        <p:spPr bwMode="auto">
          <a:xfrm flipV="1">
            <a:off x="5822950" y="5273675"/>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819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819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819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819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819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820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3086</TotalTime>
  <Words>1876</Words>
  <Application>Microsoft Office PowerPoint</Application>
  <PresentationFormat>On-screen Show (4:3)</PresentationFormat>
  <Paragraphs>1674</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Default Design</vt:lpstr>
      <vt:lpstr>PowerPoint Presentation</vt:lpstr>
      <vt:lpstr>PowerPoint Presentation</vt:lpstr>
      <vt:lpstr>PowerPoint Presentation</vt:lpstr>
      <vt:lpstr>PowerPoint Presentation</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printable sinlge page calendar</dc:title>
  <dc:creator>Presentation Magazine</dc:creator>
  <cp:lastModifiedBy>Jonty Pearce</cp:lastModifiedBy>
  <cp:revision>102</cp:revision>
  <dcterms:created xsi:type="dcterms:W3CDTF">2007-10-27T13:45:29Z</dcterms:created>
  <dcterms:modified xsi:type="dcterms:W3CDTF">2015-02-22T11:23:36Z</dcterms:modified>
</cp:coreProperties>
</file>