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3" r:id="rId2"/>
    <p:sldId id="297" r:id="rId3"/>
    <p:sldId id="266" r:id="rId4"/>
    <p:sldId id="296" r:id="rId5"/>
    <p:sldId id="273"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48">
          <p15:clr>
            <a:srgbClr val="A4A3A4"/>
          </p15:clr>
        </p15:guide>
        <p15:guide id="2" orient="horz" pos="1320">
          <p15:clr>
            <a:srgbClr val="A4A3A4"/>
          </p15:clr>
        </p15:guide>
        <p15:guide id="3" orient="horz" pos="3276">
          <p15:clr>
            <a:srgbClr val="A4A3A4"/>
          </p15:clr>
        </p15:guide>
        <p15:guide id="4" orient="horz" pos="2274">
          <p15:clr>
            <a:srgbClr val="A4A3A4"/>
          </p15:clr>
        </p15:guide>
        <p15:guide id="5" pos="3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379" autoAdjust="0"/>
    <p:restoredTop sz="92998" autoAdjust="0"/>
  </p:normalViewPr>
  <p:slideViewPr>
    <p:cSldViewPr snapToGrid="0" snapToObjects="1">
      <p:cViewPr varScale="1">
        <p:scale>
          <a:sx n="107" d="100"/>
          <a:sy n="107" d="100"/>
        </p:scale>
        <p:origin x="2094" y="78"/>
      </p:cViewPr>
      <p:guideLst>
        <p:guide orient="horz" pos="348"/>
        <p:guide orient="horz" pos="1320"/>
        <p:guide orient="horz" pos="3276"/>
        <p:guide orient="horz" pos="2274"/>
        <p:guide pos="342"/>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0BE218F-9CD1-45B0-ADD6-D6DE2118AC9E}" type="slidenum">
              <a:rPr lang="en-US" altLang="en-US"/>
              <a:pPr>
                <a:defRPr/>
              </a:pPr>
              <a:t>‹#›</a:t>
            </a:fld>
            <a:endParaRPr lang="en-US" altLang="en-US"/>
          </a:p>
        </p:txBody>
      </p:sp>
    </p:spTree>
    <p:extLst>
      <p:ext uri="{BB962C8B-B14F-4D97-AF65-F5344CB8AC3E}">
        <p14:creationId xmlns:p14="http://schemas.microsoft.com/office/powerpoint/2010/main" val="8402036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072E56E-CEC7-4BEA-9EF4-911272A79CC6}" type="slidenum">
              <a:rPr lang="en-US" altLang="en-US" smtClean="0"/>
              <a:pPr>
                <a:spcBef>
                  <a:spcPct val="0"/>
                </a:spcBef>
              </a:pPr>
              <a:t>3</a:t>
            </a:fld>
            <a:endParaRPr lang="en-US" altLang="en-US" smtClean="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716569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8C90A8C-72F8-4BFE-B7BE-165CA2A3C8A0}" type="slidenum">
              <a:rPr lang="en-US" altLang="en-US" smtClean="0"/>
              <a:pPr>
                <a:spcBef>
                  <a:spcPct val="0"/>
                </a:spcBef>
              </a:pPr>
              <a:t>5</a:t>
            </a:fld>
            <a:endParaRPr lang="en-US" altLang="en-US"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073604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C68FD8-BDEE-47F9-9A65-1EC041F2E7FE}" type="slidenum">
              <a:rPr lang="en-US" altLang="en-US"/>
              <a:pPr>
                <a:defRPr/>
              </a:pPr>
              <a:t>‹#›</a:t>
            </a:fld>
            <a:endParaRPr lang="en-US" altLang="en-US"/>
          </a:p>
        </p:txBody>
      </p:sp>
    </p:spTree>
    <p:extLst>
      <p:ext uri="{BB962C8B-B14F-4D97-AF65-F5344CB8AC3E}">
        <p14:creationId xmlns:p14="http://schemas.microsoft.com/office/powerpoint/2010/main" val="3127867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5A5896E-795D-4913-A914-526547C90A7F}" type="slidenum">
              <a:rPr lang="en-US" altLang="en-US"/>
              <a:pPr>
                <a:defRPr/>
              </a:pPr>
              <a:t>‹#›</a:t>
            </a:fld>
            <a:endParaRPr lang="en-US" altLang="en-US"/>
          </a:p>
        </p:txBody>
      </p:sp>
    </p:spTree>
    <p:extLst>
      <p:ext uri="{BB962C8B-B14F-4D97-AF65-F5344CB8AC3E}">
        <p14:creationId xmlns:p14="http://schemas.microsoft.com/office/powerpoint/2010/main" val="3683177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CCAF7B8-2917-443D-BF6A-4CE302F1A826}" type="slidenum">
              <a:rPr lang="en-US" altLang="en-US"/>
              <a:pPr>
                <a:defRPr/>
              </a:pPr>
              <a:t>‹#›</a:t>
            </a:fld>
            <a:endParaRPr lang="en-US" altLang="en-US"/>
          </a:p>
        </p:txBody>
      </p:sp>
    </p:spTree>
    <p:extLst>
      <p:ext uri="{BB962C8B-B14F-4D97-AF65-F5344CB8AC3E}">
        <p14:creationId xmlns:p14="http://schemas.microsoft.com/office/powerpoint/2010/main" val="2797490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600B61B-FCEA-4BDA-8351-B658476B6934}" type="slidenum">
              <a:rPr lang="en-US" altLang="en-US"/>
              <a:pPr>
                <a:defRPr/>
              </a:pPr>
              <a:t>‹#›</a:t>
            </a:fld>
            <a:endParaRPr lang="en-US" altLang="en-US"/>
          </a:p>
        </p:txBody>
      </p:sp>
    </p:spTree>
    <p:extLst>
      <p:ext uri="{BB962C8B-B14F-4D97-AF65-F5344CB8AC3E}">
        <p14:creationId xmlns:p14="http://schemas.microsoft.com/office/powerpoint/2010/main" val="2943936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251E691-63F9-46AA-BDE5-B707EA2173FC}" type="slidenum">
              <a:rPr lang="en-US" altLang="en-US"/>
              <a:pPr>
                <a:defRPr/>
              </a:pPr>
              <a:t>‹#›</a:t>
            </a:fld>
            <a:endParaRPr lang="en-US" altLang="en-US"/>
          </a:p>
        </p:txBody>
      </p:sp>
    </p:spTree>
    <p:extLst>
      <p:ext uri="{BB962C8B-B14F-4D97-AF65-F5344CB8AC3E}">
        <p14:creationId xmlns:p14="http://schemas.microsoft.com/office/powerpoint/2010/main" val="1840492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0CBA4A8-451E-4744-A241-883227404F7C}" type="slidenum">
              <a:rPr lang="en-US" altLang="en-US"/>
              <a:pPr>
                <a:defRPr/>
              </a:pPr>
              <a:t>‹#›</a:t>
            </a:fld>
            <a:endParaRPr lang="en-US" altLang="en-US"/>
          </a:p>
        </p:txBody>
      </p:sp>
    </p:spTree>
    <p:extLst>
      <p:ext uri="{BB962C8B-B14F-4D97-AF65-F5344CB8AC3E}">
        <p14:creationId xmlns:p14="http://schemas.microsoft.com/office/powerpoint/2010/main" val="2705427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C6A60ED-0973-412F-8A47-4F7B45243726}" type="slidenum">
              <a:rPr lang="en-US" altLang="en-US"/>
              <a:pPr>
                <a:defRPr/>
              </a:pPr>
              <a:t>‹#›</a:t>
            </a:fld>
            <a:endParaRPr lang="en-US" altLang="en-US"/>
          </a:p>
        </p:txBody>
      </p:sp>
    </p:spTree>
    <p:extLst>
      <p:ext uri="{BB962C8B-B14F-4D97-AF65-F5344CB8AC3E}">
        <p14:creationId xmlns:p14="http://schemas.microsoft.com/office/powerpoint/2010/main" val="4291604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195B80A-2BE1-4612-817E-14A0CD24C19C}" type="slidenum">
              <a:rPr lang="en-US" altLang="en-US"/>
              <a:pPr>
                <a:defRPr/>
              </a:pPr>
              <a:t>‹#›</a:t>
            </a:fld>
            <a:endParaRPr lang="en-US" altLang="en-US"/>
          </a:p>
        </p:txBody>
      </p:sp>
    </p:spTree>
    <p:extLst>
      <p:ext uri="{BB962C8B-B14F-4D97-AF65-F5344CB8AC3E}">
        <p14:creationId xmlns:p14="http://schemas.microsoft.com/office/powerpoint/2010/main" val="1021699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51CAD63-A463-4296-8919-11CB4A39A2E2}" type="slidenum">
              <a:rPr lang="en-US" altLang="en-US"/>
              <a:pPr>
                <a:defRPr/>
              </a:pPr>
              <a:t>‹#›</a:t>
            </a:fld>
            <a:endParaRPr lang="en-US" altLang="en-US"/>
          </a:p>
        </p:txBody>
      </p:sp>
    </p:spTree>
    <p:extLst>
      <p:ext uri="{BB962C8B-B14F-4D97-AF65-F5344CB8AC3E}">
        <p14:creationId xmlns:p14="http://schemas.microsoft.com/office/powerpoint/2010/main" val="3339271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F57B712-9BA3-47F9-BA97-58D4CED07452}" type="slidenum">
              <a:rPr lang="en-US" altLang="en-US"/>
              <a:pPr>
                <a:defRPr/>
              </a:pPr>
              <a:t>‹#›</a:t>
            </a:fld>
            <a:endParaRPr lang="en-US" altLang="en-US"/>
          </a:p>
        </p:txBody>
      </p:sp>
    </p:spTree>
    <p:extLst>
      <p:ext uri="{BB962C8B-B14F-4D97-AF65-F5344CB8AC3E}">
        <p14:creationId xmlns:p14="http://schemas.microsoft.com/office/powerpoint/2010/main" val="623198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5EC90E1-6D7D-4BFD-9202-97C85E7F7542}" type="slidenum">
              <a:rPr lang="en-US" altLang="en-US"/>
              <a:pPr>
                <a:defRPr/>
              </a:pPr>
              <a:t>‹#›</a:t>
            </a:fld>
            <a:endParaRPr lang="en-US" altLang="en-US"/>
          </a:p>
        </p:txBody>
      </p:sp>
    </p:spTree>
    <p:extLst>
      <p:ext uri="{BB962C8B-B14F-4D97-AF65-F5344CB8AC3E}">
        <p14:creationId xmlns:p14="http://schemas.microsoft.com/office/powerpoint/2010/main" val="73413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A8D36B33-CC03-43D2-8E44-745C8387BE2F}" type="slidenum">
              <a:rPr lang="en-US" altLang="en-US"/>
              <a:pPr>
                <a:defRPr/>
              </a:pPr>
              <a:t>‹#›</a:t>
            </a:fld>
            <a:endParaRPr lang="en-US" altLang="en-US"/>
          </a:p>
        </p:txBody>
      </p:sp>
      <p:sp>
        <p:nvSpPr>
          <p:cNvPr id="1031" name="Text Box 7"/>
          <p:cNvSpPr txBox="1">
            <a:spLocks noChangeArrowheads="1"/>
          </p:cNvSpPr>
          <p:nvPr userDrawn="1"/>
        </p:nvSpPr>
        <p:spPr bwMode="auto">
          <a:xfrm>
            <a:off x="7186613" y="6624638"/>
            <a:ext cx="201136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GB" sz="1000" dirty="0" smtClean="0"/>
              <a:t>www.presentationmagazine.com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14"/>
          <p:cNvGrpSpPr>
            <a:grpSpLocks/>
          </p:cNvGrpSpPr>
          <p:nvPr/>
        </p:nvGrpSpPr>
        <p:grpSpPr bwMode="auto">
          <a:xfrm>
            <a:off x="3000375" y="185738"/>
            <a:ext cx="2416175" cy="1385887"/>
            <a:chOff x="3000375" y="185015"/>
            <a:chExt cx="2416175" cy="1386491"/>
          </a:xfrm>
        </p:grpSpPr>
        <p:sp>
          <p:nvSpPr>
            <p:cNvPr id="3580" name="Rectangle 2"/>
            <p:cNvSpPr>
              <a:spLocks noChangeArrowheads="1"/>
            </p:cNvSpPr>
            <p:nvPr/>
          </p:nvSpPr>
          <p:spPr bwMode="auto">
            <a:xfrm>
              <a:off x="5072063" y="308840"/>
              <a:ext cx="344487" cy="1222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581" name="Rectangle 3"/>
            <p:cNvSpPr>
              <a:spLocks noChangeArrowheads="1"/>
            </p:cNvSpPr>
            <p:nvPr/>
          </p:nvSpPr>
          <p:spPr bwMode="auto">
            <a:xfrm>
              <a:off x="4727575" y="308840"/>
              <a:ext cx="344488" cy="1222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582" name="Rectangle 4"/>
            <p:cNvSpPr>
              <a:spLocks noChangeArrowheads="1"/>
            </p:cNvSpPr>
            <p:nvPr/>
          </p:nvSpPr>
          <p:spPr bwMode="auto">
            <a:xfrm>
              <a:off x="4383088" y="308840"/>
              <a:ext cx="344487" cy="1222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583" name="Rectangle 5"/>
            <p:cNvSpPr>
              <a:spLocks noChangeArrowheads="1"/>
            </p:cNvSpPr>
            <p:nvPr/>
          </p:nvSpPr>
          <p:spPr bwMode="auto">
            <a:xfrm>
              <a:off x="4038600" y="308840"/>
              <a:ext cx="344488" cy="1222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584" name="Rectangle 6"/>
            <p:cNvSpPr>
              <a:spLocks noChangeArrowheads="1"/>
            </p:cNvSpPr>
            <p:nvPr/>
          </p:nvSpPr>
          <p:spPr bwMode="auto">
            <a:xfrm>
              <a:off x="3694113" y="308840"/>
              <a:ext cx="344487" cy="1222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585" name="Rectangle 7"/>
            <p:cNvSpPr>
              <a:spLocks noChangeArrowheads="1"/>
            </p:cNvSpPr>
            <p:nvPr/>
          </p:nvSpPr>
          <p:spPr bwMode="auto">
            <a:xfrm>
              <a:off x="3349625" y="308840"/>
              <a:ext cx="344488" cy="1222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586" name="Rectangle 8"/>
            <p:cNvSpPr>
              <a:spLocks noChangeArrowheads="1"/>
            </p:cNvSpPr>
            <p:nvPr/>
          </p:nvSpPr>
          <p:spPr bwMode="auto">
            <a:xfrm>
              <a:off x="3000375" y="308840"/>
              <a:ext cx="349250" cy="1222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587" name="Rectangle 9"/>
            <p:cNvSpPr>
              <a:spLocks noChangeArrowheads="1"/>
            </p:cNvSpPr>
            <p:nvPr/>
          </p:nvSpPr>
          <p:spPr bwMode="auto">
            <a:xfrm>
              <a:off x="3000375" y="185015"/>
              <a:ext cx="2416175"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February 2016</a:t>
              </a:r>
            </a:p>
            <a:p>
              <a:pPr algn="ctr" eaLnBrk="1" fontAlgn="b" hangingPunct="1">
                <a:spcBef>
                  <a:spcPct val="0"/>
                </a:spcBef>
                <a:buFontTx/>
                <a:buNone/>
              </a:pPr>
              <a:endParaRPr lang="en-US" altLang="en-US" sz="1000" b="1"/>
            </a:p>
          </p:txBody>
        </p:sp>
        <p:sp>
          <p:nvSpPr>
            <p:cNvPr id="3588" name="Rectangle 55"/>
            <p:cNvSpPr>
              <a:spLocks noChangeArrowheads="1"/>
            </p:cNvSpPr>
            <p:nvPr/>
          </p:nvSpPr>
          <p:spPr bwMode="auto">
            <a:xfrm>
              <a:off x="4683331" y="1339828"/>
              <a:ext cx="344487"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sp>
          <p:nvSpPr>
            <p:cNvPr id="3589" name="Rectangle 56"/>
            <p:cNvSpPr>
              <a:spLocks noChangeArrowheads="1"/>
            </p:cNvSpPr>
            <p:nvPr/>
          </p:nvSpPr>
          <p:spPr bwMode="auto">
            <a:xfrm>
              <a:off x="4338843" y="1339828"/>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3590" name="Rectangle 106"/>
            <p:cNvSpPr>
              <a:spLocks noChangeArrowheads="1"/>
            </p:cNvSpPr>
            <p:nvPr/>
          </p:nvSpPr>
          <p:spPr bwMode="auto">
            <a:xfrm>
              <a:off x="3994356" y="1339828"/>
              <a:ext cx="344487"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3591" name="Rectangle 105"/>
            <p:cNvSpPr>
              <a:spLocks noChangeArrowheads="1"/>
            </p:cNvSpPr>
            <p:nvPr/>
          </p:nvSpPr>
          <p:spPr bwMode="auto">
            <a:xfrm>
              <a:off x="3649868" y="1331891"/>
              <a:ext cx="344488" cy="236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3592" name="Rectangle 104"/>
            <p:cNvSpPr>
              <a:spLocks noChangeArrowheads="1"/>
            </p:cNvSpPr>
            <p:nvPr/>
          </p:nvSpPr>
          <p:spPr bwMode="auto">
            <a:xfrm>
              <a:off x="3318911" y="1339829"/>
              <a:ext cx="344488"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3593" name="Rectangle 103"/>
            <p:cNvSpPr>
              <a:spLocks noChangeArrowheads="1"/>
            </p:cNvSpPr>
            <p:nvPr/>
          </p:nvSpPr>
          <p:spPr bwMode="auto">
            <a:xfrm>
              <a:off x="3013686" y="1344494"/>
              <a:ext cx="344487"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594" name="Rectangle 102"/>
            <p:cNvSpPr>
              <a:spLocks noChangeArrowheads="1"/>
            </p:cNvSpPr>
            <p:nvPr/>
          </p:nvSpPr>
          <p:spPr bwMode="auto">
            <a:xfrm>
              <a:off x="5043690" y="1105330"/>
              <a:ext cx="344488"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595" name="Rectangle 101"/>
            <p:cNvSpPr>
              <a:spLocks noChangeArrowheads="1"/>
            </p:cNvSpPr>
            <p:nvPr/>
          </p:nvSpPr>
          <p:spPr bwMode="auto">
            <a:xfrm>
              <a:off x="4699203" y="1105330"/>
              <a:ext cx="344487"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596" name="Rectangle 100"/>
            <p:cNvSpPr>
              <a:spLocks noChangeArrowheads="1"/>
            </p:cNvSpPr>
            <p:nvPr/>
          </p:nvSpPr>
          <p:spPr bwMode="auto">
            <a:xfrm>
              <a:off x="4354715" y="1105330"/>
              <a:ext cx="344488"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597" name="Rectangle 99"/>
            <p:cNvSpPr>
              <a:spLocks noChangeArrowheads="1"/>
            </p:cNvSpPr>
            <p:nvPr/>
          </p:nvSpPr>
          <p:spPr bwMode="auto">
            <a:xfrm>
              <a:off x="4010228" y="1105330"/>
              <a:ext cx="344487"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598" name="Rectangle 98"/>
            <p:cNvSpPr>
              <a:spLocks noChangeArrowheads="1"/>
            </p:cNvSpPr>
            <p:nvPr/>
          </p:nvSpPr>
          <p:spPr bwMode="auto">
            <a:xfrm>
              <a:off x="3665740" y="1106917"/>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599" name="Rectangle 97"/>
            <p:cNvSpPr>
              <a:spLocks noChangeArrowheads="1"/>
            </p:cNvSpPr>
            <p:nvPr/>
          </p:nvSpPr>
          <p:spPr bwMode="auto">
            <a:xfrm>
              <a:off x="3318871" y="1111446"/>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600" name="Rectangle 96"/>
            <p:cNvSpPr>
              <a:spLocks noChangeArrowheads="1"/>
            </p:cNvSpPr>
            <p:nvPr/>
          </p:nvSpPr>
          <p:spPr bwMode="auto">
            <a:xfrm>
              <a:off x="3013686" y="1119069"/>
              <a:ext cx="344487"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601" name="Rectangle 95"/>
            <p:cNvSpPr>
              <a:spLocks noChangeArrowheads="1"/>
            </p:cNvSpPr>
            <p:nvPr/>
          </p:nvSpPr>
          <p:spPr bwMode="auto">
            <a:xfrm>
              <a:off x="5043690" y="879905"/>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602" name="Rectangle 94"/>
            <p:cNvSpPr>
              <a:spLocks noChangeArrowheads="1"/>
            </p:cNvSpPr>
            <p:nvPr/>
          </p:nvSpPr>
          <p:spPr bwMode="auto">
            <a:xfrm>
              <a:off x="4699203" y="879905"/>
              <a:ext cx="344487"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603" name="Rectangle 93"/>
            <p:cNvSpPr>
              <a:spLocks noChangeArrowheads="1"/>
            </p:cNvSpPr>
            <p:nvPr/>
          </p:nvSpPr>
          <p:spPr bwMode="auto">
            <a:xfrm>
              <a:off x="4354715" y="879905"/>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604" name="Rectangle 92"/>
            <p:cNvSpPr>
              <a:spLocks noChangeArrowheads="1"/>
            </p:cNvSpPr>
            <p:nvPr/>
          </p:nvSpPr>
          <p:spPr bwMode="auto">
            <a:xfrm>
              <a:off x="4010228" y="879905"/>
              <a:ext cx="344487"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605" name="Rectangle 91"/>
            <p:cNvSpPr>
              <a:spLocks noChangeArrowheads="1"/>
            </p:cNvSpPr>
            <p:nvPr/>
          </p:nvSpPr>
          <p:spPr bwMode="auto">
            <a:xfrm>
              <a:off x="3665740" y="879905"/>
              <a:ext cx="344488"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606" name="Rectangle 90"/>
            <p:cNvSpPr>
              <a:spLocks noChangeArrowheads="1"/>
            </p:cNvSpPr>
            <p:nvPr/>
          </p:nvSpPr>
          <p:spPr bwMode="auto">
            <a:xfrm>
              <a:off x="3318871" y="884433"/>
              <a:ext cx="344488"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607" name="Rectangle 89"/>
            <p:cNvSpPr>
              <a:spLocks noChangeArrowheads="1"/>
            </p:cNvSpPr>
            <p:nvPr/>
          </p:nvSpPr>
          <p:spPr bwMode="auto">
            <a:xfrm>
              <a:off x="3013686" y="892056"/>
              <a:ext cx="344487"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608" name="Rectangle 88"/>
            <p:cNvSpPr>
              <a:spLocks noChangeArrowheads="1"/>
            </p:cNvSpPr>
            <p:nvPr/>
          </p:nvSpPr>
          <p:spPr bwMode="auto">
            <a:xfrm>
              <a:off x="5043690" y="652892"/>
              <a:ext cx="344488"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609" name="Rectangle 87"/>
            <p:cNvSpPr>
              <a:spLocks noChangeArrowheads="1"/>
            </p:cNvSpPr>
            <p:nvPr/>
          </p:nvSpPr>
          <p:spPr bwMode="auto">
            <a:xfrm>
              <a:off x="4699203" y="652892"/>
              <a:ext cx="344487"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610" name="Rectangle 86"/>
            <p:cNvSpPr>
              <a:spLocks noChangeArrowheads="1"/>
            </p:cNvSpPr>
            <p:nvPr/>
          </p:nvSpPr>
          <p:spPr bwMode="auto">
            <a:xfrm>
              <a:off x="4354715" y="652892"/>
              <a:ext cx="344488"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611" name="Rectangle 85"/>
            <p:cNvSpPr>
              <a:spLocks noChangeArrowheads="1"/>
            </p:cNvSpPr>
            <p:nvPr/>
          </p:nvSpPr>
          <p:spPr bwMode="auto">
            <a:xfrm>
              <a:off x="4010228" y="652892"/>
              <a:ext cx="344487"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612" name="Rectangle 84"/>
            <p:cNvSpPr>
              <a:spLocks noChangeArrowheads="1"/>
            </p:cNvSpPr>
            <p:nvPr/>
          </p:nvSpPr>
          <p:spPr bwMode="auto">
            <a:xfrm>
              <a:off x="3665740" y="654480"/>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613" name="Rectangle 83"/>
            <p:cNvSpPr>
              <a:spLocks noChangeArrowheads="1"/>
            </p:cNvSpPr>
            <p:nvPr/>
          </p:nvSpPr>
          <p:spPr bwMode="auto">
            <a:xfrm>
              <a:off x="3318871" y="659008"/>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614" name="Rectangle 82"/>
            <p:cNvSpPr>
              <a:spLocks noChangeArrowheads="1"/>
            </p:cNvSpPr>
            <p:nvPr/>
          </p:nvSpPr>
          <p:spPr bwMode="auto">
            <a:xfrm>
              <a:off x="3013686" y="666631"/>
              <a:ext cx="344487"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615" name="Rectangle 81"/>
            <p:cNvSpPr>
              <a:spLocks noChangeArrowheads="1"/>
            </p:cNvSpPr>
            <p:nvPr/>
          </p:nvSpPr>
          <p:spPr bwMode="auto">
            <a:xfrm>
              <a:off x="5043690" y="427467"/>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616" name="Rectangle 80"/>
            <p:cNvSpPr>
              <a:spLocks noChangeArrowheads="1"/>
            </p:cNvSpPr>
            <p:nvPr/>
          </p:nvSpPr>
          <p:spPr bwMode="auto">
            <a:xfrm>
              <a:off x="4699203" y="427467"/>
              <a:ext cx="344487"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617" name="Rectangle 79"/>
            <p:cNvSpPr>
              <a:spLocks noChangeArrowheads="1"/>
            </p:cNvSpPr>
            <p:nvPr/>
          </p:nvSpPr>
          <p:spPr bwMode="auto">
            <a:xfrm>
              <a:off x="4354715" y="427467"/>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618" name="Rectangle 78"/>
            <p:cNvSpPr>
              <a:spLocks noChangeArrowheads="1"/>
            </p:cNvSpPr>
            <p:nvPr/>
          </p:nvSpPr>
          <p:spPr bwMode="auto">
            <a:xfrm>
              <a:off x="4010228" y="427467"/>
              <a:ext cx="344487"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619" name="Rectangle 77"/>
            <p:cNvSpPr>
              <a:spLocks noChangeArrowheads="1"/>
            </p:cNvSpPr>
            <p:nvPr/>
          </p:nvSpPr>
          <p:spPr bwMode="auto">
            <a:xfrm>
              <a:off x="3665740" y="429055"/>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620" name="Rectangle 76"/>
            <p:cNvSpPr>
              <a:spLocks noChangeArrowheads="1"/>
            </p:cNvSpPr>
            <p:nvPr/>
          </p:nvSpPr>
          <p:spPr bwMode="auto">
            <a:xfrm>
              <a:off x="3318871" y="433583"/>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621" name="Rectangle 75"/>
            <p:cNvSpPr>
              <a:spLocks noChangeArrowheads="1"/>
            </p:cNvSpPr>
            <p:nvPr/>
          </p:nvSpPr>
          <p:spPr bwMode="auto">
            <a:xfrm>
              <a:off x="3013686" y="441206"/>
              <a:ext cx="344487"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622" name="Rectangle 74"/>
            <p:cNvSpPr>
              <a:spLocks noChangeArrowheads="1"/>
            </p:cNvSpPr>
            <p:nvPr/>
          </p:nvSpPr>
          <p:spPr bwMode="auto">
            <a:xfrm>
              <a:off x="5027818" y="1339828"/>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6</a:t>
              </a:r>
              <a:endParaRPr lang="en-US" altLang="en-US" sz="1000"/>
            </a:p>
          </p:txBody>
        </p:sp>
      </p:grpSp>
      <p:grpSp>
        <p:nvGrpSpPr>
          <p:cNvPr id="3075" name="Group 19"/>
          <p:cNvGrpSpPr>
            <a:grpSpLocks/>
          </p:cNvGrpSpPr>
          <p:nvPr/>
        </p:nvGrpSpPr>
        <p:grpSpPr bwMode="auto">
          <a:xfrm>
            <a:off x="314325" y="3598863"/>
            <a:ext cx="2411413" cy="1435100"/>
            <a:chOff x="314325" y="3598858"/>
            <a:chExt cx="2411413" cy="1435409"/>
          </a:xfrm>
        </p:grpSpPr>
        <p:sp>
          <p:nvSpPr>
            <p:cNvPr id="3537" name="Rectangle 2"/>
            <p:cNvSpPr>
              <a:spLocks noChangeArrowheads="1"/>
            </p:cNvSpPr>
            <p:nvPr/>
          </p:nvSpPr>
          <p:spPr bwMode="auto">
            <a:xfrm>
              <a:off x="2381250" y="3724270"/>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538" name="Rectangle 3"/>
            <p:cNvSpPr>
              <a:spLocks noChangeArrowheads="1"/>
            </p:cNvSpPr>
            <p:nvPr/>
          </p:nvSpPr>
          <p:spPr bwMode="auto">
            <a:xfrm>
              <a:off x="2036763" y="3724270"/>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539" name="Rectangle 4"/>
            <p:cNvSpPr>
              <a:spLocks noChangeArrowheads="1"/>
            </p:cNvSpPr>
            <p:nvPr/>
          </p:nvSpPr>
          <p:spPr bwMode="auto">
            <a:xfrm>
              <a:off x="1692275" y="3724270"/>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540" name="Rectangle 5"/>
            <p:cNvSpPr>
              <a:spLocks noChangeArrowheads="1"/>
            </p:cNvSpPr>
            <p:nvPr/>
          </p:nvSpPr>
          <p:spPr bwMode="auto">
            <a:xfrm>
              <a:off x="1347788" y="3724270"/>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541" name="Rectangle 6"/>
            <p:cNvSpPr>
              <a:spLocks noChangeArrowheads="1"/>
            </p:cNvSpPr>
            <p:nvPr/>
          </p:nvSpPr>
          <p:spPr bwMode="auto">
            <a:xfrm>
              <a:off x="1003300" y="3724270"/>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542" name="Rectangle 7"/>
            <p:cNvSpPr>
              <a:spLocks noChangeArrowheads="1"/>
            </p:cNvSpPr>
            <p:nvPr/>
          </p:nvSpPr>
          <p:spPr bwMode="auto">
            <a:xfrm>
              <a:off x="658813" y="3724270"/>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543" name="Rectangle 8"/>
            <p:cNvSpPr>
              <a:spLocks noChangeArrowheads="1"/>
            </p:cNvSpPr>
            <p:nvPr/>
          </p:nvSpPr>
          <p:spPr bwMode="auto">
            <a:xfrm>
              <a:off x="314325" y="3724270"/>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544" name="Rectangle 9"/>
            <p:cNvSpPr>
              <a:spLocks noChangeArrowheads="1"/>
            </p:cNvSpPr>
            <p:nvPr/>
          </p:nvSpPr>
          <p:spPr bwMode="auto">
            <a:xfrm>
              <a:off x="314325" y="3598858"/>
              <a:ext cx="2411413"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July 2016</a:t>
              </a:r>
            </a:p>
            <a:p>
              <a:pPr algn="ctr" eaLnBrk="1" fontAlgn="b" hangingPunct="1">
                <a:spcBef>
                  <a:spcPct val="0"/>
                </a:spcBef>
                <a:buFontTx/>
                <a:buNone/>
              </a:pPr>
              <a:endParaRPr lang="en-US" altLang="en-US" sz="1000" b="1"/>
            </a:p>
          </p:txBody>
        </p:sp>
        <p:sp>
          <p:nvSpPr>
            <p:cNvPr id="3545" name="Rectangle 115"/>
            <p:cNvSpPr>
              <a:spLocks noChangeArrowheads="1"/>
            </p:cNvSpPr>
            <p:nvPr/>
          </p:nvSpPr>
          <p:spPr bwMode="auto">
            <a:xfrm>
              <a:off x="2355623" y="4795405"/>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3546" name="Rectangle 114"/>
            <p:cNvSpPr>
              <a:spLocks noChangeArrowheads="1"/>
            </p:cNvSpPr>
            <p:nvPr/>
          </p:nvSpPr>
          <p:spPr bwMode="auto">
            <a:xfrm>
              <a:off x="2011136" y="479540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547" name="Rectangle 113"/>
            <p:cNvSpPr>
              <a:spLocks noChangeArrowheads="1"/>
            </p:cNvSpPr>
            <p:nvPr/>
          </p:nvSpPr>
          <p:spPr bwMode="auto">
            <a:xfrm>
              <a:off x="1666648" y="4795405"/>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548" name="Rectangle 112"/>
            <p:cNvSpPr>
              <a:spLocks noChangeArrowheads="1"/>
            </p:cNvSpPr>
            <p:nvPr/>
          </p:nvSpPr>
          <p:spPr bwMode="auto">
            <a:xfrm>
              <a:off x="1322161" y="4798580"/>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549" name="Rectangle 111"/>
            <p:cNvSpPr>
              <a:spLocks noChangeArrowheads="1"/>
            </p:cNvSpPr>
            <p:nvPr/>
          </p:nvSpPr>
          <p:spPr bwMode="auto">
            <a:xfrm>
              <a:off x="1023796" y="4796992"/>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550" name="Rectangle 110"/>
            <p:cNvSpPr>
              <a:spLocks noChangeArrowheads="1"/>
            </p:cNvSpPr>
            <p:nvPr/>
          </p:nvSpPr>
          <p:spPr bwMode="auto">
            <a:xfrm>
              <a:off x="727606" y="4804079"/>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551" name="Rectangle 109"/>
            <p:cNvSpPr>
              <a:spLocks noChangeArrowheads="1"/>
            </p:cNvSpPr>
            <p:nvPr/>
          </p:nvSpPr>
          <p:spPr bwMode="auto">
            <a:xfrm>
              <a:off x="383119" y="4804079"/>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552" name="Rectangle 108"/>
            <p:cNvSpPr>
              <a:spLocks noChangeArrowheads="1"/>
            </p:cNvSpPr>
            <p:nvPr/>
          </p:nvSpPr>
          <p:spPr bwMode="auto">
            <a:xfrm>
              <a:off x="2355623" y="4565217"/>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553" name="Rectangle 107"/>
            <p:cNvSpPr>
              <a:spLocks noChangeArrowheads="1"/>
            </p:cNvSpPr>
            <p:nvPr/>
          </p:nvSpPr>
          <p:spPr bwMode="auto">
            <a:xfrm>
              <a:off x="2011136" y="4565217"/>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554" name="Rectangle 106"/>
            <p:cNvSpPr>
              <a:spLocks noChangeArrowheads="1"/>
            </p:cNvSpPr>
            <p:nvPr/>
          </p:nvSpPr>
          <p:spPr bwMode="auto">
            <a:xfrm>
              <a:off x="1666648" y="4565217"/>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555" name="Rectangle 105"/>
            <p:cNvSpPr>
              <a:spLocks noChangeArrowheads="1"/>
            </p:cNvSpPr>
            <p:nvPr/>
          </p:nvSpPr>
          <p:spPr bwMode="auto">
            <a:xfrm>
              <a:off x="1322161" y="4568392"/>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556" name="Rectangle 104"/>
            <p:cNvSpPr>
              <a:spLocks noChangeArrowheads="1"/>
            </p:cNvSpPr>
            <p:nvPr/>
          </p:nvSpPr>
          <p:spPr bwMode="auto">
            <a:xfrm>
              <a:off x="1023796" y="456680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557" name="Rectangle 103"/>
            <p:cNvSpPr>
              <a:spLocks noChangeArrowheads="1"/>
            </p:cNvSpPr>
            <p:nvPr/>
          </p:nvSpPr>
          <p:spPr bwMode="auto">
            <a:xfrm>
              <a:off x="727606" y="4573892"/>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558" name="Rectangle 102"/>
            <p:cNvSpPr>
              <a:spLocks noChangeArrowheads="1"/>
            </p:cNvSpPr>
            <p:nvPr/>
          </p:nvSpPr>
          <p:spPr bwMode="auto">
            <a:xfrm>
              <a:off x="383119" y="4573892"/>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559" name="Rectangle 101"/>
            <p:cNvSpPr>
              <a:spLocks noChangeArrowheads="1"/>
            </p:cNvSpPr>
            <p:nvPr/>
          </p:nvSpPr>
          <p:spPr bwMode="auto">
            <a:xfrm>
              <a:off x="2355623" y="4335030"/>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560" name="Rectangle 100"/>
            <p:cNvSpPr>
              <a:spLocks noChangeArrowheads="1"/>
            </p:cNvSpPr>
            <p:nvPr/>
          </p:nvSpPr>
          <p:spPr bwMode="auto">
            <a:xfrm>
              <a:off x="2011136" y="4335030"/>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561" name="Rectangle 99"/>
            <p:cNvSpPr>
              <a:spLocks noChangeArrowheads="1"/>
            </p:cNvSpPr>
            <p:nvPr/>
          </p:nvSpPr>
          <p:spPr bwMode="auto">
            <a:xfrm>
              <a:off x="1666648" y="4335030"/>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562" name="Rectangle 98"/>
            <p:cNvSpPr>
              <a:spLocks noChangeArrowheads="1"/>
            </p:cNvSpPr>
            <p:nvPr/>
          </p:nvSpPr>
          <p:spPr bwMode="auto">
            <a:xfrm>
              <a:off x="1322161" y="433820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563" name="Rectangle 97"/>
            <p:cNvSpPr>
              <a:spLocks noChangeArrowheads="1"/>
            </p:cNvSpPr>
            <p:nvPr/>
          </p:nvSpPr>
          <p:spPr bwMode="auto">
            <a:xfrm>
              <a:off x="1023796" y="4336617"/>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564" name="Rectangle 96"/>
            <p:cNvSpPr>
              <a:spLocks noChangeArrowheads="1"/>
            </p:cNvSpPr>
            <p:nvPr/>
          </p:nvSpPr>
          <p:spPr bwMode="auto">
            <a:xfrm>
              <a:off x="727606" y="4343704"/>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565" name="Rectangle 95"/>
            <p:cNvSpPr>
              <a:spLocks noChangeArrowheads="1"/>
            </p:cNvSpPr>
            <p:nvPr/>
          </p:nvSpPr>
          <p:spPr bwMode="auto">
            <a:xfrm>
              <a:off x="383119" y="4343704"/>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566" name="Rectangle 94"/>
            <p:cNvSpPr>
              <a:spLocks noChangeArrowheads="1"/>
            </p:cNvSpPr>
            <p:nvPr/>
          </p:nvSpPr>
          <p:spPr bwMode="auto">
            <a:xfrm>
              <a:off x="2355623" y="4104842"/>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567" name="Rectangle 93"/>
            <p:cNvSpPr>
              <a:spLocks noChangeArrowheads="1"/>
            </p:cNvSpPr>
            <p:nvPr/>
          </p:nvSpPr>
          <p:spPr bwMode="auto">
            <a:xfrm>
              <a:off x="2011136" y="4104842"/>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568" name="Rectangle 92"/>
            <p:cNvSpPr>
              <a:spLocks noChangeArrowheads="1"/>
            </p:cNvSpPr>
            <p:nvPr/>
          </p:nvSpPr>
          <p:spPr bwMode="auto">
            <a:xfrm>
              <a:off x="1666648" y="4104842"/>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569" name="Rectangle 91"/>
            <p:cNvSpPr>
              <a:spLocks noChangeArrowheads="1"/>
            </p:cNvSpPr>
            <p:nvPr/>
          </p:nvSpPr>
          <p:spPr bwMode="auto">
            <a:xfrm>
              <a:off x="1322161" y="4108017"/>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570" name="Rectangle 90"/>
            <p:cNvSpPr>
              <a:spLocks noChangeArrowheads="1"/>
            </p:cNvSpPr>
            <p:nvPr/>
          </p:nvSpPr>
          <p:spPr bwMode="auto">
            <a:xfrm>
              <a:off x="1023796" y="4106430"/>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571" name="Rectangle 89"/>
            <p:cNvSpPr>
              <a:spLocks noChangeArrowheads="1"/>
            </p:cNvSpPr>
            <p:nvPr/>
          </p:nvSpPr>
          <p:spPr bwMode="auto">
            <a:xfrm>
              <a:off x="727606" y="4113517"/>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572" name="Rectangle 88"/>
            <p:cNvSpPr>
              <a:spLocks noChangeArrowheads="1"/>
            </p:cNvSpPr>
            <p:nvPr/>
          </p:nvSpPr>
          <p:spPr bwMode="auto">
            <a:xfrm>
              <a:off x="383119" y="4113517"/>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573" name="Rectangle 87"/>
            <p:cNvSpPr>
              <a:spLocks noChangeArrowheads="1"/>
            </p:cNvSpPr>
            <p:nvPr/>
          </p:nvSpPr>
          <p:spPr bwMode="auto">
            <a:xfrm>
              <a:off x="2355623" y="3874655"/>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574" name="Rectangle 86"/>
            <p:cNvSpPr>
              <a:spLocks noChangeArrowheads="1"/>
            </p:cNvSpPr>
            <p:nvPr/>
          </p:nvSpPr>
          <p:spPr bwMode="auto">
            <a:xfrm>
              <a:off x="2011136" y="387465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575" name="Rectangle 85"/>
            <p:cNvSpPr>
              <a:spLocks noChangeArrowheads="1"/>
            </p:cNvSpPr>
            <p:nvPr/>
          </p:nvSpPr>
          <p:spPr bwMode="auto">
            <a:xfrm>
              <a:off x="1666648" y="3874655"/>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576" name="Rectangle 83"/>
            <p:cNvSpPr>
              <a:spLocks noChangeArrowheads="1"/>
            </p:cNvSpPr>
            <p:nvPr/>
          </p:nvSpPr>
          <p:spPr bwMode="auto">
            <a:xfrm>
              <a:off x="1016655" y="3874654"/>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3577" name="Rectangle 82"/>
            <p:cNvSpPr>
              <a:spLocks noChangeArrowheads="1"/>
            </p:cNvSpPr>
            <p:nvPr/>
          </p:nvSpPr>
          <p:spPr bwMode="auto">
            <a:xfrm>
              <a:off x="722399" y="3881370"/>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3578" name="Rectangle 81"/>
            <p:cNvSpPr>
              <a:spLocks noChangeArrowheads="1"/>
            </p:cNvSpPr>
            <p:nvPr/>
          </p:nvSpPr>
          <p:spPr bwMode="auto">
            <a:xfrm>
              <a:off x="377912" y="3881370"/>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3579" name="Rectangle 81"/>
            <p:cNvSpPr>
              <a:spLocks noChangeArrowheads="1"/>
            </p:cNvSpPr>
            <p:nvPr/>
          </p:nvSpPr>
          <p:spPr bwMode="auto">
            <a:xfrm>
              <a:off x="1322161" y="3869892"/>
              <a:ext cx="344487" cy="234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grpSp>
      <p:grpSp>
        <p:nvGrpSpPr>
          <p:cNvPr id="3076" name="Group 21"/>
          <p:cNvGrpSpPr>
            <a:grpSpLocks/>
          </p:cNvGrpSpPr>
          <p:nvPr/>
        </p:nvGrpSpPr>
        <p:grpSpPr bwMode="auto">
          <a:xfrm>
            <a:off x="5867400" y="3598863"/>
            <a:ext cx="2425700" cy="1395412"/>
            <a:chOff x="5867400" y="3598858"/>
            <a:chExt cx="2426146" cy="1394784"/>
          </a:xfrm>
        </p:grpSpPr>
        <p:sp>
          <p:nvSpPr>
            <p:cNvPr id="3494" name="Rectangle 2"/>
            <p:cNvSpPr>
              <a:spLocks noChangeArrowheads="1"/>
            </p:cNvSpPr>
            <p:nvPr/>
          </p:nvSpPr>
          <p:spPr bwMode="auto">
            <a:xfrm>
              <a:off x="7934325" y="3719496"/>
              <a:ext cx="344488" cy="1206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495" name="Rectangle 3"/>
            <p:cNvSpPr>
              <a:spLocks noChangeArrowheads="1"/>
            </p:cNvSpPr>
            <p:nvPr/>
          </p:nvSpPr>
          <p:spPr bwMode="auto">
            <a:xfrm>
              <a:off x="7589838" y="3719496"/>
              <a:ext cx="344487" cy="1206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496" name="Rectangle 4"/>
            <p:cNvSpPr>
              <a:spLocks noChangeArrowheads="1"/>
            </p:cNvSpPr>
            <p:nvPr/>
          </p:nvSpPr>
          <p:spPr bwMode="auto">
            <a:xfrm>
              <a:off x="7245350" y="3719496"/>
              <a:ext cx="344488" cy="1206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497" name="Rectangle 5"/>
            <p:cNvSpPr>
              <a:spLocks noChangeArrowheads="1"/>
            </p:cNvSpPr>
            <p:nvPr/>
          </p:nvSpPr>
          <p:spPr bwMode="auto">
            <a:xfrm>
              <a:off x="6900863" y="3719496"/>
              <a:ext cx="344487" cy="1206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498" name="Rectangle 6"/>
            <p:cNvSpPr>
              <a:spLocks noChangeArrowheads="1"/>
            </p:cNvSpPr>
            <p:nvPr/>
          </p:nvSpPr>
          <p:spPr bwMode="auto">
            <a:xfrm>
              <a:off x="6556375" y="3719496"/>
              <a:ext cx="344488" cy="1206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499" name="Rectangle 7"/>
            <p:cNvSpPr>
              <a:spLocks noChangeArrowheads="1"/>
            </p:cNvSpPr>
            <p:nvPr/>
          </p:nvSpPr>
          <p:spPr bwMode="auto">
            <a:xfrm>
              <a:off x="6211888" y="3719496"/>
              <a:ext cx="344487" cy="1206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500" name="Rectangle 8"/>
            <p:cNvSpPr>
              <a:spLocks noChangeArrowheads="1"/>
            </p:cNvSpPr>
            <p:nvPr/>
          </p:nvSpPr>
          <p:spPr bwMode="auto">
            <a:xfrm>
              <a:off x="5867400" y="3719496"/>
              <a:ext cx="344488" cy="1206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501" name="Rectangle 9"/>
            <p:cNvSpPr>
              <a:spLocks noChangeArrowheads="1"/>
            </p:cNvSpPr>
            <p:nvPr/>
          </p:nvSpPr>
          <p:spPr bwMode="auto">
            <a:xfrm>
              <a:off x="5867400" y="3598858"/>
              <a:ext cx="2411413" cy="1206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September 2016</a:t>
              </a:r>
            </a:p>
            <a:p>
              <a:pPr algn="ctr" eaLnBrk="1" fontAlgn="b" hangingPunct="1">
                <a:spcBef>
                  <a:spcPct val="0"/>
                </a:spcBef>
                <a:buFontTx/>
                <a:buNone/>
              </a:pPr>
              <a:endParaRPr lang="en-US" altLang="en-US" sz="1000" b="1"/>
            </a:p>
          </p:txBody>
        </p:sp>
        <p:sp>
          <p:nvSpPr>
            <p:cNvPr id="3502" name="Rectangle 113"/>
            <p:cNvSpPr>
              <a:spLocks noChangeArrowheads="1"/>
            </p:cNvSpPr>
            <p:nvPr/>
          </p:nvSpPr>
          <p:spPr bwMode="auto">
            <a:xfrm>
              <a:off x="7260084" y="4767148"/>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503" name="Rectangle 112"/>
            <p:cNvSpPr>
              <a:spLocks noChangeArrowheads="1"/>
            </p:cNvSpPr>
            <p:nvPr/>
          </p:nvSpPr>
          <p:spPr bwMode="auto">
            <a:xfrm>
              <a:off x="6917502" y="4767091"/>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504" name="Rectangle 111"/>
            <p:cNvSpPr>
              <a:spLocks noChangeArrowheads="1"/>
            </p:cNvSpPr>
            <p:nvPr/>
          </p:nvSpPr>
          <p:spPr bwMode="auto">
            <a:xfrm>
              <a:off x="6580805" y="4771550"/>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505" name="Rectangle 110"/>
            <p:cNvSpPr>
              <a:spLocks noChangeArrowheads="1"/>
            </p:cNvSpPr>
            <p:nvPr/>
          </p:nvSpPr>
          <p:spPr bwMode="auto">
            <a:xfrm>
              <a:off x="6277368" y="4762998"/>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506" name="Rectangle 109"/>
            <p:cNvSpPr>
              <a:spLocks noChangeArrowheads="1"/>
            </p:cNvSpPr>
            <p:nvPr/>
          </p:nvSpPr>
          <p:spPr bwMode="auto">
            <a:xfrm>
              <a:off x="5932881" y="4762998"/>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507" name="Rectangle 108"/>
            <p:cNvSpPr>
              <a:spLocks noChangeArrowheads="1"/>
            </p:cNvSpPr>
            <p:nvPr/>
          </p:nvSpPr>
          <p:spPr bwMode="auto">
            <a:xfrm>
              <a:off x="7949059" y="4545055"/>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508" name="Rectangle 107"/>
            <p:cNvSpPr>
              <a:spLocks noChangeArrowheads="1"/>
            </p:cNvSpPr>
            <p:nvPr/>
          </p:nvSpPr>
          <p:spPr bwMode="auto">
            <a:xfrm>
              <a:off x="7604572" y="4545055"/>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509" name="Rectangle 106"/>
            <p:cNvSpPr>
              <a:spLocks noChangeArrowheads="1"/>
            </p:cNvSpPr>
            <p:nvPr/>
          </p:nvSpPr>
          <p:spPr bwMode="auto">
            <a:xfrm>
              <a:off x="7260084" y="4545055"/>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510" name="Rectangle 105"/>
            <p:cNvSpPr>
              <a:spLocks noChangeArrowheads="1"/>
            </p:cNvSpPr>
            <p:nvPr/>
          </p:nvSpPr>
          <p:spPr bwMode="auto">
            <a:xfrm>
              <a:off x="6917502" y="4544999"/>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511" name="Rectangle 104"/>
            <p:cNvSpPr>
              <a:spLocks noChangeArrowheads="1"/>
            </p:cNvSpPr>
            <p:nvPr/>
          </p:nvSpPr>
          <p:spPr bwMode="auto">
            <a:xfrm>
              <a:off x="6580805" y="4549458"/>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512" name="Rectangle 103"/>
            <p:cNvSpPr>
              <a:spLocks noChangeArrowheads="1"/>
            </p:cNvSpPr>
            <p:nvPr/>
          </p:nvSpPr>
          <p:spPr bwMode="auto">
            <a:xfrm>
              <a:off x="6277368" y="4540906"/>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513" name="Rectangle 102"/>
            <p:cNvSpPr>
              <a:spLocks noChangeArrowheads="1"/>
            </p:cNvSpPr>
            <p:nvPr/>
          </p:nvSpPr>
          <p:spPr bwMode="auto">
            <a:xfrm>
              <a:off x="5932881" y="4540906"/>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514" name="Rectangle 101"/>
            <p:cNvSpPr>
              <a:spLocks noChangeArrowheads="1"/>
            </p:cNvSpPr>
            <p:nvPr/>
          </p:nvSpPr>
          <p:spPr bwMode="auto">
            <a:xfrm>
              <a:off x="7949059" y="4322963"/>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515" name="Rectangle 100"/>
            <p:cNvSpPr>
              <a:spLocks noChangeArrowheads="1"/>
            </p:cNvSpPr>
            <p:nvPr/>
          </p:nvSpPr>
          <p:spPr bwMode="auto">
            <a:xfrm>
              <a:off x="7604572" y="4322963"/>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516" name="Rectangle 99"/>
            <p:cNvSpPr>
              <a:spLocks noChangeArrowheads="1"/>
            </p:cNvSpPr>
            <p:nvPr/>
          </p:nvSpPr>
          <p:spPr bwMode="auto">
            <a:xfrm>
              <a:off x="7260084" y="4322963"/>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517" name="Rectangle 98"/>
            <p:cNvSpPr>
              <a:spLocks noChangeArrowheads="1"/>
            </p:cNvSpPr>
            <p:nvPr/>
          </p:nvSpPr>
          <p:spPr bwMode="auto">
            <a:xfrm>
              <a:off x="6917502" y="4322907"/>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518" name="Rectangle 97"/>
            <p:cNvSpPr>
              <a:spLocks noChangeArrowheads="1"/>
            </p:cNvSpPr>
            <p:nvPr/>
          </p:nvSpPr>
          <p:spPr bwMode="auto">
            <a:xfrm>
              <a:off x="6580805" y="4327367"/>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519" name="Rectangle 96"/>
            <p:cNvSpPr>
              <a:spLocks noChangeArrowheads="1"/>
            </p:cNvSpPr>
            <p:nvPr/>
          </p:nvSpPr>
          <p:spPr bwMode="auto">
            <a:xfrm>
              <a:off x="6277368" y="4318815"/>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520" name="Rectangle 95"/>
            <p:cNvSpPr>
              <a:spLocks noChangeArrowheads="1"/>
            </p:cNvSpPr>
            <p:nvPr/>
          </p:nvSpPr>
          <p:spPr bwMode="auto">
            <a:xfrm>
              <a:off x="5932881" y="4318815"/>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521" name="Rectangle 94"/>
            <p:cNvSpPr>
              <a:spLocks noChangeArrowheads="1"/>
            </p:cNvSpPr>
            <p:nvPr/>
          </p:nvSpPr>
          <p:spPr bwMode="auto">
            <a:xfrm>
              <a:off x="7949059" y="4100872"/>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522" name="Rectangle 93"/>
            <p:cNvSpPr>
              <a:spLocks noChangeArrowheads="1"/>
            </p:cNvSpPr>
            <p:nvPr/>
          </p:nvSpPr>
          <p:spPr bwMode="auto">
            <a:xfrm>
              <a:off x="7604572" y="4100872"/>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523" name="Rectangle 92"/>
            <p:cNvSpPr>
              <a:spLocks noChangeArrowheads="1"/>
            </p:cNvSpPr>
            <p:nvPr/>
          </p:nvSpPr>
          <p:spPr bwMode="auto">
            <a:xfrm>
              <a:off x="7260084" y="4100872"/>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524" name="Rectangle 91"/>
            <p:cNvSpPr>
              <a:spLocks noChangeArrowheads="1"/>
            </p:cNvSpPr>
            <p:nvPr/>
          </p:nvSpPr>
          <p:spPr bwMode="auto">
            <a:xfrm>
              <a:off x="6917502" y="4100815"/>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525" name="Rectangle 90"/>
            <p:cNvSpPr>
              <a:spLocks noChangeArrowheads="1"/>
            </p:cNvSpPr>
            <p:nvPr/>
          </p:nvSpPr>
          <p:spPr bwMode="auto">
            <a:xfrm>
              <a:off x="6580805" y="4105275"/>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526" name="Rectangle 89"/>
            <p:cNvSpPr>
              <a:spLocks noChangeArrowheads="1"/>
            </p:cNvSpPr>
            <p:nvPr/>
          </p:nvSpPr>
          <p:spPr bwMode="auto">
            <a:xfrm>
              <a:off x="6277368" y="4096723"/>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527" name="Rectangle 88"/>
            <p:cNvSpPr>
              <a:spLocks noChangeArrowheads="1"/>
            </p:cNvSpPr>
            <p:nvPr/>
          </p:nvSpPr>
          <p:spPr bwMode="auto">
            <a:xfrm>
              <a:off x="5932881" y="4096723"/>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528" name="Rectangle 87"/>
            <p:cNvSpPr>
              <a:spLocks noChangeArrowheads="1"/>
            </p:cNvSpPr>
            <p:nvPr/>
          </p:nvSpPr>
          <p:spPr bwMode="auto">
            <a:xfrm>
              <a:off x="7949059" y="3878780"/>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529" name="Rectangle 86"/>
            <p:cNvSpPr>
              <a:spLocks noChangeArrowheads="1"/>
            </p:cNvSpPr>
            <p:nvPr/>
          </p:nvSpPr>
          <p:spPr bwMode="auto">
            <a:xfrm>
              <a:off x="7604572" y="3878780"/>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530" name="Rectangle 85"/>
            <p:cNvSpPr>
              <a:spLocks noChangeArrowheads="1"/>
            </p:cNvSpPr>
            <p:nvPr/>
          </p:nvSpPr>
          <p:spPr bwMode="auto">
            <a:xfrm>
              <a:off x="7260084" y="3878779"/>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531" name="Rectangle 84"/>
            <p:cNvSpPr>
              <a:spLocks noChangeArrowheads="1"/>
            </p:cNvSpPr>
            <p:nvPr/>
          </p:nvSpPr>
          <p:spPr bwMode="auto">
            <a:xfrm>
              <a:off x="6917502" y="3878723"/>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532" name="Rectangle 115"/>
            <p:cNvSpPr>
              <a:spLocks noChangeArrowheads="1"/>
            </p:cNvSpPr>
            <p:nvPr/>
          </p:nvSpPr>
          <p:spPr bwMode="auto">
            <a:xfrm>
              <a:off x="7949059" y="4767233"/>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3533" name="Rectangle 114"/>
            <p:cNvSpPr>
              <a:spLocks noChangeArrowheads="1"/>
            </p:cNvSpPr>
            <p:nvPr/>
          </p:nvSpPr>
          <p:spPr bwMode="auto">
            <a:xfrm>
              <a:off x="7604572" y="4767233"/>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3534" name="Rectangle 83"/>
            <p:cNvSpPr>
              <a:spLocks noChangeArrowheads="1"/>
            </p:cNvSpPr>
            <p:nvPr/>
          </p:nvSpPr>
          <p:spPr bwMode="auto">
            <a:xfrm>
              <a:off x="6580805" y="3880537"/>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3535" name="Rectangle 82"/>
            <p:cNvSpPr>
              <a:spLocks noChangeArrowheads="1"/>
            </p:cNvSpPr>
            <p:nvPr/>
          </p:nvSpPr>
          <p:spPr bwMode="auto">
            <a:xfrm>
              <a:off x="6270083" y="3878342"/>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3536" name="Rectangle 81"/>
            <p:cNvSpPr>
              <a:spLocks noChangeArrowheads="1"/>
            </p:cNvSpPr>
            <p:nvPr/>
          </p:nvSpPr>
          <p:spPr bwMode="auto">
            <a:xfrm>
              <a:off x="5925596" y="3878342"/>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grpSp>
      <p:grpSp>
        <p:nvGrpSpPr>
          <p:cNvPr id="3077" name="Group 24"/>
          <p:cNvGrpSpPr>
            <a:grpSpLocks/>
          </p:cNvGrpSpPr>
          <p:nvPr/>
        </p:nvGrpSpPr>
        <p:grpSpPr bwMode="auto">
          <a:xfrm>
            <a:off x="5892800" y="5214938"/>
            <a:ext cx="2422525" cy="1260475"/>
            <a:chOff x="5892800" y="5214933"/>
            <a:chExt cx="2422188" cy="1261261"/>
          </a:xfrm>
        </p:grpSpPr>
        <p:sp>
          <p:nvSpPr>
            <p:cNvPr id="3451" name="Rectangle 2"/>
            <p:cNvSpPr>
              <a:spLocks noChangeArrowheads="1"/>
            </p:cNvSpPr>
            <p:nvPr/>
          </p:nvSpPr>
          <p:spPr bwMode="auto">
            <a:xfrm>
              <a:off x="7959725" y="5322883"/>
              <a:ext cx="344488" cy="1063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452" name="Rectangle 3"/>
            <p:cNvSpPr>
              <a:spLocks noChangeArrowheads="1"/>
            </p:cNvSpPr>
            <p:nvPr/>
          </p:nvSpPr>
          <p:spPr bwMode="auto">
            <a:xfrm>
              <a:off x="7615238" y="5322883"/>
              <a:ext cx="344487" cy="1063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453" name="Rectangle 4"/>
            <p:cNvSpPr>
              <a:spLocks noChangeArrowheads="1"/>
            </p:cNvSpPr>
            <p:nvPr/>
          </p:nvSpPr>
          <p:spPr bwMode="auto">
            <a:xfrm>
              <a:off x="7270750" y="5322883"/>
              <a:ext cx="344488" cy="1063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454" name="Rectangle 5"/>
            <p:cNvSpPr>
              <a:spLocks noChangeArrowheads="1"/>
            </p:cNvSpPr>
            <p:nvPr/>
          </p:nvSpPr>
          <p:spPr bwMode="auto">
            <a:xfrm>
              <a:off x="6926263" y="5322883"/>
              <a:ext cx="344487" cy="1063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455" name="Rectangle 6"/>
            <p:cNvSpPr>
              <a:spLocks noChangeArrowheads="1"/>
            </p:cNvSpPr>
            <p:nvPr/>
          </p:nvSpPr>
          <p:spPr bwMode="auto">
            <a:xfrm>
              <a:off x="6581775" y="5322883"/>
              <a:ext cx="344488" cy="1063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456" name="Rectangle 7"/>
            <p:cNvSpPr>
              <a:spLocks noChangeArrowheads="1"/>
            </p:cNvSpPr>
            <p:nvPr/>
          </p:nvSpPr>
          <p:spPr bwMode="auto">
            <a:xfrm>
              <a:off x="6237288" y="5322883"/>
              <a:ext cx="344487" cy="1063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457" name="Rectangle 8"/>
            <p:cNvSpPr>
              <a:spLocks noChangeArrowheads="1"/>
            </p:cNvSpPr>
            <p:nvPr/>
          </p:nvSpPr>
          <p:spPr bwMode="auto">
            <a:xfrm>
              <a:off x="5892800" y="5322883"/>
              <a:ext cx="344488" cy="1063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458" name="Rectangle 9"/>
            <p:cNvSpPr>
              <a:spLocks noChangeArrowheads="1"/>
            </p:cNvSpPr>
            <p:nvPr/>
          </p:nvSpPr>
          <p:spPr bwMode="auto">
            <a:xfrm>
              <a:off x="5892800" y="5214933"/>
              <a:ext cx="2411413" cy="10795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December 2016</a:t>
              </a:r>
            </a:p>
            <a:p>
              <a:pPr algn="ctr" eaLnBrk="1" fontAlgn="b" hangingPunct="1">
                <a:spcBef>
                  <a:spcPct val="0"/>
                </a:spcBef>
                <a:buFontTx/>
                <a:buNone/>
              </a:pPr>
              <a:endParaRPr lang="en-US" altLang="en-US" sz="1000" b="1"/>
            </a:p>
          </p:txBody>
        </p:sp>
        <p:sp>
          <p:nvSpPr>
            <p:cNvPr id="3459" name="Rectangle 115"/>
            <p:cNvSpPr>
              <a:spLocks noChangeArrowheads="1"/>
            </p:cNvSpPr>
            <p:nvPr/>
          </p:nvSpPr>
          <p:spPr bwMode="auto">
            <a:xfrm>
              <a:off x="7970501" y="6271659"/>
              <a:ext cx="344487"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3460" name="Rectangle 114"/>
            <p:cNvSpPr>
              <a:spLocks noChangeArrowheads="1"/>
            </p:cNvSpPr>
            <p:nvPr/>
          </p:nvSpPr>
          <p:spPr bwMode="auto">
            <a:xfrm>
              <a:off x="7626013" y="6271659"/>
              <a:ext cx="34448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3461" name="Rectangle 113"/>
            <p:cNvSpPr>
              <a:spLocks noChangeArrowheads="1"/>
            </p:cNvSpPr>
            <p:nvPr/>
          </p:nvSpPr>
          <p:spPr bwMode="auto">
            <a:xfrm>
              <a:off x="7281526" y="6271659"/>
              <a:ext cx="344487"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462" name="Rectangle 112"/>
            <p:cNvSpPr>
              <a:spLocks noChangeArrowheads="1"/>
            </p:cNvSpPr>
            <p:nvPr/>
          </p:nvSpPr>
          <p:spPr bwMode="auto">
            <a:xfrm>
              <a:off x="6937038" y="6273247"/>
              <a:ext cx="344488"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463" name="Rectangle 111"/>
            <p:cNvSpPr>
              <a:spLocks noChangeArrowheads="1"/>
            </p:cNvSpPr>
            <p:nvPr/>
          </p:nvSpPr>
          <p:spPr bwMode="auto">
            <a:xfrm>
              <a:off x="6617857" y="6271659"/>
              <a:ext cx="344488"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464" name="Rectangle 110"/>
            <p:cNvSpPr>
              <a:spLocks noChangeArrowheads="1"/>
            </p:cNvSpPr>
            <p:nvPr/>
          </p:nvSpPr>
          <p:spPr bwMode="auto">
            <a:xfrm>
              <a:off x="6291659" y="6279344"/>
              <a:ext cx="344487"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465" name="Rectangle 109"/>
            <p:cNvSpPr>
              <a:spLocks noChangeArrowheads="1"/>
            </p:cNvSpPr>
            <p:nvPr/>
          </p:nvSpPr>
          <p:spPr bwMode="auto">
            <a:xfrm>
              <a:off x="5947171" y="6279344"/>
              <a:ext cx="344488"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466" name="Rectangle 108"/>
            <p:cNvSpPr>
              <a:spLocks noChangeArrowheads="1"/>
            </p:cNvSpPr>
            <p:nvPr/>
          </p:nvSpPr>
          <p:spPr bwMode="auto">
            <a:xfrm>
              <a:off x="7970501" y="6074809"/>
              <a:ext cx="344487"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467" name="Rectangle 107"/>
            <p:cNvSpPr>
              <a:spLocks noChangeArrowheads="1"/>
            </p:cNvSpPr>
            <p:nvPr/>
          </p:nvSpPr>
          <p:spPr bwMode="auto">
            <a:xfrm>
              <a:off x="7626013" y="6074809"/>
              <a:ext cx="344488"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468" name="Rectangle 106"/>
            <p:cNvSpPr>
              <a:spLocks noChangeArrowheads="1"/>
            </p:cNvSpPr>
            <p:nvPr/>
          </p:nvSpPr>
          <p:spPr bwMode="auto">
            <a:xfrm>
              <a:off x="7281526" y="6074809"/>
              <a:ext cx="344487"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469" name="Rectangle 105"/>
            <p:cNvSpPr>
              <a:spLocks noChangeArrowheads="1"/>
            </p:cNvSpPr>
            <p:nvPr/>
          </p:nvSpPr>
          <p:spPr bwMode="auto">
            <a:xfrm>
              <a:off x="6937038" y="6074809"/>
              <a:ext cx="34448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470" name="Rectangle 104"/>
            <p:cNvSpPr>
              <a:spLocks noChangeArrowheads="1"/>
            </p:cNvSpPr>
            <p:nvPr/>
          </p:nvSpPr>
          <p:spPr bwMode="auto">
            <a:xfrm>
              <a:off x="6617857" y="6073222"/>
              <a:ext cx="344488"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471" name="Rectangle 103"/>
            <p:cNvSpPr>
              <a:spLocks noChangeArrowheads="1"/>
            </p:cNvSpPr>
            <p:nvPr/>
          </p:nvSpPr>
          <p:spPr bwMode="auto">
            <a:xfrm>
              <a:off x="6291659" y="6080907"/>
              <a:ext cx="344487"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472" name="Rectangle 102"/>
            <p:cNvSpPr>
              <a:spLocks noChangeArrowheads="1"/>
            </p:cNvSpPr>
            <p:nvPr/>
          </p:nvSpPr>
          <p:spPr bwMode="auto">
            <a:xfrm>
              <a:off x="5947171" y="6080907"/>
              <a:ext cx="344488"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473" name="Rectangle 101"/>
            <p:cNvSpPr>
              <a:spLocks noChangeArrowheads="1"/>
            </p:cNvSpPr>
            <p:nvPr/>
          </p:nvSpPr>
          <p:spPr bwMode="auto">
            <a:xfrm>
              <a:off x="7970501" y="5876372"/>
              <a:ext cx="344487"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474" name="Rectangle 100"/>
            <p:cNvSpPr>
              <a:spLocks noChangeArrowheads="1"/>
            </p:cNvSpPr>
            <p:nvPr/>
          </p:nvSpPr>
          <p:spPr bwMode="auto">
            <a:xfrm>
              <a:off x="7626013" y="5876372"/>
              <a:ext cx="344488"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475" name="Rectangle 99"/>
            <p:cNvSpPr>
              <a:spLocks noChangeArrowheads="1"/>
            </p:cNvSpPr>
            <p:nvPr/>
          </p:nvSpPr>
          <p:spPr bwMode="auto">
            <a:xfrm>
              <a:off x="7281526" y="5876372"/>
              <a:ext cx="344487"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476" name="Rectangle 98"/>
            <p:cNvSpPr>
              <a:spLocks noChangeArrowheads="1"/>
            </p:cNvSpPr>
            <p:nvPr/>
          </p:nvSpPr>
          <p:spPr bwMode="auto">
            <a:xfrm>
              <a:off x="6937038" y="5877959"/>
              <a:ext cx="344488"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477" name="Rectangle 97"/>
            <p:cNvSpPr>
              <a:spLocks noChangeArrowheads="1"/>
            </p:cNvSpPr>
            <p:nvPr/>
          </p:nvSpPr>
          <p:spPr bwMode="auto">
            <a:xfrm>
              <a:off x="6617857" y="5876372"/>
              <a:ext cx="344488"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478" name="Rectangle 96"/>
            <p:cNvSpPr>
              <a:spLocks noChangeArrowheads="1"/>
            </p:cNvSpPr>
            <p:nvPr/>
          </p:nvSpPr>
          <p:spPr bwMode="auto">
            <a:xfrm>
              <a:off x="6291659" y="5884057"/>
              <a:ext cx="344487"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479" name="Rectangle 95"/>
            <p:cNvSpPr>
              <a:spLocks noChangeArrowheads="1"/>
            </p:cNvSpPr>
            <p:nvPr/>
          </p:nvSpPr>
          <p:spPr bwMode="auto">
            <a:xfrm>
              <a:off x="5947171" y="5884057"/>
              <a:ext cx="344488"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480" name="Rectangle 94"/>
            <p:cNvSpPr>
              <a:spLocks noChangeArrowheads="1"/>
            </p:cNvSpPr>
            <p:nvPr/>
          </p:nvSpPr>
          <p:spPr bwMode="auto">
            <a:xfrm>
              <a:off x="7970501" y="5679522"/>
              <a:ext cx="344487"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481" name="Rectangle 93"/>
            <p:cNvSpPr>
              <a:spLocks noChangeArrowheads="1"/>
            </p:cNvSpPr>
            <p:nvPr/>
          </p:nvSpPr>
          <p:spPr bwMode="auto">
            <a:xfrm>
              <a:off x="7626013" y="5679522"/>
              <a:ext cx="344488"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482" name="Rectangle 92"/>
            <p:cNvSpPr>
              <a:spLocks noChangeArrowheads="1"/>
            </p:cNvSpPr>
            <p:nvPr/>
          </p:nvSpPr>
          <p:spPr bwMode="auto">
            <a:xfrm>
              <a:off x="7281526" y="5679522"/>
              <a:ext cx="344487"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483" name="Rectangle 91"/>
            <p:cNvSpPr>
              <a:spLocks noChangeArrowheads="1"/>
            </p:cNvSpPr>
            <p:nvPr/>
          </p:nvSpPr>
          <p:spPr bwMode="auto">
            <a:xfrm>
              <a:off x="6937038" y="5679522"/>
              <a:ext cx="344488"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484" name="Rectangle 90"/>
            <p:cNvSpPr>
              <a:spLocks noChangeArrowheads="1"/>
            </p:cNvSpPr>
            <p:nvPr/>
          </p:nvSpPr>
          <p:spPr bwMode="auto">
            <a:xfrm>
              <a:off x="6617857" y="5677934"/>
              <a:ext cx="34448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485" name="Rectangle 89"/>
            <p:cNvSpPr>
              <a:spLocks noChangeArrowheads="1"/>
            </p:cNvSpPr>
            <p:nvPr/>
          </p:nvSpPr>
          <p:spPr bwMode="auto">
            <a:xfrm>
              <a:off x="6291659" y="5685619"/>
              <a:ext cx="344487"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486" name="Rectangle 88"/>
            <p:cNvSpPr>
              <a:spLocks noChangeArrowheads="1"/>
            </p:cNvSpPr>
            <p:nvPr/>
          </p:nvSpPr>
          <p:spPr bwMode="auto">
            <a:xfrm>
              <a:off x="5947171" y="5685619"/>
              <a:ext cx="34448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487" name="Rectangle 87"/>
            <p:cNvSpPr>
              <a:spLocks noChangeArrowheads="1"/>
            </p:cNvSpPr>
            <p:nvPr/>
          </p:nvSpPr>
          <p:spPr bwMode="auto">
            <a:xfrm>
              <a:off x="7970501" y="5481084"/>
              <a:ext cx="344487"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488" name="Rectangle 86"/>
            <p:cNvSpPr>
              <a:spLocks noChangeArrowheads="1"/>
            </p:cNvSpPr>
            <p:nvPr/>
          </p:nvSpPr>
          <p:spPr bwMode="auto">
            <a:xfrm>
              <a:off x="7626013" y="5481084"/>
              <a:ext cx="34448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489" name="Rectangle 85"/>
            <p:cNvSpPr>
              <a:spLocks noChangeArrowheads="1"/>
            </p:cNvSpPr>
            <p:nvPr/>
          </p:nvSpPr>
          <p:spPr bwMode="auto">
            <a:xfrm>
              <a:off x="7281526" y="5481084"/>
              <a:ext cx="344487"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490" name="Rectangle 84"/>
            <p:cNvSpPr>
              <a:spLocks noChangeArrowheads="1"/>
            </p:cNvSpPr>
            <p:nvPr/>
          </p:nvSpPr>
          <p:spPr bwMode="auto">
            <a:xfrm>
              <a:off x="6937038" y="5482672"/>
              <a:ext cx="344488"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491" name="Rectangle 81"/>
            <p:cNvSpPr>
              <a:spLocks noChangeArrowheads="1"/>
            </p:cNvSpPr>
            <p:nvPr/>
          </p:nvSpPr>
          <p:spPr bwMode="auto">
            <a:xfrm>
              <a:off x="6617348" y="5487181"/>
              <a:ext cx="34448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3492" name="Rectangle 82"/>
            <p:cNvSpPr>
              <a:spLocks noChangeArrowheads="1"/>
            </p:cNvSpPr>
            <p:nvPr/>
          </p:nvSpPr>
          <p:spPr bwMode="auto">
            <a:xfrm>
              <a:off x="6276427" y="5487181"/>
              <a:ext cx="344487"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3493" name="Rectangle 81"/>
            <p:cNvSpPr>
              <a:spLocks noChangeArrowheads="1"/>
            </p:cNvSpPr>
            <p:nvPr/>
          </p:nvSpPr>
          <p:spPr bwMode="auto">
            <a:xfrm>
              <a:off x="5931939" y="5487181"/>
              <a:ext cx="34448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grpSp>
      <p:sp>
        <p:nvSpPr>
          <p:cNvPr id="3078" name="Line 838"/>
          <p:cNvSpPr>
            <a:spLocks noChangeShapeType="1"/>
          </p:cNvSpPr>
          <p:nvPr/>
        </p:nvSpPr>
        <p:spPr bwMode="auto">
          <a:xfrm flipV="1">
            <a:off x="6270625" y="469900"/>
            <a:ext cx="2395538"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079" name="Group 16"/>
          <p:cNvGrpSpPr>
            <a:grpSpLocks/>
          </p:cNvGrpSpPr>
          <p:nvPr/>
        </p:nvGrpSpPr>
        <p:grpSpPr bwMode="auto">
          <a:xfrm>
            <a:off x="296863" y="1954213"/>
            <a:ext cx="2481262" cy="1436687"/>
            <a:chOff x="296863" y="1953923"/>
            <a:chExt cx="2481262" cy="1436271"/>
          </a:xfrm>
        </p:grpSpPr>
        <p:sp>
          <p:nvSpPr>
            <p:cNvPr id="3407" name="Rectangle 2"/>
            <p:cNvSpPr>
              <a:spLocks noChangeArrowheads="1"/>
            </p:cNvSpPr>
            <p:nvPr/>
          </p:nvSpPr>
          <p:spPr bwMode="auto">
            <a:xfrm>
              <a:off x="2393950" y="2077748"/>
              <a:ext cx="34925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408" name="Rectangle 3"/>
            <p:cNvSpPr>
              <a:spLocks noChangeArrowheads="1"/>
            </p:cNvSpPr>
            <p:nvPr/>
          </p:nvSpPr>
          <p:spPr bwMode="auto">
            <a:xfrm>
              <a:off x="2044700" y="2077748"/>
              <a:ext cx="34925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409" name="Rectangle 4"/>
            <p:cNvSpPr>
              <a:spLocks noChangeArrowheads="1"/>
            </p:cNvSpPr>
            <p:nvPr/>
          </p:nvSpPr>
          <p:spPr bwMode="auto">
            <a:xfrm>
              <a:off x="1695450" y="2077748"/>
              <a:ext cx="34925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410" name="Rectangle 5"/>
            <p:cNvSpPr>
              <a:spLocks noChangeArrowheads="1"/>
            </p:cNvSpPr>
            <p:nvPr/>
          </p:nvSpPr>
          <p:spPr bwMode="auto">
            <a:xfrm>
              <a:off x="1344613" y="2077748"/>
              <a:ext cx="350837"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411" name="Rectangle 6"/>
            <p:cNvSpPr>
              <a:spLocks noChangeArrowheads="1"/>
            </p:cNvSpPr>
            <p:nvPr/>
          </p:nvSpPr>
          <p:spPr bwMode="auto">
            <a:xfrm>
              <a:off x="995363" y="2077748"/>
              <a:ext cx="34925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412" name="Rectangle 7"/>
            <p:cNvSpPr>
              <a:spLocks noChangeArrowheads="1"/>
            </p:cNvSpPr>
            <p:nvPr/>
          </p:nvSpPr>
          <p:spPr bwMode="auto">
            <a:xfrm>
              <a:off x="646113" y="2077748"/>
              <a:ext cx="34925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413" name="Rectangle 8"/>
            <p:cNvSpPr>
              <a:spLocks noChangeArrowheads="1"/>
            </p:cNvSpPr>
            <p:nvPr/>
          </p:nvSpPr>
          <p:spPr bwMode="auto">
            <a:xfrm>
              <a:off x="296863" y="2077748"/>
              <a:ext cx="34925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414" name="Rectangle 9"/>
            <p:cNvSpPr>
              <a:spLocks noChangeArrowheads="1"/>
            </p:cNvSpPr>
            <p:nvPr/>
          </p:nvSpPr>
          <p:spPr bwMode="auto">
            <a:xfrm>
              <a:off x="296863" y="1953923"/>
              <a:ext cx="244633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April 2016</a:t>
              </a:r>
            </a:p>
            <a:p>
              <a:pPr algn="ctr" eaLnBrk="1" fontAlgn="b" hangingPunct="1">
                <a:spcBef>
                  <a:spcPct val="0"/>
                </a:spcBef>
                <a:buFontTx/>
                <a:buNone/>
              </a:pPr>
              <a:endParaRPr lang="en-US" altLang="en-US" sz="1000" b="1"/>
            </a:p>
          </p:txBody>
        </p:sp>
        <p:sp>
          <p:nvSpPr>
            <p:cNvPr id="3415" name="Rectangle 115"/>
            <p:cNvSpPr>
              <a:spLocks noChangeArrowheads="1"/>
            </p:cNvSpPr>
            <p:nvPr/>
          </p:nvSpPr>
          <p:spPr bwMode="auto">
            <a:xfrm>
              <a:off x="2366885" y="3156697"/>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3416" name="Rectangle 114"/>
            <p:cNvSpPr>
              <a:spLocks noChangeArrowheads="1"/>
            </p:cNvSpPr>
            <p:nvPr/>
          </p:nvSpPr>
          <p:spPr bwMode="auto">
            <a:xfrm>
              <a:off x="2017635" y="3156697"/>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417" name="Rectangle 113"/>
            <p:cNvSpPr>
              <a:spLocks noChangeArrowheads="1"/>
            </p:cNvSpPr>
            <p:nvPr/>
          </p:nvSpPr>
          <p:spPr bwMode="auto">
            <a:xfrm>
              <a:off x="1668385" y="3156697"/>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418" name="Rectangle 112"/>
            <p:cNvSpPr>
              <a:spLocks noChangeArrowheads="1"/>
            </p:cNvSpPr>
            <p:nvPr/>
          </p:nvSpPr>
          <p:spPr bwMode="auto">
            <a:xfrm>
              <a:off x="1322310" y="3155110"/>
              <a:ext cx="349250" cy="23177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419" name="Rectangle 111"/>
            <p:cNvSpPr>
              <a:spLocks noChangeArrowheads="1"/>
            </p:cNvSpPr>
            <p:nvPr/>
          </p:nvSpPr>
          <p:spPr bwMode="auto">
            <a:xfrm>
              <a:off x="1013179" y="3158284"/>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420" name="Rectangle 110"/>
            <p:cNvSpPr>
              <a:spLocks noChangeArrowheads="1"/>
            </p:cNvSpPr>
            <p:nvPr/>
          </p:nvSpPr>
          <p:spPr bwMode="auto">
            <a:xfrm>
              <a:off x="671601" y="3160007"/>
              <a:ext cx="350837"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421" name="Rectangle 109"/>
            <p:cNvSpPr>
              <a:spLocks noChangeArrowheads="1"/>
            </p:cNvSpPr>
            <p:nvPr/>
          </p:nvSpPr>
          <p:spPr bwMode="auto">
            <a:xfrm>
              <a:off x="322351" y="3160007"/>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422" name="Rectangle 108"/>
            <p:cNvSpPr>
              <a:spLocks noChangeArrowheads="1"/>
            </p:cNvSpPr>
            <p:nvPr/>
          </p:nvSpPr>
          <p:spPr bwMode="auto">
            <a:xfrm>
              <a:off x="2366885" y="2926510"/>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423" name="Rectangle 107"/>
            <p:cNvSpPr>
              <a:spLocks noChangeArrowheads="1"/>
            </p:cNvSpPr>
            <p:nvPr/>
          </p:nvSpPr>
          <p:spPr bwMode="auto">
            <a:xfrm>
              <a:off x="2017635" y="2926510"/>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424" name="Rectangle 106"/>
            <p:cNvSpPr>
              <a:spLocks noChangeArrowheads="1"/>
            </p:cNvSpPr>
            <p:nvPr/>
          </p:nvSpPr>
          <p:spPr bwMode="auto">
            <a:xfrm>
              <a:off x="1668385" y="2926510"/>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425" name="Rectangle 105"/>
            <p:cNvSpPr>
              <a:spLocks noChangeArrowheads="1"/>
            </p:cNvSpPr>
            <p:nvPr/>
          </p:nvSpPr>
          <p:spPr bwMode="auto">
            <a:xfrm>
              <a:off x="1322310" y="2924922"/>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426" name="Rectangle 104"/>
            <p:cNvSpPr>
              <a:spLocks noChangeArrowheads="1"/>
            </p:cNvSpPr>
            <p:nvPr/>
          </p:nvSpPr>
          <p:spPr bwMode="auto">
            <a:xfrm>
              <a:off x="1013179" y="2928096"/>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427" name="Rectangle 103"/>
            <p:cNvSpPr>
              <a:spLocks noChangeArrowheads="1"/>
            </p:cNvSpPr>
            <p:nvPr/>
          </p:nvSpPr>
          <p:spPr bwMode="auto">
            <a:xfrm>
              <a:off x="671601" y="2929819"/>
              <a:ext cx="350837"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428" name="Rectangle 102"/>
            <p:cNvSpPr>
              <a:spLocks noChangeArrowheads="1"/>
            </p:cNvSpPr>
            <p:nvPr/>
          </p:nvSpPr>
          <p:spPr bwMode="auto">
            <a:xfrm>
              <a:off x="322351" y="2929819"/>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429" name="Rectangle 101"/>
            <p:cNvSpPr>
              <a:spLocks noChangeArrowheads="1"/>
            </p:cNvSpPr>
            <p:nvPr/>
          </p:nvSpPr>
          <p:spPr bwMode="auto">
            <a:xfrm>
              <a:off x="2366885" y="2696322"/>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430" name="Rectangle 100"/>
            <p:cNvSpPr>
              <a:spLocks noChangeArrowheads="1"/>
            </p:cNvSpPr>
            <p:nvPr/>
          </p:nvSpPr>
          <p:spPr bwMode="auto">
            <a:xfrm>
              <a:off x="2017635" y="2696322"/>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431" name="Rectangle 99"/>
            <p:cNvSpPr>
              <a:spLocks noChangeArrowheads="1"/>
            </p:cNvSpPr>
            <p:nvPr/>
          </p:nvSpPr>
          <p:spPr bwMode="auto">
            <a:xfrm>
              <a:off x="1668385" y="2696322"/>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432" name="Rectangle 98"/>
            <p:cNvSpPr>
              <a:spLocks noChangeArrowheads="1"/>
            </p:cNvSpPr>
            <p:nvPr/>
          </p:nvSpPr>
          <p:spPr bwMode="auto">
            <a:xfrm>
              <a:off x="1322310" y="2694735"/>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433" name="Rectangle 97"/>
            <p:cNvSpPr>
              <a:spLocks noChangeArrowheads="1"/>
            </p:cNvSpPr>
            <p:nvPr/>
          </p:nvSpPr>
          <p:spPr bwMode="auto">
            <a:xfrm>
              <a:off x="1013179" y="2699496"/>
              <a:ext cx="349250" cy="22860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434" name="Rectangle 96"/>
            <p:cNvSpPr>
              <a:spLocks noChangeArrowheads="1"/>
            </p:cNvSpPr>
            <p:nvPr/>
          </p:nvSpPr>
          <p:spPr bwMode="auto">
            <a:xfrm>
              <a:off x="671601" y="2701219"/>
              <a:ext cx="350837" cy="22860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435" name="Rectangle 95"/>
            <p:cNvSpPr>
              <a:spLocks noChangeArrowheads="1"/>
            </p:cNvSpPr>
            <p:nvPr/>
          </p:nvSpPr>
          <p:spPr bwMode="auto">
            <a:xfrm>
              <a:off x="322351" y="2701219"/>
              <a:ext cx="349250" cy="22860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436" name="Rectangle 94"/>
            <p:cNvSpPr>
              <a:spLocks noChangeArrowheads="1"/>
            </p:cNvSpPr>
            <p:nvPr/>
          </p:nvSpPr>
          <p:spPr bwMode="auto">
            <a:xfrm>
              <a:off x="2366885" y="2467722"/>
              <a:ext cx="349250" cy="22860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437" name="Rectangle 93"/>
            <p:cNvSpPr>
              <a:spLocks noChangeArrowheads="1"/>
            </p:cNvSpPr>
            <p:nvPr/>
          </p:nvSpPr>
          <p:spPr bwMode="auto">
            <a:xfrm>
              <a:off x="2017635" y="2467722"/>
              <a:ext cx="349250" cy="22860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438" name="Rectangle 92"/>
            <p:cNvSpPr>
              <a:spLocks noChangeArrowheads="1"/>
            </p:cNvSpPr>
            <p:nvPr/>
          </p:nvSpPr>
          <p:spPr bwMode="auto">
            <a:xfrm>
              <a:off x="1668385" y="2467722"/>
              <a:ext cx="349250" cy="22860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439" name="Rectangle 91"/>
            <p:cNvSpPr>
              <a:spLocks noChangeArrowheads="1"/>
            </p:cNvSpPr>
            <p:nvPr/>
          </p:nvSpPr>
          <p:spPr bwMode="auto">
            <a:xfrm>
              <a:off x="1322310" y="2466135"/>
              <a:ext cx="349250" cy="22860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440" name="Rectangle 90"/>
            <p:cNvSpPr>
              <a:spLocks noChangeArrowheads="1"/>
            </p:cNvSpPr>
            <p:nvPr/>
          </p:nvSpPr>
          <p:spPr bwMode="auto">
            <a:xfrm>
              <a:off x="1013179" y="2469309"/>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441" name="Rectangle 89"/>
            <p:cNvSpPr>
              <a:spLocks noChangeArrowheads="1"/>
            </p:cNvSpPr>
            <p:nvPr/>
          </p:nvSpPr>
          <p:spPr bwMode="auto">
            <a:xfrm>
              <a:off x="671601" y="2471032"/>
              <a:ext cx="350837"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442" name="Rectangle 88"/>
            <p:cNvSpPr>
              <a:spLocks noChangeArrowheads="1"/>
            </p:cNvSpPr>
            <p:nvPr/>
          </p:nvSpPr>
          <p:spPr bwMode="auto">
            <a:xfrm>
              <a:off x="322351" y="2471032"/>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443" name="Rectangle 87"/>
            <p:cNvSpPr>
              <a:spLocks noChangeArrowheads="1"/>
            </p:cNvSpPr>
            <p:nvPr/>
          </p:nvSpPr>
          <p:spPr bwMode="auto">
            <a:xfrm>
              <a:off x="2366885" y="2237535"/>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444" name="Rectangle 86"/>
            <p:cNvSpPr>
              <a:spLocks noChangeArrowheads="1"/>
            </p:cNvSpPr>
            <p:nvPr/>
          </p:nvSpPr>
          <p:spPr bwMode="auto">
            <a:xfrm>
              <a:off x="2017635" y="2237535"/>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445" name="Rectangle 85"/>
            <p:cNvSpPr>
              <a:spLocks noChangeArrowheads="1"/>
            </p:cNvSpPr>
            <p:nvPr/>
          </p:nvSpPr>
          <p:spPr bwMode="auto">
            <a:xfrm>
              <a:off x="1668385" y="2237535"/>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446" name="Rectangle 115"/>
            <p:cNvSpPr>
              <a:spLocks noChangeArrowheads="1"/>
            </p:cNvSpPr>
            <p:nvPr/>
          </p:nvSpPr>
          <p:spPr bwMode="auto">
            <a:xfrm>
              <a:off x="333082" y="2242296"/>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3447" name="Rectangle 115"/>
            <p:cNvSpPr>
              <a:spLocks noChangeArrowheads="1"/>
            </p:cNvSpPr>
            <p:nvPr/>
          </p:nvSpPr>
          <p:spPr bwMode="auto">
            <a:xfrm>
              <a:off x="682332" y="2242296"/>
              <a:ext cx="350837"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3448" name="Rectangle 115"/>
            <p:cNvSpPr>
              <a:spLocks noChangeArrowheads="1"/>
            </p:cNvSpPr>
            <p:nvPr/>
          </p:nvSpPr>
          <p:spPr bwMode="auto">
            <a:xfrm>
              <a:off x="1013179" y="2242756"/>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3449" name="Rectangle 115"/>
            <p:cNvSpPr>
              <a:spLocks noChangeArrowheads="1"/>
            </p:cNvSpPr>
            <p:nvPr/>
          </p:nvSpPr>
          <p:spPr bwMode="auto">
            <a:xfrm>
              <a:off x="1322310" y="2237535"/>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3450" name="Line 838"/>
            <p:cNvSpPr>
              <a:spLocks noChangeShapeType="1"/>
            </p:cNvSpPr>
            <p:nvPr/>
          </p:nvSpPr>
          <p:spPr bwMode="auto">
            <a:xfrm flipV="1">
              <a:off x="382588" y="2061873"/>
              <a:ext cx="2395537"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080" name="Text Box 850"/>
          <p:cNvSpPr txBox="1">
            <a:spLocks noChangeArrowheads="1"/>
          </p:cNvSpPr>
          <p:nvPr/>
        </p:nvSpPr>
        <p:spPr bwMode="auto">
          <a:xfrm>
            <a:off x="8304213" y="34925"/>
            <a:ext cx="900112" cy="3810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2800" b="1" baseline="-25000"/>
              <a:t>2016</a:t>
            </a:r>
            <a:endParaRPr lang="en-US" altLang="en-US" sz="2800" b="1" baseline="-25000"/>
          </a:p>
        </p:txBody>
      </p:sp>
      <p:grpSp>
        <p:nvGrpSpPr>
          <p:cNvPr id="3081" name="Group 15"/>
          <p:cNvGrpSpPr>
            <a:grpSpLocks/>
          </p:cNvGrpSpPr>
          <p:nvPr/>
        </p:nvGrpSpPr>
        <p:grpSpPr bwMode="auto">
          <a:xfrm>
            <a:off x="5892800" y="168275"/>
            <a:ext cx="2413000" cy="1460500"/>
            <a:chOff x="5892800" y="157305"/>
            <a:chExt cx="2412502" cy="1460735"/>
          </a:xfrm>
        </p:grpSpPr>
        <p:sp>
          <p:nvSpPr>
            <p:cNvPr id="3364" name="Rectangle 2"/>
            <p:cNvSpPr>
              <a:spLocks noChangeArrowheads="1"/>
            </p:cNvSpPr>
            <p:nvPr/>
          </p:nvSpPr>
          <p:spPr bwMode="auto">
            <a:xfrm>
              <a:off x="7959725" y="282718"/>
              <a:ext cx="344488"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365" name="Rectangle 3"/>
            <p:cNvSpPr>
              <a:spLocks noChangeArrowheads="1"/>
            </p:cNvSpPr>
            <p:nvPr/>
          </p:nvSpPr>
          <p:spPr bwMode="auto">
            <a:xfrm>
              <a:off x="7615238" y="282718"/>
              <a:ext cx="344487"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366" name="Rectangle 4"/>
            <p:cNvSpPr>
              <a:spLocks noChangeArrowheads="1"/>
            </p:cNvSpPr>
            <p:nvPr/>
          </p:nvSpPr>
          <p:spPr bwMode="auto">
            <a:xfrm>
              <a:off x="7270750" y="282718"/>
              <a:ext cx="344488"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367" name="Rectangle 5"/>
            <p:cNvSpPr>
              <a:spLocks noChangeArrowheads="1"/>
            </p:cNvSpPr>
            <p:nvPr/>
          </p:nvSpPr>
          <p:spPr bwMode="auto">
            <a:xfrm>
              <a:off x="6926263" y="282718"/>
              <a:ext cx="344487"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368" name="Rectangle 6"/>
            <p:cNvSpPr>
              <a:spLocks noChangeArrowheads="1"/>
            </p:cNvSpPr>
            <p:nvPr/>
          </p:nvSpPr>
          <p:spPr bwMode="auto">
            <a:xfrm>
              <a:off x="6581775" y="282718"/>
              <a:ext cx="344488"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369" name="Rectangle 7"/>
            <p:cNvSpPr>
              <a:spLocks noChangeArrowheads="1"/>
            </p:cNvSpPr>
            <p:nvPr/>
          </p:nvSpPr>
          <p:spPr bwMode="auto">
            <a:xfrm>
              <a:off x="6237288" y="282718"/>
              <a:ext cx="344487"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370" name="Rectangle 8"/>
            <p:cNvSpPr>
              <a:spLocks noChangeArrowheads="1"/>
            </p:cNvSpPr>
            <p:nvPr/>
          </p:nvSpPr>
          <p:spPr bwMode="auto">
            <a:xfrm>
              <a:off x="5892800" y="282718"/>
              <a:ext cx="344488"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371" name="Rectangle 9"/>
            <p:cNvSpPr>
              <a:spLocks noChangeArrowheads="1"/>
            </p:cNvSpPr>
            <p:nvPr/>
          </p:nvSpPr>
          <p:spPr bwMode="auto">
            <a:xfrm>
              <a:off x="5892800" y="157305"/>
              <a:ext cx="2411413" cy="12541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March 2016</a:t>
              </a:r>
            </a:p>
            <a:p>
              <a:pPr algn="ctr" eaLnBrk="1" fontAlgn="b" hangingPunct="1">
                <a:spcBef>
                  <a:spcPct val="0"/>
                </a:spcBef>
                <a:buFontTx/>
                <a:buNone/>
              </a:pPr>
              <a:endParaRPr lang="en-US" altLang="en-US" sz="1000" b="1"/>
            </a:p>
          </p:txBody>
        </p:sp>
        <p:sp>
          <p:nvSpPr>
            <p:cNvPr id="3372" name="Rectangle 112"/>
            <p:cNvSpPr>
              <a:spLocks noChangeArrowheads="1"/>
            </p:cNvSpPr>
            <p:nvPr/>
          </p:nvSpPr>
          <p:spPr bwMode="auto">
            <a:xfrm>
              <a:off x="6925764" y="1377630"/>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3373" name="Rectangle 111"/>
            <p:cNvSpPr>
              <a:spLocks noChangeArrowheads="1"/>
            </p:cNvSpPr>
            <p:nvPr/>
          </p:nvSpPr>
          <p:spPr bwMode="auto">
            <a:xfrm>
              <a:off x="6602058" y="1376180"/>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374" name="Rectangle 110"/>
            <p:cNvSpPr>
              <a:spLocks noChangeArrowheads="1"/>
            </p:cNvSpPr>
            <p:nvPr/>
          </p:nvSpPr>
          <p:spPr bwMode="auto">
            <a:xfrm>
              <a:off x="6257571" y="1389440"/>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375" name="Rectangle 109"/>
            <p:cNvSpPr>
              <a:spLocks noChangeArrowheads="1"/>
            </p:cNvSpPr>
            <p:nvPr/>
          </p:nvSpPr>
          <p:spPr bwMode="auto">
            <a:xfrm>
              <a:off x="5913084" y="1389440"/>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376" name="Rectangle 108"/>
            <p:cNvSpPr>
              <a:spLocks noChangeArrowheads="1"/>
            </p:cNvSpPr>
            <p:nvPr/>
          </p:nvSpPr>
          <p:spPr bwMode="auto">
            <a:xfrm>
              <a:off x="7960814" y="1150618"/>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377" name="Rectangle 107"/>
            <p:cNvSpPr>
              <a:spLocks noChangeArrowheads="1"/>
            </p:cNvSpPr>
            <p:nvPr/>
          </p:nvSpPr>
          <p:spPr bwMode="auto">
            <a:xfrm>
              <a:off x="7616327" y="1150618"/>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378" name="Rectangle 106"/>
            <p:cNvSpPr>
              <a:spLocks noChangeArrowheads="1"/>
            </p:cNvSpPr>
            <p:nvPr/>
          </p:nvSpPr>
          <p:spPr bwMode="auto">
            <a:xfrm>
              <a:off x="7271839" y="1150618"/>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379" name="Rectangle 105"/>
            <p:cNvSpPr>
              <a:spLocks noChangeArrowheads="1"/>
            </p:cNvSpPr>
            <p:nvPr/>
          </p:nvSpPr>
          <p:spPr bwMode="auto">
            <a:xfrm>
              <a:off x="6925764" y="1149030"/>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380" name="Rectangle 104"/>
            <p:cNvSpPr>
              <a:spLocks noChangeArrowheads="1"/>
            </p:cNvSpPr>
            <p:nvPr/>
          </p:nvSpPr>
          <p:spPr bwMode="auto">
            <a:xfrm>
              <a:off x="6602058" y="1145992"/>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381" name="Rectangle 103"/>
            <p:cNvSpPr>
              <a:spLocks noChangeArrowheads="1"/>
            </p:cNvSpPr>
            <p:nvPr/>
          </p:nvSpPr>
          <p:spPr bwMode="auto">
            <a:xfrm>
              <a:off x="6257571" y="1159252"/>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382" name="Rectangle 102"/>
            <p:cNvSpPr>
              <a:spLocks noChangeArrowheads="1"/>
            </p:cNvSpPr>
            <p:nvPr/>
          </p:nvSpPr>
          <p:spPr bwMode="auto">
            <a:xfrm>
              <a:off x="5913084" y="1159252"/>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383" name="Rectangle 101"/>
            <p:cNvSpPr>
              <a:spLocks noChangeArrowheads="1"/>
            </p:cNvSpPr>
            <p:nvPr/>
          </p:nvSpPr>
          <p:spPr bwMode="auto">
            <a:xfrm>
              <a:off x="7960814" y="920430"/>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384" name="Rectangle 100"/>
            <p:cNvSpPr>
              <a:spLocks noChangeArrowheads="1"/>
            </p:cNvSpPr>
            <p:nvPr/>
          </p:nvSpPr>
          <p:spPr bwMode="auto">
            <a:xfrm>
              <a:off x="7616327" y="920430"/>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385" name="Rectangle 99"/>
            <p:cNvSpPr>
              <a:spLocks noChangeArrowheads="1"/>
            </p:cNvSpPr>
            <p:nvPr/>
          </p:nvSpPr>
          <p:spPr bwMode="auto">
            <a:xfrm>
              <a:off x="7271839" y="920430"/>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386" name="Rectangle 98"/>
            <p:cNvSpPr>
              <a:spLocks noChangeArrowheads="1"/>
            </p:cNvSpPr>
            <p:nvPr/>
          </p:nvSpPr>
          <p:spPr bwMode="auto">
            <a:xfrm>
              <a:off x="6925764" y="918843"/>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387" name="Rectangle 97"/>
            <p:cNvSpPr>
              <a:spLocks noChangeArrowheads="1"/>
            </p:cNvSpPr>
            <p:nvPr/>
          </p:nvSpPr>
          <p:spPr bwMode="auto">
            <a:xfrm>
              <a:off x="6602058" y="91580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388" name="Rectangle 96"/>
            <p:cNvSpPr>
              <a:spLocks noChangeArrowheads="1"/>
            </p:cNvSpPr>
            <p:nvPr/>
          </p:nvSpPr>
          <p:spPr bwMode="auto">
            <a:xfrm>
              <a:off x="6257571" y="929065"/>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389" name="Rectangle 95"/>
            <p:cNvSpPr>
              <a:spLocks noChangeArrowheads="1"/>
            </p:cNvSpPr>
            <p:nvPr/>
          </p:nvSpPr>
          <p:spPr bwMode="auto">
            <a:xfrm>
              <a:off x="5913084" y="92906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390" name="Rectangle 94"/>
            <p:cNvSpPr>
              <a:spLocks noChangeArrowheads="1"/>
            </p:cNvSpPr>
            <p:nvPr/>
          </p:nvSpPr>
          <p:spPr bwMode="auto">
            <a:xfrm>
              <a:off x="7960814" y="690243"/>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391" name="Rectangle 93"/>
            <p:cNvSpPr>
              <a:spLocks noChangeArrowheads="1"/>
            </p:cNvSpPr>
            <p:nvPr/>
          </p:nvSpPr>
          <p:spPr bwMode="auto">
            <a:xfrm>
              <a:off x="7616327" y="690243"/>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392" name="Rectangle 92"/>
            <p:cNvSpPr>
              <a:spLocks noChangeArrowheads="1"/>
            </p:cNvSpPr>
            <p:nvPr/>
          </p:nvSpPr>
          <p:spPr bwMode="auto">
            <a:xfrm>
              <a:off x="7271839" y="690243"/>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393" name="Rectangle 91"/>
            <p:cNvSpPr>
              <a:spLocks noChangeArrowheads="1"/>
            </p:cNvSpPr>
            <p:nvPr/>
          </p:nvSpPr>
          <p:spPr bwMode="auto">
            <a:xfrm>
              <a:off x="6925764" y="688655"/>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394" name="Rectangle 90"/>
            <p:cNvSpPr>
              <a:spLocks noChangeArrowheads="1"/>
            </p:cNvSpPr>
            <p:nvPr/>
          </p:nvSpPr>
          <p:spPr bwMode="auto">
            <a:xfrm>
              <a:off x="6602058" y="685617"/>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395" name="Rectangle 89"/>
            <p:cNvSpPr>
              <a:spLocks noChangeArrowheads="1"/>
            </p:cNvSpPr>
            <p:nvPr/>
          </p:nvSpPr>
          <p:spPr bwMode="auto">
            <a:xfrm>
              <a:off x="6257571" y="698877"/>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396" name="Rectangle 88"/>
            <p:cNvSpPr>
              <a:spLocks noChangeArrowheads="1"/>
            </p:cNvSpPr>
            <p:nvPr/>
          </p:nvSpPr>
          <p:spPr bwMode="auto">
            <a:xfrm>
              <a:off x="5913084" y="698877"/>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397" name="Rectangle 87"/>
            <p:cNvSpPr>
              <a:spLocks noChangeArrowheads="1"/>
            </p:cNvSpPr>
            <p:nvPr/>
          </p:nvSpPr>
          <p:spPr bwMode="auto">
            <a:xfrm>
              <a:off x="7960814" y="460055"/>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398" name="Rectangle 86"/>
            <p:cNvSpPr>
              <a:spLocks noChangeArrowheads="1"/>
            </p:cNvSpPr>
            <p:nvPr/>
          </p:nvSpPr>
          <p:spPr bwMode="auto">
            <a:xfrm>
              <a:off x="7616327" y="460055"/>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399" name="Rectangle 85"/>
            <p:cNvSpPr>
              <a:spLocks noChangeArrowheads="1"/>
            </p:cNvSpPr>
            <p:nvPr/>
          </p:nvSpPr>
          <p:spPr bwMode="auto">
            <a:xfrm>
              <a:off x="7271839" y="460055"/>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400" name="Rectangle 84"/>
            <p:cNvSpPr>
              <a:spLocks noChangeArrowheads="1"/>
            </p:cNvSpPr>
            <p:nvPr/>
          </p:nvSpPr>
          <p:spPr bwMode="auto">
            <a:xfrm>
              <a:off x="6925764" y="458468"/>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401" name="Rectangle 83"/>
            <p:cNvSpPr>
              <a:spLocks noChangeArrowheads="1"/>
            </p:cNvSpPr>
            <p:nvPr/>
          </p:nvSpPr>
          <p:spPr bwMode="auto">
            <a:xfrm>
              <a:off x="6602058" y="457017"/>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402" name="Rectangle 82"/>
            <p:cNvSpPr>
              <a:spLocks noChangeArrowheads="1"/>
            </p:cNvSpPr>
            <p:nvPr/>
          </p:nvSpPr>
          <p:spPr bwMode="auto">
            <a:xfrm>
              <a:off x="6257571" y="470277"/>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403" name="Rectangle 81"/>
            <p:cNvSpPr>
              <a:spLocks noChangeArrowheads="1"/>
            </p:cNvSpPr>
            <p:nvPr/>
          </p:nvSpPr>
          <p:spPr bwMode="auto">
            <a:xfrm>
              <a:off x="5913084" y="470277"/>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3404" name="Rectangle 114"/>
            <p:cNvSpPr>
              <a:spLocks noChangeArrowheads="1"/>
            </p:cNvSpPr>
            <p:nvPr/>
          </p:nvSpPr>
          <p:spPr bwMode="auto">
            <a:xfrm>
              <a:off x="7960814" y="1377630"/>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3405" name="Rectangle 113"/>
            <p:cNvSpPr>
              <a:spLocks noChangeArrowheads="1"/>
            </p:cNvSpPr>
            <p:nvPr/>
          </p:nvSpPr>
          <p:spPr bwMode="auto">
            <a:xfrm>
              <a:off x="7616327" y="1377630"/>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3406" name="Rectangle 113"/>
            <p:cNvSpPr>
              <a:spLocks noChangeArrowheads="1"/>
            </p:cNvSpPr>
            <p:nvPr/>
          </p:nvSpPr>
          <p:spPr bwMode="auto">
            <a:xfrm>
              <a:off x="7270252" y="1377630"/>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grpSp>
        <p:nvGrpSpPr>
          <p:cNvPr id="3082" name="Group 18"/>
          <p:cNvGrpSpPr>
            <a:grpSpLocks/>
          </p:cNvGrpSpPr>
          <p:nvPr/>
        </p:nvGrpSpPr>
        <p:grpSpPr bwMode="auto">
          <a:xfrm>
            <a:off x="5867400" y="1954213"/>
            <a:ext cx="2489200" cy="1406525"/>
            <a:chOff x="5867718" y="1953923"/>
            <a:chExt cx="2488882" cy="1407560"/>
          </a:xfrm>
        </p:grpSpPr>
        <p:sp>
          <p:nvSpPr>
            <p:cNvPr id="3320" name="Rectangle 2"/>
            <p:cNvSpPr>
              <a:spLocks noChangeArrowheads="1"/>
            </p:cNvSpPr>
            <p:nvPr/>
          </p:nvSpPr>
          <p:spPr bwMode="auto">
            <a:xfrm>
              <a:off x="7934379" y="2076528"/>
              <a:ext cx="344444" cy="12260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321" name="Rectangle 3"/>
            <p:cNvSpPr>
              <a:spLocks noChangeArrowheads="1"/>
            </p:cNvSpPr>
            <p:nvPr/>
          </p:nvSpPr>
          <p:spPr bwMode="auto">
            <a:xfrm>
              <a:off x="7589936" y="2076528"/>
              <a:ext cx="344443" cy="12260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322" name="Rectangle 4"/>
            <p:cNvSpPr>
              <a:spLocks noChangeArrowheads="1"/>
            </p:cNvSpPr>
            <p:nvPr/>
          </p:nvSpPr>
          <p:spPr bwMode="auto">
            <a:xfrm>
              <a:off x="7245492" y="2076528"/>
              <a:ext cx="344444" cy="12260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323" name="Rectangle 5"/>
            <p:cNvSpPr>
              <a:spLocks noChangeArrowheads="1"/>
            </p:cNvSpPr>
            <p:nvPr/>
          </p:nvSpPr>
          <p:spPr bwMode="auto">
            <a:xfrm>
              <a:off x="6901049" y="2076528"/>
              <a:ext cx="344443" cy="12260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324" name="Rectangle 6"/>
            <p:cNvSpPr>
              <a:spLocks noChangeArrowheads="1"/>
            </p:cNvSpPr>
            <p:nvPr/>
          </p:nvSpPr>
          <p:spPr bwMode="auto">
            <a:xfrm>
              <a:off x="6556605" y="2076528"/>
              <a:ext cx="344444" cy="12260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325" name="Rectangle 7"/>
            <p:cNvSpPr>
              <a:spLocks noChangeArrowheads="1"/>
            </p:cNvSpPr>
            <p:nvPr/>
          </p:nvSpPr>
          <p:spPr bwMode="auto">
            <a:xfrm>
              <a:off x="6212162" y="2076528"/>
              <a:ext cx="344443" cy="12260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326" name="Rectangle 8"/>
            <p:cNvSpPr>
              <a:spLocks noChangeArrowheads="1"/>
            </p:cNvSpPr>
            <p:nvPr/>
          </p:nvSpPr>
          <p:spPr bwMode="auto">
            <a:xfrm>
              <a:off x="5867718" y="2076528"/>
              <a:ext cx="344444" cy="12260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327" name="Rectangle 9"/>
            <p:cNvSpPr>
              <a:spLocks noChangeArrowheads="1"/>
            </p:cNvSpPr>
            <p:nvPr/>
          </p:nvSpPr>
          <p:spPr bwMode="auto">
            <a:xfrm>
              <a:off x="5867718" y="1953923"/>
              <a:ext cx="2411105" cy="12260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June 2016</a:t>
              </a:r>
            </a:p>
            <a:p>
              <a:pPr algn="ctr" eaLnBrk="1" fontAlgn="b" hangingPunct="1">
                <a:spcBef>
                  <a:spcPct val="0"/>
                </a:spcBef>
                <a:buFontTx/>
                <a:buNone/>
              </a:pPr>
              <a:endParaRPr lang="en-US" altLang="en-US" sz="1000" b="1"/>
            </a:p>
          </p:txBody>
        </p:sp>
        <p:sp>
          <p:nvSpPr>
            <p:cNvPr id="3328" name="Rectangle 112"/>
            <p:cNvSpPr>
              <a:spLocks noChangeArrowheads="1"/>
            </p:cNvSpPr>
            <p:nvPr/>
          </p:nvSpPr>
          <p:spPr bwMode="auto">
            <a:xfrm>
              <a:off x="6927151" y="3130704"/>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329" name="Rectangle 111"/>
            <p:cNvSpPr>
              <a:spLocks noChangeArrowheads="1"/>
            </p:cNvSpPr>
            <p:nvPr/>
          </p:nvSpPr>
          <p:spPr bwMode="auto">
            <a:xfrm>
              <a:off x="6568022" y="3128700"/>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330" name="Rectangle 110"/>
            <p:cNvSpPr>
              <a:spLocks noChangeArrowheads="1"/>
            </p:cNvSpPr>
            <p:nvPr/>
          </p:nvSpPr>
          <p:spPr bwMode="auto">
            <a:xfrm>
              <a:off x="6244436" y="3135769"/>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331" name="Rectangle 109"/>
            <p:cNvSpPr>
              <a:spLocks noChangeArrowheads="1"/>
            </p:cNvSpPr>
            <p:nvPr/>
          </p:nvSpPr>
          <p:spPr bwMode="auto">
            <a:xfrm>
              <a:off x="5899993" y="3135769"/>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332" name="Rectangle 108"/>
            <p:cNvSpPr>
              <a:spLocks noChangeArrowheads="1"/>
            </p:cNvSpPr>
            <p:nvPr/>
          </p:nvSpPr>
          <p:spPr bwMode="auto">
            <a:xfrm>
              <a:off x="7960482" y="2904109"/>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333" name="Rectangle 107"/>
            <p:cNvSpPr>
              <a:spLocks noChangeArrowheads="1"/>
            </p:cNvSpPr>
            <p:nvPr/>
          </p:nvSpPr>
          <p:spPr bwMode="auto">
            <a:xfrm>
              <a:off x="7616039" y="2904109"/>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334" name="Rectangle 106"/>
            <p:cNvSpPr>
              <a:spLocks noChangeArrowheads="1"/>
            </p:cNvSpPr>
            <p:nvPr/>
          </p:nvSpPr>
          <p:spPr bwMode="auto">
            <a:xfrm>
              <a:off x="7271595" y="2904196"/>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335" name="Rectangle 105"/>
            <p:cNvSpPr>
              <a:spLocks noChangeArrowheads="1"/>
            </p:cNvSpPr>
            <p:nvPr/>
          </p:nvSpPr>
          <p:spPr bwMode="auto">
            <a:xfrm>
              <a:off x="6927151" y="2904990"/>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336" name="Rectangle 104"/>
            <p:cNvSpPr>
              <a:spLocks noChangeArrowheads="1"/>
            </p:cNvSpPr>
            <p:nvPr/>
          </p:nvSpPr>
          <p:spPr bwMode="auto">
            <a:xfrm>
              <a:off x="6568022" y="2902986"/>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337" name="Rectangle 103"/>
            <p:cNvSpPr>
              <a:spLocks noChangeArrowheads="1"/>
            </p:cNvSpPr>
            <p:nvPr/>
          </p:nvSpPr>
          <p:spPr bwMode="auto">
            <a:xfrm>
              <a:off x="6244436" y="2910055"/>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338" name="Rectangle 102"/>
            <p:cNvSpPr>
              <a:spLocks noChangeArrowheads="1"/>
            </p:cNvSpPr>
            <p:nvPr/>
          </p:nvSpPr>
          <p:spPr bwMode="auto">
            <a:xfrm>
              <a:off x="5899993" y="2910055"/>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339" name="Rectangle 101"/>
            <p:cNvSpPr>
              <a:spLocks noChangeArrowheads="1"/>
            </p:cNvSpPr>
            <p:nvPr/>
          </p:nvSpPr>
          <p:spPr bwMode="auto">
            <a:xfrm>
              <a:off x="7960482" y="2678395"/>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340" name="Rectangle 100"/>
            <p:cNvSpPr>
              <a:spLocks noChangeArrowheads="1"/>
            </p:cNvSpPr>
            <p:nvPr/>
          </p:nvSpPr>
          <p:spPr bwMode="auto">
            <a:xfrm>
              <a:off x="7616039" y="2678395"/>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341" name="Rectangle 99"/>
            <p:cNvSpPr>
              <a:spLocks noChangeArrowheads="1"/>
            </p:cNvSpPr>
            <p:nvPr/>
          </p:nvSpPr>
          <p:spPr bwMode="auto">
            <a:xfrm>
              <a:off x="7271595" y="2678481"/>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342" name="Rectangle 98"/>
            <p:cNvSpPr>
              <a:spLocks noChangeArrowheads="1"/>
            </p:cNvSpPr>
            <p:nvPr/>
          </p:nvSpPr>
          <p:spPr bwMode="auto">
            <a:xfrm>
              <a:off x="6927151" y="2679276"/>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343" name="Rectangle 97"/>
            <p:cNvSpPr>
              <a:spLocks noChangeArrowheads="1"/>
            </p:cNvSpPr>
            <p:nvPr/>
          </p:nvSpPr>
          <p:spPr bwMode="auto">
            <a:xfrm>
              <a:off x="6568022" y="2677273"/>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344" name="Rectangle 96"/>
            <p:cNvSpPr>
              <a:spLocks noChangeArrowheads="1"/>
            </p:cNvSpPr>
            <p:nvPr/>
          </p:nvSpPr>
          <p:spPr bwMode="auto">
            <a:xfrm>
              <a:off x="6244436" y="2684342"/>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345" name="Rectangle 95"/>
            <p:cNvSpPr>
              <a:spLocks noChangeArrowheads="1"/>
            </p:cNvSpPr>
            <p:nvPr/>
          </p:nvSpPr>
          <p:spPr bwMode="auto">
            <a:xfrm>
              <a:off x="5899993" y="2684342"/>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346" name="Rectangle 94"/>
            <p:cNvSpPr>
              <a:spLocks noChangeArrowheads="1"/>
            </p:cNvSpPr>
            <p:nvPr/>
          </p:nvSpPr>
          <p:spPr bwMode="auto">
            <a:xfrm>
              <a:off x="7960482" y="2452681"/>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347" name="Rectangle 93"/>
            <p:cNvSpPr>
              <a:spLocks noChangeArrowheads="1"/>
            </p:cNvSpPr>
            <p:nvPr/>
          </p:nvSpPr>
          <p:spPr bwMode="auto">
            <a:xfrm>
              <a:off x="7616039" y="2452681"/>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348" name="Rectangle 92"/>
            <p:cNvSpPr>
              <a:spLocks noChangeArrowheads="1"/>
            </p:cNvSpPr>
            <p:nvPr/>
          </p:nvSpPr>
          <p:spPr bwMode="auto">
            <a:xfrm>
              <a:off x="7271595" y="2452767"/>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349" name="Rectangle 91"/>
            <p:cNvSpPr>
              <a:spLocks noChangeArrowheads="1"/>
            </p:cNvSpPr>
            <p:nvPr/>
          </p:nvSpPr>
          <p:spPr bwMode="auto">
            <a:xfrm>
              <a:off x="6927151" y="2453562"/>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350" name="Rectangle 90"/>
            <p:cNvSpPr>
              <a:spLocks noChangeArrowheads="1"/>
            </p:cNvSpPr>
            <p:nvPr/>
          </p:nvSpPr>
          <p:spPr bwMode="auto">
            <a:xfrm>
              <a:off x="6568022" y="2451558"/>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351" name="Rectangle 89"/>
            <p:cNvSpPr>
              <a:spLocks noChangeArrowheads="1"/>
            </p:cNvSpPr>
            <p:nvPr/>
          </p:nvSpPr>
          <p:spPr bwMode="auto">
            <a:xfrm>
              <a:off x="6244436" y="2458627"/>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352" name="Rectangle 88"/>
            <p:cNvSpPr>
              <a:spLocks noChangeArrowheads="1"/>
            </p:cNvSpPr>
            <p:nvPr/>
          </p:nvSpPr>
          <p:spPr bwMode="auto">
            <a:xfrm>
              <a:off x="5899993" y="2458627"/>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353" name="Rectangle 87"/>
            <p:cNvSpPr>
              <a:spLocks noChangeArrowheads="1"/>
            </p:cNvSpPr>
            <p:nvPr/>
          </p:nvSpPr>
          <p:spPr bwMode="auto">
            <a:xfrm>
              <a:off x="7960482" y="2226967"/>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354" name="Rectangle 86"/>
            <p:cNvSpPr>
              <a:spLocks noChangeArrowheads="1"/>
            </p:cNvSpPr>
            <p:nvPr/>
          </p:nvSpPr>
          <p:spPr bwMode="auto">
            <a:xfrm>
              <a:off x="7616039" y="2226967"/>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355" name="Rectangle 85"/>
            <p:cNvSpPr>
              <a:spLocks noChangeArrowheads="1"/>
            </p:cNvSpPr>
            <p:nvPr/>
          </p:nvSpPr>
          <p:spPr bwMode="auto">
            <a:xfrm>
              <a:off x="7271595" y="2225828"/>
              <a:ext cx="344444" cy="2269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356" name="Rectangle 84"/>
            <p:cNvSpPr>
              <a:spLocks noChangeArrowheads="1"/>
            </p:cNvSpPr>
            <p:nvPr/>
          </p:nvSpPr>
          <p:spPr bwMode="auto">
            <a:xfrm>
              <a:off x="6927151" y="2227847"/>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357" name="Rectangle 83"/>
            <p:cNvSpPr>
              <a:spLocks noChangeArrowheads="1"/>
            </p:cNvSpPr>
            <p:nvPr/>
          </p:nvSpPr>
          <p:spPr bwMode="auto">
            <a:xfrm>
              <a:off x="6568022" y="2225844"/>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358" name="Line 838"/>
            <p:cNvSpPr>
              <a:spLocks noChangeShapeType="1"/>
            </p:cNvSpPr>
            <p:nvPr/>
          </p:nvSpPr>
          <p:spPr bwMode="auto">
            <a:xfrm flipV="1">
              <a:off x="5961369" y="2059904"/>
              <a:ext cx="239523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59" name="Rectangle 115"/>
            <p:cNvSpPr>
              <a:spLocks noChangeArrowheads="1"/>
            </p:cNvSpPr>
            <p:nvPr/>
          </p:nvSpPr>
          <p:spPr bwMode="auto">
            <a:xfrm>
              <a:off x="5891917" y="2232913"/>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3360" name="Rectangle 114"/>
            <p:cNvSpPr>
              <a:spLocks noChangeArrowheads="1"/>
            </p:cNvSpPr>
            <p:nvPr/>
          </p:nvSpPr>
          <p:spPr bwMode="auto">
            <a:xfrm>
              <a:off x="7962388" y="3128035"/>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3361" name="Rectangle 113"/>
            <p:cNvSpPr>
              <a:spLocks noChangeArrowheads="1"/>
            </p:cNvSpPr>
            <p:nvPr/>
          </p:nvSpPr>
          <p:spPr bwMode="auto">
            <a:xfrm>
              <a:off x="7617944" y="3129086"/>
              <a:ext cx="344444" cy="22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3362" name="Rectangle 81"/>
            <p:cNvSpPr>
              <a:spLocks noChangeArrowheads="1"/>
            </p:cNvSpPr>
            <p:nvPr/>
          </p:nvSpPr>
          <p:spPr bwMode="auto">
            <a:xfrm>
              <a:off x="6236361" y="2233780"/>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3363" name="Rectangle 113"/>
            <p:cNvSpPr>
              <a:spLocks noChangeArrowheads="1"/>
            </p:cNvSpPr>
            <p:nvPr/>
          </p:nvSpPr>
          <p:spPr bwMode="auto">
            <a:xfrm>
              <a:off x="7271596" y="3132029"/>
              <a:ext cx="344444" cy="22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grpSp>
        <p:nvGrpSpPr>
          <p:cNvPr id="3083" name="Group 20"/>
          <p:cNvGrpSpPr>
            <a:grpSpLocks/>
          </p:cNvGrpSpPr>
          <p:nvPr/>
        </p:nvGrpSpPr>
        <p:grpSpPr bwMode="auto">
          <a:xfrm>
            <a:off x="2997200" y="3598863"/>
            <a:ext cx="2463800" cy="1360487"/>
            <a:chOff x="2997643" y="3598858"/>
            <a:chExt cx="2463357" cy="1360962"/>
          </a:xfrm>
        </p:grpSpPr>
        <p:sp>
          <p:nvSpPr>
            <p:cNvPr id="3276" name="Rectangle 2"/>
            <p:cNvSpPr>
              <a:spLocks noChangeArrowheads="1"/>
            </p:cNvSpPr>
            <p:nvPr/>
          </p:nvSpPr>
          <p:spPr bwMode="auto">
            <a:xfrm>
              <a:off x="5063824" y="3723819"/>
              <a:ext cx="344364" cy="12496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277" name="Rectangle 3"/>
            <p:cNvSpPr>
              <a:spLocks noChangeArrowheads="1"/>
            </p:cNvSpPr>
            <p:nvPr/>
          </p:nvSpPr>
          <p:spPr bwMode="auto">
            <a:xfrm>
              <a:off x="4719461" y="3723819"/>
              <a:ext cx="344363" cy="12496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278" name="Rectangle 4"/>
            <p:cNvSpPr>
              <a:spLocks noChangeArrowheads="1"/>
            </p:cNvSpPr>
            <p:nvPr/>
          </p:nvSpPr>
          <p:spPr bwMode="auto">
            <a:xfrm>
              <a:off x="4375097" y="3723819"/>
              <a:ext cx="344364" cy="12496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279" name="Rectangle 5"/>
            <p:cNvSpPr>
              <a:spLocks noChangeArrowheads="1"/>
            </p:cNvSpPr>
            <p:nvPr/>
          </p:nvSpPr>
          <p:spPr bwMode="auto">
            <a:xfrm>
              <a:off x="4030734" y="3723819"/>
              <a:ext cx="344363" cy="12496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280" name="Rectangle 6"/>
            <p:cNvSpPr>
              <a:spLocks noChangeArrowheads="1"/>
            </p:cNvSpPr>
            <p:nvPr/>
          </p:nvSpPr>
          <p:spPr bwMode="auto">
            <a:xfrm>
              <a:off x="3686370" y="3723819"/>
              <a:ext cx="344364" cy="12496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281" name="Rectangle 7"/>
            <p:cNvSpPr>
              <a:spLocks noChangeArrowheads="1"/>
            </p:cNvSpPr>
            <p:nvPr/>
          </p:nvSpPr>
          <p:spPr bwMode="auto">
            <a:xfrm>
              <a:off x="3342007" y="3723819"/>
              <a:ext cx="344363" cy="12496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282" name="Rectangle 8"/>
            <p:cNvSpPr>
              <a:spLocks noChangeArrowheads="1"/>
            </p:cNvSpPr>
            <p:nvPr/>
          </p:nvSpPr>
          <p:spPr bwMode="auto">
            <a:xfrm>
              <a:off x="2997643" y="3723819"/>
              <a:ext cx="344364" cy="12496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283" name="Rectangle 9"/>
            <p:cNvSpPr>
              <a:spLocks noChangeArrowheads="1"/>
            </p:cNvSpPr>
            <p:nvPr/>
          </p:nvSpPr>
          <p:spPr bwMode="auto">
            <a:xfrm>
              <a:off x="2997643" y="3598858"/>
              <a:ext cx="2410545" cy="124961"/>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August 2016</a:t>
              </a:r>
            </a:p>
            <a:p>
              <a:pPr algn="ctr" eaLnBrk="1" fontAlgn="b" hangingPunct="1">
                <a:spcBef>
                  <a:spcPct val="0"/>
                </a:spcBef>
                <a:buFontTx/>
                <a:buNone/>
              </a:pPr>
              <a:endParaRPr lang="en-US" altLang="en-US" sz="1000" b="1"/>
            </a:p>
          </p:txBody>
        </p:sp>
        <p:sp>
          <p:nvSpPr>
            <p:cNvPr id="3284" name="Rectangle 118"/>
            <p:cNvSpPr>
              <a:spLocks noChangeArrowheads="1"/>
            </p:cNvSpPr>
            <p:nvPr/>
          </p:nvSpPr>
          <p:spPr bwMode="auto">
            <a:xfrm>
              <a:off x="3719553" y="4729769"/>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3285" name="Rectangle 117"/>
            <p:cNvSpPr>
              <a:spLocks noChangeArrowheads="1"/>
            </p:cNvSpPr>
            <p:nvPr/>
          </p:nvSpPr>
          <p:spPr bwMode="auto">
            <a:xfrm>
              <a:off x="3407227" y="4717502"/>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286" name="Rectangle 116"/>
            <p:cNvSpPr>
              <a:spLocks noChangeArrowheads="1"/>
            </p:cNvSpPr>
            <p:nvPr/>
          </p:nvSpPr>
          <p:spPr bwMode="auto">
            <a:xfrm>
              <a:off x="3062863" y="4717502"/>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287" name="Rectangle 115"/>
            <p:cNvSpPr>
              <a:spLocks noChangeArrowheads="1"/>
            </p:cNvSpPr>
            <p:nvPr/>
          </p:nvSpPr>
          <p:spPr bwMode="auto">
            <a:xfrm>
              <a:off x="5081429" y="4519172"/>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288" name="Rectangle 114"/>
            <p:cNvSpPr>
              <a:spLocks noChangeArrowheads="1"/>
            </p:cNvSpPr>
            <p:nvPr/>
          </p:nvSpPr>
          <p:spPr bwMode="auto">
            <a:xfrm>
              <a:off x="4737065" y="4519172"/>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289" name="Rectangle 113"/>
            <p:cNvSpPr>
              <a:spLocks noChangeArrowheads="1"/>
            </p:cNvSpPr>
            <p:nvPr/>
          </p:nvSpPr>
          <p:spPr bwMode="auto">
            <a:xfrm>
              <a:off x="4392701" y="4519172"/>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290" name="Rectangle 112"/>
            <p:cNvSpPr>
              <a:spLocks noChangeArrowheads="1"/>
            </p:cNvSpPr>
            <p:nvPr/>
          </p:nvSpPr>
          <p:spPr bwMode="auto">
            <a:xfrm>
              <a:off x="4047780" y="4516834"/>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291" name="Rectangle 111"/>
            <p:cNvSpPr>
              <a:spLocks noChangeArrowheads="1"/>
            </p:cNvSpPr>
            <p:nvPr/>
          </p:nvSpPr>
          <p:spPr bwMode="auto">
            <a:xfrm>
              <a:off x="3708795" y="4515855"/>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292" name="Rectangle 110"/>
            <p:cNvSpPr>
              <a:spLocks noChangeArrowheads="1"/>
            </p:cNvSpPr>
            <p:nvPr/>
          </p:nvSpPr>
          <p:spPr bwMode="auto">
            <a:xfrm>
              <a:off x="3407227" y="4498209"/>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293" name="Rectangle 109"/>
            <p:cNvSpPr>
              <a:spLocks noChangeArrowheads="1"/>
            </p:cNvSpPr>
            <p:nvPr/>
          </p:nvSpPr>
          <p:spPr bwMode="auto">
            <a:xfrm>
              <a:off x="3062863" y="4498209"/>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294" name="Rectangle 108"/>
            <p:cNvSpPr>
              <a:spLocks noChangeArrowheads="1"/>
            </p:cNvSpPr>
            <p:nvPr/>
          </p:nvSpPr>
          <p:spPr bwMode="auto">
            <a:xfrm>
              <a:off x="5081429" y="4299879"/>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295" name="Rectangle 107"/>
            <p:cNvSpPr>
              <a:spLocks noChangeArrowheads="1"/>
            </p:cNvSpPr>
            <p:nvPr/>
          </p:nvSpPr>
          <p:spPr bwMode="auto">
            <a:xfrm>
              <a:off x="4737065" y="4299879"/>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296" name="Rectangle 106"/>
            <p:cNvSpPr>
              <a:spLocks noChangeArrowheads="1"/>
            </p:cNvSpPr>
            <p:nvPr/>
          </p:nvSpPr>
          <p:spPr bwMode="auto">
            <a:xfrm>
              <a:off x="4392701" y="4299879"/>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297" name="Rectangle 105"/>
            <p:cNvSpPr>
              <a:spLocks noChangeArrowheads="1"/>
            </p:cNvSpPr>
            <p:nvPr/>
          </p:nvSpPr>
          <p:spPr bwMode="auto">
            <a:xfrm>
              <a:off x="4047780" y="4297541"/>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298" name="Rectangle 104"/>
            <p:cNvSpPr>
              <a:spLocks noChangeArrowheads="1"/>
            </p:cNvSpPr>
            <p:nvPr/>
          </p:nvSpPr>
          <p:spPr bwMode="auto">
            <a:xfrm>
              <a:off x="3708795" y="4296562"/>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299" name="Rectangle 103"/>
            <p:cNvSpPr>
              <a:spLocks noChangeArrowheads="1"/>
            </p:cNvSpPr>
            <p:nvPr/>
          </p:nvSpPr>
          <p:spPr bwMode="auto">
            <a:xfrm>
              <a:off x="3407227" y="4295053"/>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300" name="Rectangle 102"/>
            <p:cNvSpPr>
              <a:spLocks noChangeArrowheads="1"/>
            </p:cNvSpPr>
            <p:nvPr/>
          </p:nvSpPr>
          <p:spPr bwMode="auto">
            <a:xfrm>
              <a:off x="3062863" y="4295053"/>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301" name="Rectangle 101"/>
            <p:cNvSpPr>
              <a:spLocks noChangeArrowheads="1"/>
            </p:cNvSpPr>
            <p:nvPr/>
          </p:nvSpPr>
          <p:spPr bwMode="auto">
            <a:xfrm>
              <a:off x="5081429" y="4096723"/>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302" name="Rectangle 100"/>
            <p:cNvSpPr>
              <a:spLocks noChangeArrowheads="1"/>
            </p:cNvSpPr>
            <p:nvPr/>
          </p:nvSpPr>
          <p:spPr bwMode="auto">
            <a:xfrm>
              <a:off x="4737065" y="4096723"/>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303" name="Rectangle 99"/>
            <p:cNvSpPr>
              <a:spLocks noChangeArrowheads="1"/>
            </p:cNvSpPr>
            <p:nvPr/>
          </p:nvSpPr>
          <p:spPr bwMode="auto">
            <a:xfrm>
              <a:off x="4392701" y="4096723"/>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304" name="Rectangle 98"/>
            <p:cNvSpPr>
              <a:spLocks noChangeArrowheads="1"/>
            </p:cNvSpPr>
            <p:nvPr/>
          </p:nvSpPr>
          <p:spPr bwMode="auto">
            <a:xfrm>
              <a:off x="4047780" y="4094386"/>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305" name="Rectangle 97"/>
            <p:cNvSpPr>
              <a:spLocks noChangeArrowheads="1"/>
            </p:cNvSpPr>
            <p:nvPr/>
          </p:nvSpPr>
          <p:spPr bwMode="auto">
            <a:xfrm>
              <a:off x="3708795" y="4093407"/>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306" name="Rectangle 96"/>
            <p:cNvSpPr>
              <a:spLocks noChangeArrowheads="1"/>
            </p:cNvSpPr>
            <p:nvPr/>
          </p:nvSpPr>
          <p:spPr bwMode="auto">
            <a:xfrm>
              <a:off x="3423364" y="4097277"/>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307" name="Rectangle 95"/>
            <p:cNvSpPr>
              <a:spLocks noChangeArrowheads="1"/>
            </p:cNvSpPr>
            <p:nvPr/>
          </p:nvSpPr>
          <p:spPr bwMode="auto">
            <a:xfrm>
              <a:off x="3079000" y="4097277"/>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308" name="Rectangle 94"/>
            <p:cNvSpPr>
              <a:spLocks noChangeArrowheads="1"/>
            </p:cNvSpPr>
            <p:nvPr/>
          </p:nvSpPr>
          <p:spPr bwMode="auto">
            <a:xfrm>
              <a:off x="5097566" y="3898947"/>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309" name="Rectangle 93"/>
            <p:cNvSpPr>
              <a:spLocks noChangeArrowheads="1"/>
            </p:cNvSpPr>
            <p:nvPr/>
          </p:nvSpPr>
          <p:spPr bwMode="auto">
            <a:xfrm>
              <a:off x="4753202" y="3898947"/>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310" name="Rectangle 92"/>
            <p:cNvSpPr>
              <a:spLocks noChangeArrowheads="1"/>
            </p:cNvSpPr>
            <p:nvPr/>
          </p:nvSpPr>
          <p:spPr bwMode="auto">
            <a:xfrm>
              <a:off x="4408838" y="3898947"/>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311" name="Rectangle 91"/>
            <p:cNvSpPr>
              <a:spLocks noChangeArrowheads="1"/>
            </p:cNvSpPr>
            <p:nvPr/>
          </p:nvSpPr>
          <p:spPr bwMode="auto">
            <a:xfrm>
              <a:off x="4063917" y="3896609"/>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312" name="Rectangle 90"/>
            <p:cNvSpPr>
              <a:spLocks noChangeArrowheads="1"/>
            </p:cNvSpPr>
            <p:nvPr/>
          </p:nvSpPr>
          <p:spPr bwMode="auto">
            <a:xfrm>
              <a:off x="3724932" y="3895630"/>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313" name="Rectangle 89"/>
            <p:cNvSpPr>
              <a:spLocks noChangeArrowheads="1"/>
            </p:cNvSpPr>
            <p:nvPr/>
          </p:nvSpPr>
          <p:spPr bwMode="auto">
            <a:xfrm>
              <a:off x="3423364" y="3899500"/>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314" name="Rectangle 88"/>
            <p:cNvSpPr>
              <a:spLocks noChangeArrowheads="1"/>
            </p:cNvSpPr>
            <p:nvPr/>
          </p:nvSpPr>
          <p:spPr bwMode="auto">
            <a:xfrm>
              <a:off x="3079000" y="3899500"/>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315" name="Line 838"/>
            <p:cNvSpPr>
              <a:spLocks noChangeShapeType="1"/>
            </p:cNvSpPr>
            <p:nvPr/>
          </p:nvSpPr>
          <p:spPr bwMode="auto">
            <a:xfrm flipV="1">
              <a:off x="3065894" y="3706875"/>
              <a:ext cx="2395106"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16" name="Rectangle 122"/>
            <p:cNvSpPr>
              <a:spLocks noChangeArrowheads="1"/>
            </p:cNvSpPr>
            <p:nvPr/>
          </p:nvSpPr>
          <p:spPr bwMode="auto">
            <a:xfrm>
              <a:off x="5082340" y="4714611"/>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3317" name="Rectangle 121"/>
            <p:cNvSpPr>
              <a:spLocks noChangeArrowheads="1"/>
            </p:cNvSpPr>
            <p:nvPr/>
          </p:nvSpPr>
          <p:spPr bwMode="auto">
            <a:xfrm>
              <a:off x="4737977" y="4714611"/>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3318" name="Rectangle 120"/>
            <p:cNvSpPr>
              <a:spLocks noChangeArrowheads="1"/>
            </p:cNvSpPr>
            <p:nvPr/>
          </p:nvSpPr>
          <p:spPr bwMode="auto">
            <a:xfrm>
              <a:off x="4410184" y="4714611"/>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3319" name="Rectangle 119"/>
            <p:cNvSpPr>
              <a:spLocks noChangeArrowheads="1"/>
            </p:cNvSpPr>
            <p:nvPr/>
          </p:nvSpPr>
          <p:spPr bwMode="auto">
            <a:xfrm>
              <a:off x="4070516" y="4715069"/>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grpSp>
        <p:nvGrpSpPr>
          <p:cNvPr id="3084" name="Group 23"/>
          <p:cNvGrpSpPr>
            <a:grpSpLocks/>
          </p:cNvGrpSpPr>
          <p:nvPr/>
        </p:nvGrpSpPr>
        <p:grpSpPr bwMode="auto">
          <a:xfrm>
            <a:off x="2995613" y="5214938"/>
            <a:ext cx="2455862" cy="1404937"/>
            <a:chOff x="2995613" y="5214933"/>
            <a:chExt cx="2455347" cy="1405347"/>
          </a:xfrm>
        </p:grpSpPr>
        <p:sp>
          <p:nvSpPr>
            <p:cNvPr id="3233" name="Rectangle 2"/>
            <p:cNvSpPr>
              <a:spLocks noChangeArrowheads="1"/>
            </p:cNvSpPr>
            <p:nvPr/>
          </p:nvSpPr>
          <p:spPr bwMode="auto">
            <a:xfrm>
              <a:off x="5064125" y="5340345"/>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234" name="Rectangle 3"/>
            <p:cNvSpPr>
              <a:spLocks noChangeArrowheads="1"/>
            </p:cNvSpPr>
            <p:nvPr/>
          </p:nvSpPr>
          <p:spPr bwMode="auto">
            <a:xfrm>
              <a:off x="4719638" y="5340345"/>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235" name="Rectangle 4"/>
            <p:cNvSpPr>
              <a:spLocks noChangeArrowheads="1"/>
            </p:cNvSpPr>
            <p:nvPr/>
          </p:nvSpPr>
          <p:spPr bwMode="auto">
            <a:xfrm>
              <a:off x="4375150" y="5340345"/>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236" name="Rectangle 5"/>
            <p:cNvSpPr>
              <a:spLocks noChangeArrowheads="1"/>
            </p:cNvSpPr>
            <p:nvPr/>
          </p:nvSpPr>
          <p:spPr bwMode="auto">
            <a:xfrm>
              <a:off x="4029075" y="5340345"/>
              <a:ext cx="346075"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237" name="Rectangle 6"/>
            <p:cNvSpPr>
              <a:spLocks noChangeArrowheads="1"/>
            </p:cNvSpPr>
            <p:nvPr/>
          </p:nvSpPr>
          <p:spPr bwMode="auto">
            <a:xfrm>
              <a:off x="3684588" y="5340345"/>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238" name="Rectangle 7"/>
            <p:cNvSpPr>
              <a:spLocks noChangeArrowheads="1"/>
            </p:cNvSpPr>
            <p:nvPr/>
          </p:nvSpPr>
          <p:spPr bwMode="auto">
            <a:xfrm>
              <a:off x="3340100" y="5340345"/>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239" name="Rectangle 8"/>
            <p:cNvSpPr>
              <a:spLocks noChangeArrowheads="1"/>
            </p:cNvSpPr>
            <p:nvPr/>
          </p:nvSpPr>
          <p:spPr bwMode="auto">
            <a:xfrm>
              <a:off x="2995613" y="5340345"/>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240" name="Rectangle 9"/>
            <p:cNvSpPr>
              <a:spLocks noChangeArrowheads="1"/>
            </p:cNvSpPr>
            <p:nvPr/>
          </p:nvSpPr>
          <p:spPr bwMode="auto">
            <a:xfrm>
              <a:off x="2995613" y="5214933"/>
              <a:ext cx="241300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November 2016</a:t>
              </a:r>
            </a:p>
            <a:p>
              <a:pPr algn="ctr" eaLnBrk="1" fontAlgn="b" hangingPunct="1">
                <a:spcBef>
                  <a:spcPct val="0"/>
                </a:spcBef>
                <a:buFontTx/>
                <a:buNone/>
              </a:pPr>
              <a:endParaRPr lang="en-US" altLang="en-US" sz="1000" b="1"/>
            </a:p>
          </p:txBody>
        </p:sp>
        <p:sp>
          <p:nvSpPr>
            <p:cNvPr id="3241" name="Rectangle 111"/>
            <p:cNvSpPr>
              <a:spLocks noChangeArrowheads="1"/>
            </p:cNvSpPr>
            <p:nvPr/>
          </p:nvSpPr>
          <p:spPr bwMode="auto">
            <a:xfrm>
              <a:off x="3722716" y="6390092"/>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242" name="Rectangle 110"/>
            <p:cNvSpPr>
              <a:spLocks noChangeArrowheads="1"/>
            </p:cNvSpPr>
            <p:nvPr/>
          </p:nvSpPr>
          <p:spPr bwMode="auto">
            <a:xfrm>
              <a:off x="3375826" y="6383785"/>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243" name="Rectangle 109"/>
            <p:cNvSpPr>
              <a:spLocks noChangeArrowheads="1"/>
            </p:cNvSpPr>
            <p:nvPr/>
          </p:nvSpPr>
          <p:spPr bwMode="auto">
            <a:xfrm>
              <a:off x="3031338" y="6383785"/>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244" name="Rectangle 108"/>
            <p:cNvSpPr>
              <a:spLocks noChangeArrowheads="1"/>
            </p:cNvSpPr>
            <p:nvPr/>
          </p:nvSpPr>
          <p:spPr bwMode="auto">
            <a:xfrm>
              <a:off x="5095313" y="6156527"/>
              <a:ext cx="346075"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245" name="Rectangle 107"/>
            <p:cNvSpPr>
              <a:spLocks noChangeArrowheads="1"/>
            </p:cNvSpPr>
            <p:nvPr/>
          </p:nvSpPr>
          <p:spPr bwMode="auto">
            <a:xfrm>
              <a:off x="4750826" y="6156527"/>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246" name="Rectangle 106"/>
            <p:cNvSpPr>
              <a:spLocks noChangeArrowheads="1"/>
            </p:cNvSpPr>
            <p:nvPr/>
          </p:nvSpPr>
          <p:spPr bwMode="auto">
            <a:xfrm>
              <a:off x="4378507" y="6160279"/>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247" name="Rectangle 105"/>
            <p:cNvSpPr>
              <a:spLocks noChangeArrowheads="1"/>
            </p:cNvSpPr>
            <p:nvPr/>
          </p:nvSpPr>
          <p:spPr bwMode="auto">
            <a:xfrm>
              <a:off x="4035607" y="6161867"/>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248" name="Rectangle 104"/>
            <p:cNvSpPr>
              <a:spLocks noChangeArrowheads="1"/>
            </p:cNvSpPr>
            <p:nvPr/>
          </p:nvSpPr>
          <p:spPr bwMode="auto">
            <a:xfrm>
              <a:off x="3722716" y="6166629"/>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249" name="Rectangle 103"/>
            <p:cNvSpPr>
              <a:spLocks noChangeArrowheads="1"/>
            </p:cNvSpPr>
            <p:nvPr/>
          </p:nvSpPr>
          <p:spPr bwMode="auto">
            <a:xfrm>
              <a:off x="3375826" y="6167046"/>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250" name="Rectangle 102"/>
            <p:cNvSpPr>
              <a:spLocks noChangeArrowheads="1"/>
            </p:cNvSpPr>
            <p:nvPr/>
          </p:nvSpPr>
          <p:spPr bwMode="auto">
            <a:xfrm>
              <a:off x="3031338" y="6167046"/>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251" name="Rectangle 101"/>
            <p:cNvSpPr>
              <a:spLocks noChangeArrowheads="1"/>
            </p:cNvSpPr>
            <p:nvPr/>
          </p:nvSpPr>
          <p:spPr bwMode="auto">
            <a:xfrm>
              <a:off x="5095313" y="5939788"/>
              <a:ext cx="346075"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252" name="Rectangle 100"/>
            <p:cNvSpPr>
              <a:spLocks noChangeArrowheads="1"/>
            </p:cNvSpPr>
            <p:nvPr/>
          </p:nvSpPr>
          <p:spPr bwMode="auto">
            <a:xfrm>
              <a:off x="4750826" y="5939788"/>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253" name="Rectangle 99"/>
            <p:cNvSpPr>
              <a:spLocks noChangeArrowheads="1"/>
            </p:cNvSpPr>
            <p:nvPr/>
          </p:nvSpPr>
          <p:spPr bwMode="auto">
            <a:xfrm>
              <a:off x="4378507" y="5943540"/>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254" name="Rectangle 98"/>
            <p:cNvSpPr>
              <a:spLocks noChangeArrowheads="1"/>
            </p:cNvSpPr>
            <p:nvPr/>
          </p:nvSpPr>
          <p:spPr bwMode="auto">
            <a:xfrm>
              <a:off x="4035607" y="5946715"/>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255" name="Rectangle 97"/>
            <p:cNvSpPr>
              <a:spLocks noChangeArrowheads="1"/>
            </p:cNvSpPr>
            <p:nvPr/>
          </p:nvSpPr>
          <p:spPr bwMode="auto">
            <a:xfrm>
              <a:off x="3722716" y="5949889"/>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256" name="Rectangle 96"/>
            <p:cNvSpPr>
              <a:spLocks noChangeArrowheads="1"/>
            </p:cNvSpPr>
            <p:nvPr/>
          </p:nvSpPr>
          <p:spPr bwMode="auto">
            <a:xfrm>
              <a:off x="3375826" y="5950306"/>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257" name="Rectangle 95"/>
            <p:cNvSpPr>
              <a:spLocks noChangeArrowheads="1"/>
            </p:cNvSpPr>
            <p:nvPr/>
          </p:nvSpPr>
          <p:spPr bwMode="auto">
            <a:xfrm>
              <a:off x="3031338" y="5950306"/>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258" name="Rectangle 94"/>
            <p:cNvSpPr>
              <a:spLocks noChangeArrowheads="1"/>
            </p:cNvSpPr>
            <p:nvPr/>
          </p:nvSpPr>
          <p:spPr bwMode="auto">
            <a:xfrm>
              <a:off x="5095313" y="5723048"/>
              <a:ext cx="346075"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259" name="Rectangle 93"/>
            <p:cNvSpPr>
              <a:spLocks noChangeArrowheads="1"/>
            </p:cNvSpPr>
            <p:nvPr/>
          </p:nvSpPr>
          <p:spPr bwMode="auto">
            <a:xfrm>
              <a:off x="4750826" y="5723048"/>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260" name="Rectangle 92"/>
            <p:cNvSpPr>
              <a:spLocks noChangeArrowheads="1"/>
            </p:cNvSpPr>
            <p:nvPr/>
          </p:nvSpPr>
          <p:spPr bwMode="auto">
            <a:xfrm>
              <a:off x="4378507" y="5726800"/>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261" name="Rectangle 91"/>
            <p:cNvSpPr>
              <a:spLocks noChangeArrowheads="1"/>
            </p:cNvSpPr>
            <p:nvPr/>
          </p:nvSpPr>
          <p:spPr bwMode="auto">
            <a:xfrm>
              <a:off x="4035607" y="5729975"/>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262" name="Rectangle 90"/>
            <p:cNvSpPr>
              <a:spLocks noChangeArrowheads="1"/>
            </p:cNvSpPr>
            <p:nvPr/>
          </p:nvSpPr>
          <p:spPr bwMode="auto">
            <a:xfrm>
              <a:off x="3722716" y="5733150"/>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263" name="Rectangle 89"/>
            <p:cNvSpPr>
              <a:spLocks noChangeArrowheads="1"/>
            </p:cNvSpPr>
            <p:nvPr/>
          </p:nvSpPr>
          <p:spPr bwMode="auto">
            <a:xfrm>
              <a:off x="3375826" y="5740291"/>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264" name="Rectangle 88"/>
            <p:cNvSpPr>
              <a:spLocks noChangeArrowheads="1"/>
            </p:cNvSpPr>
            <p:nvPr/>
          </p:nvSpPr>
          <p:spPr bwMode="auto">
            <a:xfrm>
              <a:off x="3031338" y="5740291"/>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265" name="Rectangle 87"/>
            <p:cNvSpPr>
              <a:spLocks noChangeArrowheads="1"/>
            </p:cNvSpPr>
            <p:nvPr/>
          </p:nvSpPr>
          <p:spPr bwMode="auto">
            <a:xfrm>
              <a:off x="5095313" y="5513033"/>
              <a:ext cx="346075"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266" name="Rectangle 86"/>
            <p:cNvSpPr>
              <a:spLocks noChangeArrowheads="1"/>
            </p:cNvSpPr>
            <p:nvPr/>
          </p:nvSpPr>
          <p:spPr bwMode="auto">
            <a:xfrm>
              <a:off x="4750826" y="5513033"/>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267" name="Rectangle 85"/>
            <p:cNvSpPr>
              <a:spLocks noChangeArrowheads="1"/>
            </p:cNvSpPr>
            <p:nvPr/>
          </p:nvSpPr>
          <p:spPr bwMode="auto">
            <a:xfrm>
              <a:off x="4378507" y="5516785"/>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268" name="Rectangle 84"/>
            <p:cNvSpPr>
              <a:spLocks noChangeArrowheads="1"/>
            </p:cNvSpPr>
            <p:nvPr/>
          </p:nvSpPr>
          <p:spPr bwMode="auto">
            <a:xfrm>
              <a:off x="4035607" y="5519960"/>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269" name="Rectangle 83"/>
            <p:cNvSpPr>
              <a:spLocks noChangeArrowheads="1"/>
            </p:cNvSpPr>
            <p:nvPr/>
          </p:nvSpPr>
          <p:spPr bwMode="auto">
            <a:xfrm>
              <a:off x="3722716" y="5523134"/>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270" name="Rectangle 82"/>
            <p:cNvSpPr>
              <a:spLocks noChangeArrowheads="1"/>
            </p:cNvSpPr>
            <p:nvPr/>
          </p:nvSpPr>
          <p:spPr bwMode="auto">
            <a:xfrm>
              <a:off x="3375826" y="5530275"/>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271" name="Rectangle 81"/>
            <p:cNvSpPr>
              <a:spLocks noChangeArrowheads="1"/>
            </p:cNvSpPr>
            <p:nvPr/>
          </p:nvSpPr>
          <p:spPr bwMode="auto">
            <a:xfrm>
              <a:off x="3031338" y="5530275"/>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3272" name="Rectangle 114"/>
            <p:cNvSpPr>
              <a:spLocks noChangeArrowheads="1"/>
            </p:cNvSpPr>
            <p:nvPr/>
          </p:nvSpPr>
          <p:spPr bwMode="auto">
            <a:xfrm>
              <a:off x="5106473" y="6372202"/>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3273" name="Rectangle 113"/>
            <p:cNvSpPr>
              <a:spLocks noChangeArrowheads="1"/>
            </p:cNvSpPr>
            <p:nvPr/>
          </p:nvSpPr>
          <p:spPr bwMode="auto">
            <a:xfrm>
              <a:off x="4761985" y="6372202"/>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3274" name="Rectangle 112"/>
            <p:cNvSpPr>
              <a:spLocks noChangeArrowheads="1"/>
            </p:cNvSpPr>
            <p:nvPr/>
          </p:nvSpPr>
          <p:spPr bwMode="auto">
            <a:xfrm>
              <a:off x="4391254" y="6375954"/>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3275" name="Rectangle 112"/>
            <p:cNvSpPr>
              <a:spLocks noChangeArrowheads="1"/>
            </p:cNvSpPr>
            <p:nvPr/>
          </p:nvSpPr>
          <p:spPr bwMode="auto">
            <a:xfrm>
              <a:off x="4047780" y="6379128"/>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grpSp>
        <p:nvGrpSpPr>
          <p:cNvPr id="3085" name="Group 17"/>
          <p:cNvGrpSpPr>
            <a:grpSpLocks/>
          </p:cNvGrpSpPr>
          <p:nvPr/>
        </p:nvGrpSpPr>
        <p:grpSpPr bwMode="auto">
          <a:xfrm>
            <a:off x="2954338" y="1954213"/>
            <a:ext cx="2506662" cy="1549400"/>
            <a:chOff x="2954961" y="1953923"/>
            <a:chExt cx="2506039" cy="1550208"/>
          </a:xfrm>
        </p:grpSpPr>
        <p:sp>
          <p:nvSpPr>
            <p:cNvPr id="3182" name="Rectangle 2"/>
            <p:cNvSpPr>
              <a:spLocks noChangeArrowheads="1"/>
            </p:cNvSpPr>
            <p:nvPr/>
          </p:nvSpPr>
          <p:spPr bwMode="auto">
            <a:xfrm>
              <a:off x="5059363" y="2077748"/>
              <a:ext cx="34925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183" name="Rectangle 3"/>
            <p:cNvSpPr>
              <a:spLocks noChangeArrowheads="1"/>
            </p:cNvSpPr>
            <p:nvPr/>
          </p:nvSpPr>
          <p:spPr bwMode="auto">
            <a:xfrm>
              <a:off x="4710113" y="2077748"/>
              <a:ext cx="34925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184" name="Rectangle 4"/>
            <p:cNvSpPr>
              <a:spLocks noChangeArrowheads="1"/>
            </p:cNvSpPr>
            <p:nvPr/>
          </p:nvSpPr>
          <p:spPr bwMode="auto">
            <a:xfrm>
              <a:off x="4360863" y="2077748"/>
              <a:ext cx="34925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185" name="Rectangle 5"/>
            <p:cNvSpPr>
              <a:spLocks noChangeArrowheads="1"/>
            </p:cNvSpPr>
            <p:nvPr/>
          </p:nvSpPr>
          <p:spPr bwMode="auto">
            <a:xfrm>
              <a:off x="4011613" y="2077748"/>
              <a:ext cx="34925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186" name="Rectangle 6"/>
            <p:cNvSpPr>
              <a:spLocks noChangeArrowheads="1"/>
            </p:cNvSpPr>
            <p:nvPr/>
          </p:nvSpPr>
          <p:spPr bwMode="auto">
            <a:xfrm>
              <a:off x="3662363" y="2077748"/>
              <a:ext cx="34925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187" name="Rectangle 7"/>
            <p:cNvSpPr>
              <a:spLocks noChangeArrowheads="1"/>
            </p:cNvSpPr>
            <p:nvPr/>
          </p:nvSpPr>
          <p:spPr bwMode="auto">
            <a:xfrm>
              <a:off x="3313113" y="2077748"/>
              <a:ext cx="34925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188" name="Rectangle 8"/>
            <p:cNvSpPr>
              <a:spLocks noChangeArrowheads="1"/>
            </p:cNvSpPr>
            <p:nvPr/>
          </p:nvSpPr>
          <p:spPr bwMode="auto">
            <a:xfrm>
              <a:off x="2963863" y="2077748"/>
              <a:ext cx="34925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189" name="Rectangle 9"/>
            <p:cNvSpPr>
              <a:spLocks noChangeArrowheads="1"/>
            </p:cNvSpPr>
            <p:nvPr/>
          </p:nvSpPr>
          <p:spPr bwMode="auto">
            <a:xfrm>
              <a:off x="2963863" y="1953923"/>
              <a:ext cx="2444750"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May 2016</a:t>
              </a:r>
            </a:p>
          </p:txBody>
        </p:sp>
        <p:sp>
          <p:nvSpPr>
            <p:cNvPr id="3190" name="Rectangle 135"/>
            <p:cNvSpPr>
              <a:spLocks noChangeArrowheads="1"/>
            </p:cNvSpPr>
            <p:nvPr/>
          </p:nvSpPr>
          <p:spPr bwMode="auto">
            <a:xfrm>
              <a:off x="4687051" y="2219050"/>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3191" name="Rectangle 134"/>
            <p:cNvSpPr>
              <a:spLocks noChangeArrowheads="1"/>
            </p:cNvSpPr>
            <p:nvPr/>
          </p:nvSpPr>
          <p:spPr bwMode="auto">
            <a:xfrm>
              <a:off x="4337801" y="2219050"/>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3192" name="Rectangle 133"/>
            <p:cNvSpPr>
              <a:spLocks noChangeArrowheads="1"/>
            </p:cNvSpPr>
            <p:nvPr/>
          </p:nvSpPr>
          <p:spPr bwMode="auto">
            <a:xfrm>
              <a:off x="3991726" y="2219050"/>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3193" name="Rectangle 132"/>
            <p:cNvSpPr>
              <a:spLocks noChangeArrowheads="1"/>
            </p:cNvSpPr>
            <p:nvPr/>
          </p:nvSpPr>
          <p:spPr bwMode="auto">
            <a:xfrm>
              <a:off x="3616245" y="2224887"/>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3194" name="Rectangle 131"/>
            <p:cNvSpPr>
              <a:spLocks noChangeArrowheads="1"/>
            </p:cNvSpPr>
            <p:nvPr/>
          </p:nvSpPr>
          <p:spPr bwMode="auto">
            <a:xfrm>
              <a:off x="3304211" y="3269223"/>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3195" name="Rectangle 130"/>
            <p:cNvSpPr>
              <a:spLocks noChangeArrowheads="1"/>
            </p:cNvSpPr>
            <p:nvPr/>
          </p:nvSpPr>
          <p:spPr bwMode="auto">
            <a:xfrm>
              <a:off x="2954961" y="3269223"/>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196" name="Rectangle 129"/>
            <p:cNvSpPr>
              <a:spLocks noChangeArrowheads="1"/>
            </p:cNvSpPr>
            <p:nvPr/>
          </p:nvSpPr>
          <p:spPr bwMode="auto">
            <a:xfrm>
              <a:off x="5034168" y="3067070"/>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197" name="Rectangle 128"/>
            <p:cNvSpPr>
              <a:spLocks noChangeArrowheads="1"/>
            </p:cNvSpPr>
            <p:nvPr/>
          </p:nvSpPr>
          <p:spPr bwMode="auto">
            <a:xfrm>
              <a:off x="4684918" y="3067070"/>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198" name="Rectangle 127"/>
            <p:cNvSpPr>
              <a:spLocks noChangeArrowheads="1"/>
            </p:cNvSpPr>
            <p:nvPr/>
          </p:nvSpPr>
          <p:spPr bwMode="auto">
            <a:xfrm>
              <a:off x="4335668" y="3067070"/>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199" name="Rectangle 126"/>
            <p:cNvSpPr>
              <a:spLocks noChangeArrowheads="1"/>
            </p:cNvSpPr>
            <p:nvPr/>
          </p:nvSpPr>
          <p:spPr bwMode="auto">
            <a:xfrm>
              <a:off x="3989593" y="3065483"/>
              <a:ext cx="349250"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200" name="Rectangle 125"/>
            <p:cNvSpPr>
              <a:spLocks noChangeArrowheads="1"/>
            </p:cNvSpPr>
            <p:nvPr/>
          </p:nvSpPr>
          <p:spPr bwMode="auto">
            <a:xfrm>
              <a:off x="3605897" y="3067071"/>
              <a:ext cx="349250"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201" name="Rectangle 124"/>
            <p:cNvSpPr>
              <a:spLocks noChangeArrowheads="1"/>
            </p:cNvSpPr>
            <p:nvPr/>
          </p:nvSpPr>
          <p:spPr bwMode="auto">
            <a:xfrm>
              <a:off x="3304211" y="3070206"/>
              <a:ext cx="349250"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202" name="Rectangle 123"/>
            <p:cNvSpPr>
              <a:spLocks noChangeArrowheads="1"/>
            </p:cNvSpPr>
            <p:nvPr/>
          </p:nvSpPr>
          <p:spPr bwMode="auto">
            <a:xfrm>
              <a:off x="2954961" y="3070206"/>
              <a:ext cx="349250"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203" name="Rectangle 122"/>
            <p:cNvSpPr>
              <a:spLocks noChangeArrowheads="1"/>
            </p:cNvSpPr>
            <p:nvPr/>
          </p:nvSpPr>
          <p:spPr bwMode="auto">
            <a:xfrm>
              <a:off x="5034168" y="2852468"/>
              <a:ext cx="349250"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204" name="Rectangle 121"/>
            <p:cNvSpPr>
              <a:spLocks noChangeArrowheads="1"/>
            </p:cNvSpPr>
            <p:nvPr/>
          </p:nvSpPr>
          <p:spPr bwMode="auto">
            <a:xfrm>
              <a:off x="4684918" y="2852468"/>
              <a:ext cx="349250"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205" name="Rectangle 120"/>
            <p:cNvSpPr>
              <a:spLocks noChangeArrowheads="1"/>
            </p:cNvSpPr>
            <p:nvPr/>
          </p:nvSpPr>
          <p:spPr bwMode="auto">
            <a:xfrm>
              <a:off x="4335668" y="2852468"/>
              <a:ext cx="349250"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206" name="Rectangle 119"/>
            <p:cNvSpPr>
              <a:spLocks noChangeArrowheads="1"/>
            </p:cNvSpPr>
            <p:nvPr/>
          </p:nvSpPr>
          <p:spPr bwMode="auto">
            <a:xfrm>
              <a:off x="3989593" y="2850880"/>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207" name="Rectangle 118"/>
            <p:cNvSpPr>
              <a:spLocks noChangeArrowheads="1"/>
            </p:cNvSpPr>
            <p:nvPr/>
          </p:nvSpPr>
          <p:spPr bwMode="auto">
            <a:xfrm>
              <a:off x="3605897" y="2852468"/>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208" name="Rectangle 117"/>
            <p:cNvSpPr>
              <a:spLocks noChangeArrowheads="1"/>
            </p:cNvSpPr>
            <p:nvPr/>
          </p:nvSpPr>
          <p:spPr bwMode="auto">
            <a:xfrm>
              <a:off x="3304211" y="2855603"/>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209" name="Rectangle 116"/>
            <p:cNvSpPr>
              <a:spLocks noChangeArrowheads="1"/>
            </p:cNvSpPr>
            <p:nvPr/>
          </p:nvSpPr>
          <p:spPr bwMode="auto">
            <a:xfrm>
              <a:off x="2954961" y="2855603"/>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210" name="Rectangle 115"/>
            <p:cNvSpPr>
              <a:spLocks noChangeArrowheads="1"/>
            </p:cNvSpPr>
            <p:nvPr/>
          </p:nvSpPr>
          <p:spPr bwMode="auto">
            <a:xfrm>
              <a:off x="5034168" y="2637865"/>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211" name="Rectangle 114"/>
            <p:cNvSpPr>
              <a:spLocks noChangeArrowheads="1"/>
            </p:cNvSpPr>
            <p:nvPr/>
          </p:nvSpPr>
          <p:spPr bwMode="auto">
            <a:xfrm>
              <a:off x="4684918" y="2637865"/>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212" name="Rectangle 113"/>
            <p:cNvSpPr>
              <a:spLocks noChangeArrowheads="1"/>
            </p:cNvSpPr>
            <p:nvPr/>
          </p:nvSpPr>
          <p:spPr bwMode="auto">
            <a:xfrm>
              <a:off x="4335668" y="2637865"/>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213" name="Rectangle 112"/>
            <p:cNvSpPr>
              <a:spLocks noChangeArrowheads="1"/>
            </p:cNvSpPr>
            <p:nvPr/>
          </p:nvSpPr>
          <p:spPr bwMode="auto">
            <a:xfrm>
              <a:off x="3989593" y="2636278"/>
              <a:ext cx="349250"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214" name="Rectangle 111"/>
            <p:cNvSpPr>
              <a:spLocks noChangeArrowheads="1"/>
            </p:cNvSpPr>
            <p:nvPr/>
          </p:nvSpPr>
          <p:spPr bwMode="auto">
            <a:xfrm>
              <a:off x="3605897" y="2637866"/>
              <a:ext cx="349250"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215" name="Rectangle 110"/>
            <p:cNvSpPr>
              <a:spLocks noChangeArrowheads="1"/>
            </p:cNvSpPr>
            <p:nvPr/>
          </p:nvSpPr>
          <p:spPr bwMode="auto">
            <a:xfrm>
              <a:off x="3304211" y="2641001"/>
              <a:ext cx="349250"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216" name="Rectangle 109"/>
            <p:cNvSpPr>
              <a:spLocks noChangeArrowheads="1"/>
            </p:cNvSpPr>
            <p:nvPr/>
          </p:nvSpPr>
          <p:spPr bwMode="auto">
            <a:xfrm>
              <a:off x="2954961" y="2641001"/>
              <a:ext cx="349250"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217" name="Rectangle 108"/>
            <p:cNvSpPr>
              <a:spLocks noChangeArrowheads="1"/>
            </p:cNvSpPr>
            <p:nvPr/>
          </p:nvSpPr>
          <p:spPr bwMode="auto">
            <a:xfrm>
              <a:off x="5034168" y="2428458"/>
              <a:ext cx="349250"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218" name="Rectangle 107"/>
            <p:cNvSpPr>
              <a:spLocks noChangeArrowheads="1"/>
            </p:cNvSpPr>
            <p:nvPr/>
          </p:nvSpPr>
          <p:spPr bwMode="auto">
            <a:xfrm>
              <a:off x="4684918" y="2428458"/>
              <a:ext cx="349250"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219" name="Rectangle 106"/>
            <p:cNvSpPr>
              <a:spLocks noChangeArrowheads="1"/>
            </p:cNvSpPr>
            <p:nvPr/>
          </p:nvSpPr>
          <p:spPr bwMode="auto">
            <a:xfrm>
              <a:off x="4335668" y="2428458"/>
              <a:ext cx="349250"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220" name="Rectangle 105"/>
            <p:cNvSpPr>
              <a:spLocks noChangeArrowheads="1"/>
            </p:cNvSpPr>
            <p:nvPr/>
          </p:nvSpPr>
          <p:spPr bwMode="auto">
            <a:xfrm>
              <a:off x="3989593" y="2428458"/>
              <a:ext cx="3492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221" name="Rectangle 104"/>
            <p:cNvSpPr>
              <a:spLocks noChangeArrowheads="1"/>
            </p:cNvSpPr>
            <p:nvPr/>
          </p:nvSpPr>
          <p:spPr bwMode="auto">
            <a:xfrm>
              <a:off x="3605897" y="2428458"/>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222" name="Rectangle 103"/>
            <p:cNvSpPr>
              <a:spLocks noChangeArrowheads="1"/>
            </p:cNvSpPr>
            <p:nvPr/>
          </p:nvSpPr>
          <p:spPr bwMode="auto">
            <a:xfrm>
              <a:off x="3304211" y="2431593"/>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223" name="Rectangle 102"/>
            <p:cNvSpPr>
              <a:spLocks noChangeArrowheads="1"/>
            </p:cNvSpPr>
            <p:nvPr/>
          </p:nvSpPr>
          <p:spPr bwMode="auto">
            <a:xfrm>
              <a:off x="2954961" y="2431593"/>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224" name="Rectangle 101"/>
            <p:cNvSpPr>
              <a:spLocks noChangeArrowheads="1"/>
            </p:cNvSpPr>
            <p:nvPr/>
          </p:nvSpPr>
          <p:spPr bwMode="auto">
            <a:xfrm>
              <a:off x="5036301" y="2219050"/>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225" name="Line 838"/>
            <p:cNvSpPr>
              <a:spLocks noChangeShapeType="1"/>
            </p:cNvSpPr>
            <p:nvPr/>
          </p:nvSpPr>
          <p:spPr bwMode="auto">
            <a:xfrm flipV="1">
              <a:off x="3065463" y="2061873"/>
              <a:ext cx="2395537"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26" name="Rectangle 133"/>
            <p:cNvSpPr>
              <a:spLocks noChangeArrowheads="1"/>
            </p:cNvSpPr>
            <p:nvPr/>
          </p:nvSpPr>
          <p:spPr bwMode="auto">
            <a:xfrm>
              <a:off x="3333568" y="2221370"/>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26</a:t>
              </a:r>
              <a:endParaRPr lang="en-US" altLang="en-US" sz="1000"/>
            </a:p>
          </p:txBody>
        </p:sp>
        <p:sp>
          <p:nvSpPr>
            <p:cNvPr id="3227" name="Rectangle 132"/>
            <p:cNvSpPr>
              <a:spLocks noChangeArrowheads="1"/>
            </p:cNvSpPr>
            <p:nvPr/>
          </p:nvSpPr>
          <p:spPr bwMode="auto">
            <a:xfrm>
              <a:off x="2958087" y="2227207"/>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25</a:t>
              </a:r>
              <a:endParaRPr lang="en-US" altLang="en-US" sz="1000"/>
            </a:p>
          </p:txBody>
        </p:sp>
        <p:sp>
          <p:nvSpPr>
            <p:cNvPr id="3228" name="Rectangle 134"/>
            <p:cNvSpPr>
              <a:spLocks noChangeArrowheads="1"/>
            </p:cNvSpPr>
            <p:nvPr/>
          </p:nvSpPr>
          <p:spPr bwMode="auto">
            <a:xfrm>
              <a:off x="5059025" y="3265786"/>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sp>
          <p:nvSpPr>
            <p:cNvPr id="3229" name="Rectangle 133"/>
            <p:cNvSpPr>
              <a:spLocks noChangeArrowheads="1"/>
            </p:cNvSpPr>
            <p:nvPr/>
          </p:nvSpPr>
          <p:spPr bwMode="auto">
            <a:xfrm>
              <a:off x="4712950" y="3265786"/>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3230" name="Rectangle 132"/>
            <p:cNvSpPr>
              <a:spLocks noChangeArrowheads="1"/>
            </p:cNvSpPr>
            <p:nvPr/>
          </p:nvSpPr>
          <p:spPr bwMode="auto">
            <a:xfrm>
              <a:off x="4337469" y="3271623"/>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3231" name="Rectangle 133"/>
            <p:cNvSpPr>
              <a:spLocks noChangeArrowheads="1"/>
            </p:cNvSpPr>
            <p:nvPr/>
          </p:nvSpPr>
          <p:spPr bwMode="auto">
            <a:xfrm>
              <a:off x="3992452" y="3268106"/>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3232" name="Rectangle 132"/>
            <p:cNvSpPr>
              <a:spLocks noChangeArrowheads="1"/>
            </p:cNvSpPr>
            <p:nvPr/>
          </p:nvSpPr>
          <p:spPr bwMode="auto">
            <a:xfrm>
              <a:off x="3616971" y="3273943"/>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grpSp>
        <p:nvGrpSpPr>
          <p:cNvPr id="3086" name="Group 22"/>
          <p:cNvGrpSpPr>
            <a:grpSpLocks/>
          </p:cNvGrpSpPr>
          <p:nvPr/>
        </p:nvGrpSpPr>
        <p:grpSpPr bwMode="auto">
          <a:xfrm>
            <a:off x="301625" y="5214938"/>
            <a:ext cx="2411413" cy="1617662"/>
            <a:chOff x="301625" y="5214933"/>
            <a:chExt cx="2411413" cy="1617969"/>
          </a:xfrm>
        </p:grpSpPr>
        <p:sp>
          <p:nvSpPr>
            <p:cNvPr id="3132" name="Rectangle 2"/>
            <p:cNvSpPr>
              <a:spLocks noChangeArrowheads="1"/>
            </p:cNvSpPr>
            <p:nvPr/>
          </p:nvSpPr>
          <p:spPr bwMode="auto">
            <a:xfrm>
              <a:off x="2368550" y="5340345"/>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133" name="Rectangle 3"/>
            <p:cNvSpPr>
              <a:spLocks noChangeArrowheads="1"/>
            </p:cNvSpPr>
            <p:nvPr/>
          </p:nvSpPr>
          <p:spPr bwMode="auto">
            <a:xfrm>
              <a:off x="2024063" y="5340345"/>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134" name="Rectangle 4"/>
            <p:cNvSpPr>
              <a:spLocks noChangeArrowheads="1"/>
            </p:cNvSpPr>
            <p:nvPr/>
          </p:nvSpPr>
          <p:spPr bwMode="auto">
            <a:xfrm>
              <a:off x="1679575" y="5340345"/>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135" name="Rectangle 5"/>
            <p:cNvSpPr>
              <a:spLocks noChangeArrowheads="1"/>
            </p:cNvSpPr>
            <p:nvPr/>
          </p:nvSpPr>
          <p:spPr bwMode="auto">
            <a:xfrm>
              <a:off x="1335088" y="5340345"/>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136" name="Rectangle 6"/>
            <p:cNvSpPr>
              <a:spLocks noChangeArrowheads="1"/>
            </p:cNvSpPr>
            <p:nvPr/>
          </p:nvSpPr>
          <p:spPr bwMode="auto">
            <a:xfrm>
              <a:off x="990600" y="5340345"/>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137" name="Rectangle 7"/>
            <p:cNvSpPr>
              <a:spLocks noChangeArrowheads="1"/>
            </p:cNvSpPr>
            <p:nvPr/>
          </p:nvSpPr>
          <p:spPr bwMode="auto">
            <a:xfrm>
              <a:off x="646113" y="5340345"/>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138" name="Rectangle 8"/>
            <p:cNvSpPr>
              <a:spLocks noChangeArrowheads="1"/>
            </p:cNvSpPr>
            <p:nvPr/>
          </p:nvSpPr>
          <p:spPr bwMode="auto">
            <a:xfrm>
              <a:off x="301625" y="5340345"/>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139" name="Rectangle 9"/>
            <p:cNvSpPr>
              <a:spLocks noChangeArrowheads="1"/>
            </p:cNvSpPr>
            <p:nvPr/>
          </p:nvSpPr>
          <p:spPr bwMode="auto">
            <a:xfrm>
              <a:off x="301625" y="5214933"/>
              <a:ext cx="2411413"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October 2016</a:t>
              </a:r>
            </a:p>
            <a:p>
              <a:pPr algn="ctr" eaLnBrk="1" fontAlgn="b" hangingPunct="1">
                <a:spcBef>
                  <a:spcPct val="0"/>
                </a:spcBef>
                <a:buFontTx/>
                <a:buNone/>
              </a:pPr>
              <a:endParaRPr lang="en-US" altLang="en-US" sz="1000" b="1"/>
            </a:p>
          </p:txBody>
        </p:sp>
        <p:sp>
          <p:nvSpPr>
            <p:cNvPr id="3140" name="Rectangle 127"/>
            <p:cNvSpPr>
              <a:spLocks noChangeArrowheads="1"/>
            </p:cNvSpPr>
            <p:nvPr/>
          </p:nvSpPr>
          <p:spPr bwMode="auto">
            <a:xfrm>
              <a:off x="1661141" y="5476668"/>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3141" name="Rectangle 126"/>
            <p:cNvSpPr>
              <a:spLocks noChangeArrowheads="1"/>
            </p:cNvSpPr>
            <p:nvPr/>
          </p:nvSpPr>
          <p:spPr bwMode="auto">
            <a:xfrm>
              <a:off x="1311891" y="5476668"/>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3142" name="Rectangle 125"/>
            <p:cNvSpPr>
              <a:spLocks noChangeArrowheads="1"/>
            </p:cNvSpPr>
            <p:nvPr/>
          </p:nvSpPr>
          <p:spPr bwMode="auto">
            <a:xfrm>
              <a:off x="995363" y="5483633"/>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3143" name="Rectangle 124"/>
            <p:cNvSpPr>
              <a:spLocks noChangeArrowheads="1"/>
            </p:cNvSpPr>
            <p:nvPr/>
          </p:nvSpPr>
          <p:spPr bwMode="auto">
            <a:xfrm>
              <a:off x="702316" y="6602714"/>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3144" name="Rectangle 123"/>
            <p:cNvSpPr>
              <a:spLocks noChangeArrowheads="1"/>
            </p:cNvSpPr>
            <p:nvPr/>
          </p:nvSpPr>
          <p:spPr bwMode="auto">
            <a:xfrm>
              <a:off x="357828" y="6602714"/>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3145" name="Rectangle 122"/>
            <p:cNvSpPr>
              <a:spLocks noChangeArrowheads="1"/>
            </p:cNvSpPr>
            <p:nvPr/>
          </p:nvSpPr>
          <p:spPr bwMode="auto">
            <a:xfrm>
              <a:off x="2350116" y="6385072"/>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146" name="Rectangle 121"/>
            <p:cNvSpPr>
              <a:spLocks noChangeArrowheads="1"/>
            </p:cNvSpPr>
            <p:nvPr/>
          </p:nvSpPr>
          <p:spPr bwMode="auto">
            <a:xfrm>
              <a:off x="2005628" y="6385072"/>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147" name="Rectangle 120"/>
            <p:cNvSpPr>
              <a:spLocks noChangeArrowheads="1"/>
            </p:cNvSpPr>
            <p:nvPr/>
          </p:nvSpPr>
          <p:spPr bwMode="auto">
            <a:xfrm>
              <a:off x="1661141" y="6385072"/>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148" name="Rectangle 119"/>
            <p:cNvSpPr>
              <a:spLocks noChangeArrowheads="1"/>
            </p:cNvSpPr>
            <p:nvPr/>
          </p:nvSpPr>
          <p:spPr bwMode="auto">
            <a:xfrm>
              <a:off x="1315066" y="6383485"/>
              <a:ext cx="344487" cy="233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149" name="Rectangle 118"/>
            <p:cNvSpPr>
              <a:spLocks noChangeArrowheads="1"/>
            </p:cNvSpPr>
            <p:nvPr/>
          </p:nvSpPr>
          <p:spPr bwMode="auto">
            <a:xfrm>
              <a:off x="1001112" y="6395262"/>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150" name="Rectangle 117"/>
            <p:cNvSpPr>
              <a:spLocks noChangeArrowheads="1"/>
            </p:cNvSpPr>
            <p:nvPr/>
          </p:nvSpPr>
          <p:spPr bwMode="auto">
            <a:xfrm>
              <a:off x="702316" y="6384504"/>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151" name="Rectangle 116"/>
            <p:cNvSpPr>
              <a:spLocks noChangeArrowheads="1"/>
            </p:cNvSpPr>
            <p:nvPr/>
          </p:nvSpPr>
          <p:spPr bwMode="auto">
            <a:xfrm>
              <a:off x="357828" y="6384504"/>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152" name="Rectangle 115"/>
            <p:cNvSpPr>
              <a:spLocks noChangeArrowheads="1"/>
            </p:cNvSpPr>
            <p:nvPr/>
          </p:nvSpPr>
          <p:spPr bwMode="auto">
            <a:xfrm>
              <a:off x="2350116" y="6156472"/>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153" name="Rectangle 114"/>
            <p:cNvSpPr>
              <a:spLocks noChangeArrowheads="1"/>
            </p:cNvSpPr>
            <p:nvPr/>
          </p:nvSpPr>
          <p:spPr bwMode="auto">
            <a:xfrm>
              <a:off x="2005628" y="6156472"/>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154" name="Rectangle 113"/>
            <p:cNvSpPr>
              <a:spLocks noChangeArrowheads="1"/>
            </p:cNvSpPr>
            <p:nvPr/>
          </p:nvSpPr>
          <p:spPr bwMode="auto">
            <a:xfrm>
              <a:off x="1661141" y="6156472"/>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155" name="Rectangle 112"/>
            <p:cNvSpPr>
              <a:spLocks noChangeArrowheads="1"/>
            </p:cNvSpPr>
            <p:nvPr/>
          </p:nvSpPr>
          <p:spPr bwMode="auto">
            <a:xfrm>
              <a:off x="1315066" y="6153297"/>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156" name="Rectangle 111"/>
            <p:cNvSpPr>
              <a:spLocks noChangeArrowheads="1"/>
            </p:cNvSpPr>
            <p:nvPr/>
          </p:nvSpPr>
          <p:spPr bwMode="auto">
            <a:xfrm>
              <a:off x="1001112" y="6165075"/>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157" name="Rectangle 110"/>
            <p:cNvSpPr>
              <a:spLocks noChangeArrowheads="1"/>
            </p:cNvSpPr>
            <p:nvPr/>
          </p:nvSpPr>
          <p:spPr bwMode="auto">
            <a:xfrm>
              <a:off x="702316" y="6154317"/>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158" name="Rectangle 109"/>
            <p:cNvSpPr>
              <a:spLocks noChangeArrowheads="1"/>
            </p:cNvSpPr>
            <p:nvPr/>
          </p:nvSpPr>
          <p:spPr bwMode="auto">
            <a:xfrm>
              <a:off x="357828" y="6154317"/>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159" name="Rectangle 108"/>
            <p:cNvSpPr>
              <a:spLocks noChangeArrowheads="1"/>
            </p:cNvSpPr>
            <p:nvPr/>
          </p:nvSpPr>
          <p:spPr bwMode="auto">
            <a:xfrm>
              <a:off x="2350116" y="592628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160" name="Rectangle 107"/>
            <p:cNvSpPr>
              <a:spLocks noChangeArrowheads="1"/>
            </p:cNvSpPr>
            <p:nvPr/>
          </p:nvSpPr>
          <p:spPr bwMode="auto">
            <a:xfrm>
              <a:off x="2005628" y="5926285"/>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161" name="Rectangle 106"/>
            <p:cNvSpPr>
              <a:spLocks noChangeArrowheads="1"/>
            </p:cNvSpPr>
            <p:nvPr/>
          </p:nvSpPr>
          <p:spPr bwMode="auto">
            <a:xfrm>
              <a:off x="1661141" y="592628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162" name="Rectangle 105"/>
            <p:cNvSpPr>
              <a:spLocks noChangeArrowheads="1"/>
            </p:cNvSpPr>
            <p:nvPr/>
          </p:nvSpPr>
          <p:spPr bwMode="auto">
            <a:xfrm>
              <a:off x="1315066" y="5923110"/>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163" name="Rectangle 104"/>
            <p:cNvSpPr>
              <a:spLocks noChangeArrowheads="1"/>
            </p:cNvSpPr>
            <p:nvPr/>
          </p:nvSpPr>
          <p:spPr bwMode="auto">
            <a:xfrm>
              <a:off x="1001112" y="5934887"/>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164" name="Rectangle 103"/>
            <p:cNvSpPr>
              <a:spLocks noChangeArrowheads="1"/>
            </p:cNvSpPr>
            <p:nvPr/>
          </p:nvSpPr>
          <p:spPr bwMode="auto">
            <a:xfrm>
              <a:off x="702316" y="5924129"/>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165" name="Rectangle 102"/>
            <p:cNvSpPr>
              <a:spLocks noChangeArrowheads="1"/>
            </p:cNvSpPr>
            <p:nvPr/>
          </p:nvSpPr>
          <p:spPr bwMode="auto">
            <a:xfrm>
              <a:off x="357828" y="5924129"/>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166" name="Rectangle 101"/>
            <p:cNvSpPr>
              <a:spLocks noChangeArrowheads="1"/>
            </p:cNvSpPr>
            <p:nvPr/>
          </p:nvSpPr>
          <p:spPr bwMode="auto">
            <a:xfrm>
              <a:off x="2350116" y="5696097"/>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167" name="Rectangle 100"/>
            <p:cNvSpPr>
              <a:spLocks noChangeArrowheads="1"/>
            </p:cNvSpPr>
            <p:nvPr/>
          </p:nvSpPr>
          <p:spPr bwMode="auto">
            <a:xfrm>
              <a:off x="2005628" y="5696097"/>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168" name="Rectangle 99"/>
            <p:cNvSpPr>
              <a:spLocks noChangeArrowheads="1"/>
            </p:cNvSpPr>
            <p:nvPr/>
          </p:nvSpPr>
          <p:spPr bwMode="auto">
            <a:xfrm>
              <a:off x="1661141" y="5696097"/>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169" name="Rectangle 98"/>
            <p:cNvSpPr>
              <a:spLocks noChangeArrowheads="1"/>
            </p:cNvSpPr>
            <p:nvPr/>
          </p:nvSpPr>
          <p:spPr bwMode="auto">
            <a:xfrm>
              <a:off x="1315066" y="5692922"/>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170" name="Rectangle 97"/>
            <p:cNvSpPr>
              <a:spLocks noChangeArrowheads="1"/>
            </p:cNvSpPr>
            <p:nvPr/>
          </p:nvSpPr>
          <p:spPr bwMode="auto">
            <a:xfrm>
              <a:off x="1001112" y="5704700"/>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171" name="Rectangle 96"/>
            <p:cNvSpPr>
              <a:spLocks noChangeArrowheads="1"/>
            </p:cNvSpPr>
            <p:nvPr/>
          </p:nvSpPr>
          <p:spPr bwMode="auto">
            <a:xfrm>
              <a:off x="702316" y="5704700"/>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172" name="Rectangle 95"/>
            <p:cNvSpPr>
              <a:spLocks noChangeArrowheads="1"/>
            </p:cNvSpPr>
            <p:nvPr/>
          </p:nvSpPr>
          <p:spPr bwMode="auto">
            <a:xfrm>
              <a:off x="357828" y="5704700"/>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173" name="Rectangle 94"/>
            <p:cNvSpPr>
              <a:spLocks noChangeArrowheads="1"/>
            </p:cNvSpPr>
            <p:nvPr/>
          </p:nvSpPr>
          <p:spPr bwMode="auto">
            <a:xfrm>
              <a:off x="2350116" y="5476668"/>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174" name="Rectangle 93"/>
            <p:cNvSpPr>
              <a:spLocks noChangeArrowheads="1"/>
            </p:cNvSpPr>
            <p:nvPr/>
          </p:nvSpPr>
          <p:spPr bwMode="auto">
            <a:xfrm>
              <a:off x="2005628" y="5476668"/>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175" name="Rectangle 126"/>
            <p:cNvSpPr>
              <a:spLocks noChangeArrowheads="1"/>
            </p:cNvSpPr>
            <p:nvPr/>
          </p:nvSpPr>
          <p:spPr bwMode="auto">
            <a:xfrm>
              <a:off x="643641" y="5486524"/>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3176" name="Rectangle 125"/>
            <p:cNvSpPr>
              <a:spLocks noChangeArrowheads="1"/>
            </p:cNvSpPr>
            <p:nvPr/>
          </p:nvSpPr>
          <p:spPr bwMode="auto">
            <a:xfrm>
              <a:off x="327113" y="5493489"/>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26</a:t>
              </a:r>
              <a:endParaRPr lang="en-US" altLang="en-US" sz="1000"/>
            </a:p>
          </p:txBody>
        </p:sp>
        <p:sp>
          <p:nvSpPr>
            <p:cNvPr id="3177" name="Rectangle 127"/>
            <p:cNvSpPr>
              <a:spLocks noChangeArrowheads="1"/>
            </p:cNvSpPr>
            <p:nvPr/>
          </p:nvSpPr>
          <p:spPr bwMode="auto">
            <a:xfrm>
              <a:off x="2349899" y="660271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6</a:t>
              </a:r>
              <a:endParaRPr lang="en-US" altLang="en-US" sz="1000"/>
            </a:p>
          </p:txBody>
        </p:sp>
        <p:sp>
          <p:nvSpPr>
            <p:cNvPr id="3178" name="Rectangle 126"/>
            <p:cNvSpPr>
              <a:spLocks noChangeArrowheads="1"/>
            </p:cNvSpPr>
            <p:nvPr/>
          </p:nvSpPr>
          <p:spPr bwMode="auto">
            <a:xfrm>
              <a:off x="2000649" y="660271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sp>
          <p:nvSpPr>
            <p:cNvPr id="3179" name="Rectangle 125"/>
            <p:cNvSpPr>
              <a:spLocks noChangeArrowheads="1"/>
            </p:cNvSpPr>
            <p:nvPr/>
          </p:nvSpPr>
          <p:spPr bwMode="auto">
            <a:xfrm>
              <a:off x="1684121" y="6602714"/>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3180" name="Rectangle 126"/>
            <p:cNvSpPr>
              <a:spLocks noChangeArrowheads="1"/>
            </p:cNvSpPr>
            <p:nvPr/>
          </p:nvSpPr>
          <p:spPr bwMode="auto">
            <a:xfrm>
              <a:off x="1332399" y="660271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3181" name="Rectangle 125"/>
            <p:cNvSpPr>
              <a:spLocks noChangeArrowheads="1"/>
            </p:cNvSpPr>
            <p:nvPr/>
          </p:nvSpPr>
          <p:spPr bwMode="auto">
            <a:xfrm>
              <a:off x="1015871" y="6602714"/>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grpSp>
      <p:sp>
        <p:nvSpPr>
          <p:cNvPr id="3087" name="Text Box 566"/>
          <p:cNvSpPr txBox="1">
            <a:spLocks noChangeArrowheads="1"/>
          </p:cNvSpPr>
          <p:nvPr/>
        </p:nvSpPr>
        <p:spPr bwMode="auto">
          <a:xfrm>
            <a:off x="1331913" y="2767013"/>
            <a:ext cx="6480175" cy="1733550"/>
          </a:xfrm>
          <a:prstGeom prst="rect">
            <a:avLst/>
          </a:prstGeom>
          <a:solidFill>
            <a:schemeClr val="bg1"/>
          </a:solidFill>
          <a:ln w="9525">
            <a:solidFill>
              <a:schemeClr val="folHlink"/>
            </a:solidFill>
            <a:miter lim="800000"/>
            <a:headEnd/>
            <a:tailEnd/>
          </a:ln>
          <a:effectLst>
            <a:outerShdw dist="107763" dir="2700000" algn="ctr" rotWithShape="0">
              <a:schemeClr val="bg2">
                <a:alpha val="50000"/>
              </a:schemeClr>
            </a:outerShdw>
          </a:effectLst>
        </p:spPr>
        <p:txBody>
          <a:bodyPr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3600"/>
              <a:t>2016 printable calendar</a:t>
            </a:r>
            <a:endParaRPr lang="en-US" altLang="en-US" sz="3600"/>
          </a:p>
        </p:txBody>
      </p:sp>
      <p:grpSp>
        <p:nvGrpSpPr>
          <p:cNvPr id="3088" name="Group 13"/>
          <p:cNvGrpSpPr>
            <a:grpSpLocks/>
          </p:cNvGrpSpPr>
          <p:nvPr/>
        </p:nvGrpSpPr>
        <p:grpSpPr bwMode="auto">
          <a:xfrm>
            <a:off x="339725" y="185738"/>
            <a:ext cx="2411413" cy="1436687"/>
            <a:chOff x="339725" y="185015"/>
            <a:chExt cx="2411413" cy="1437771"/>
          </a:xfrm>
        </p:grpSpPr>
        <p:sp>
          <p:nvSpPr>
            <p:cNvPr id="3089" name="Rectangle 2"/>
            <p:cNvSpPr>
              <a:spLocks noChangeArrowheads="1"/>
            </p:cNvSpPr>
            <p:nvPr/>
          </p:nvSpPr>
          <p:spPr bwMode="auto">
            <a:xfrm>
              <a:off x="2406650" y="308842"/>
              <a:ext cx="344488" cy="12382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090" name="Rectangle 3"/>
            <p:cNvSpPr>
              <a:spLocks noChangeArrowheads="1"/>
            </p:cNvSpPr>
            <p:nvPr/>
          </p:nvSpPr>
          <p:spPr bwMode="auto">
            <a:xfrm>
              <a:off x="2062163" y="308842"/>
              <a:ext cx="344487" cy="12382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091" name="Rectangle 4"/>
            <p:cNvSpPr>
              <a:spLocks noChangeArrowheads="1"/>
            </p:cNvSpPr>
            <p:nvPr/>
          </p:nvSpPr>
          <p:spPr bwMode="auto">
            <a:xfrm>
              <a:off x="1717675" y="308842"/>
              <a:ext cx="344488" cy="12382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092" name="Rectangle 5"/>
            <p:cNvSpPr>
              <a:spLocks noChangeArrowheads="1"/>
            </p:cNvSpPr>
            <p:nvPr/>
          </p:nvSpPr>
          <p:spPr bwMode="auto">
            <a:xfrm>
              <a:off x="1373188" y="308842"/>
              <a:ext cx="344487" cy="12382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093" name="Rectangle 6"/>
            <p:cNvSpPr>
              <a:spLocks noChangeArrowheads="1"/>
            </p:cNvSpPr>
            <p:nvPr/>
          </p:nvSpPr>
          <p:spPr bwMode="auto">
            <a:xfrm>
              <a:off x="1028700" y="308842"/>
              <a:ext cx="344488" cy="12382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094" name="Rectangle 7"/>
            <p:cNvSpPr>
              <a:spLocks noChangeArrowheads="1"/>
            </p:cNvSpPr>
            <p:nvPr/>
          </p:nvSpPr>
          <p:spPr bwMode="auto">
            <a:xfrm>
              <a:off x="684213" y="308842"/>
              <a:ext cx="344487" cy="12382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095" name="Rectangle 8"/>
            <p:cNvSpPr>
              <a:spLocks noChangeArrowheads="1"/>
            </p:cNvSpPr>
            <p:nvPr/>
          </p:nvSpPr>
          <p:spPr bwMode="auto">
            <a:xfrm>
              <a:off x="339726" y="308842"/>
              <a:ext cx="344488" cy="12382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096" name="Rectangle 9"/>
            <p:cNvSpPr>
              <a:spLocks noChangeArrowheads="1"/>
            </p:cNvSpPr>
            <p:nvPr/>
          </p:nvSpPr>
          <p:spPr bwMode="auto">
            <a:xfrm>
              <a:off x="339725" y="185015"/>
              <a:ext cx="2411412" cy="12382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January 2016</a:t>
              </a:r>
            </a:p>
            <a:p>
              <a:pPr algn="ctr" eaLnBrk="1" fontAlgn="b" hangingPunct="1">
                <a:spcBef>
                  <a:spcPct val="0"/>
                </a:spcBef>
                <a:buFontTx/>
                <a:buNone/>
              </a:pPr>
              <a:endParaRPr lang="en-US" altLang="en-US" sz="1000" b="1"/>
            </a:p>
          </p:txBody>
        </p:sp>
        <p:sp>
          <p:nvSpPr>
            <p:cNvPr id="3097" name="Rectangle 13"/>
            <p:cNvSpPr>
              <a:spLocks noChangeArrowheads="1"/>
            </p:cNvSpPr>
            <p:nvPr/>
          </p:nvSpPr>
          <p:spPr bwMode="auto">
            <a:xfrm>
              <a:off x="626903" y="491057"/>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3098" name="Rectangle 14"/>
            <p:cNvSpPr>
              <a:spLocks noChangeArrowheads="1"/>
            </p:cNvSpPr>
            <p:nvPr/>
          </p:nvSpPr>
          <p:spPr bwMode="auto">
            <a:xfrm>
              <a:off x="339725" y="484554"/>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3099" name="Rectangle 15"/>
            <p:cNvSpPr>
              <a:spLocks noChangeArrowheads="1"/>
            </p:cNvSpPr>
            <p:nvPr/>
          </p:nvSpPr>
          <p:spPr bwMode="auto">
            <a:xfrm>
              <a:off x="2355295" y="1388718"/>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3100" name="Rectangle 16"/>
            <p:cNvSpPr>
              <a:spLocks noChangeArrowheads="1"/>
            </p:cNvSpPr>
            <p:nvPr/>
          </p:nvSpPr>
          <p:spPr bwMode="auto">
            <a:xfrm>
              <a:off x="2010807" y="1388718"/>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101" name="Rectangle 18"/>
            <p:cNvSpPr>
              <a:spLocks noChangeArrowheads="1"/>
            </p:cNvSpPr>
            <p:nvPr/>
          </p:nvSpPr>
          <p:spPr bwMode="auto">
            <a:xfrm>
              <a:off x="1321832" y="1388718"/>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102" name="Rectangle 19"/>
            <p:cNvSpPr>
              <a:spLocks noChangeArrowheads="1"/>
            </p:cNvSpPr>
            <p:nvPr/>
          </p:nvSpPr>
          <p:spPr bwMode="auto">
            <a:xfrm>
              <a:off x="977345" y="1388718"/>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103" name="Rectangle 20"/>
            <p:cNvSpPr>
              <a:spLocks noChangeArrowheads="1"/>
            </p:cNvSpPr>
            <p:nvPr/>
          </p:nvSpPr>
          <p:spPr bwMode="auto">
            <a:xfrm>
              <a:off x="632857" y="1390304"/>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104" name="Rectangle 21"/>
            <p:cNvSpPr>
              <a:spLocks noChangeArrowheads="1"/>
            </p:cNvSpPr>
            <p:nvPr/>
          </p:nvSpPr>
          <p:spPr bwMode="auto">
            <a:xfrm>
              <a:off x="339725" y="1394822"/>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105" name="Rectangle 22"/>
            <p:cNvSpPr>
              <a:spLocks noChangeArrowheads="1"/>
            </p:cNvSpPr>
            <p:nvPr/>
          </p:nvSpPr>
          <p:spPr bwMode="auto">
            <a:xfrm>
              <a:off x="2355295" y="1160753"/>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106" name="Rectangle 23"/>
            <p:cNvSpPr>
              <a:spLocks noChangeArrowheads="1"/>
            </p:cNvSpPr>
            <p:nvPr/>
          </p:nvSpPr>
          <p:spPr bwMode="auto">
            <a:xfrm>
              <a:off x="2010807" y="1160753"/>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107" name="Rectangle 25"/>
            <p:cNvSpPr>
              <a:spLocks noChangeArrowheads="1"/>
            </p:cNvSpPr>
            <p:nvPr/>
          </p:nvSpPr>
          <p:spPr bwMode="auto">
            <a:xfrm>
              <a:off x="1321832" y="1160754"/>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108" name="Rectangle 26"/>
            <p:cNvSpPr>
              <a:spLocks noChangeArrowheads="1"/>
            </p:cNvSpPr>
            <p:nvPr/>
          </p:nvSpPr>
          <p:spPr bwMode="auto">
            <a:xfrm>
              <a:off x="977345" y="1163929"/>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109" name="Rectangle 27"/>
            <p:cNvSpPr>
              <a:spLocks noChangeArrowheads="1"/>
            </p:cNvSpPr>
            <p:nvPr/>
          </p:nvSpPr>
          <p:spPr bwMode="auto">
            <a:xfrm>
              <a:off x="632857" y="1162340"/>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110" name="Rectangle 28"/>
            <p:cNvSpPr>
              <a:spLocks noChangeArrowheads="1"/>
            </p:cNvSpPr>
            <p:nvPr/>
          </p:nvSpPr>
          <p:spPr bwMode="auto">
            <a:xfrm>
              <a:off x="339725" y="1166858"/>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111" name="Rectangle 29"/>
            <p:cNvSpPr>
              <a:spLocks noChangeArrowheads="1"/>
            </p:cNvSpPr>
            <p:nvPr/>
          </p:nvSpPr>
          <p:spPr bwMode="auto">
            <a:xfrm>
              <a:off x="2355295" y="932789"/>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112" name="Rectangle 30"/>
            <p:cNvSpPr>
              <a:spLocks noChangeArrowheads="1"/>
            </p:cNvSpPr>
            <p:nvPr/>
          </p:nvSpPr>
          <p:spPr bwMode="auto">
            <a:xfrm>
              <a:off x="2010807" y="932789"/>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113" name="Rectangle 32"/>
            <p:cNvSpPr>
              <a:spLocks noChangeArrowheads="1"/>
            </p:cNvSpPr>
            <p:nvPr/>
          </p:nvSpPr>
          <p:spPr bwMode="auto">
            <a:xfrm>
              <a:off x="1321832" y="932789"/>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114" name="Rectangle 33"/>
            <p:cNvSpPr>
              <a:spLocks noChangeArrowheads="1"/>
            </p:cNvSpPr>
            <p:nvPr/>
          </p:nvSpPr>
          <p:spPr bwMode="auto">
            <a:xfrm>
              <a:off x="977345" y="935964"/>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115" name="Rectangle 34"/>
            <p:cNvSpPr>
              <a:spLocks noChangeArrowheads="1"/>
            </p:cNvSpPr>
            <p:nvPr/>
          </p:nvSpPr>
          <p:spPr bwMode="auto">
            <a:xfrm>
              <a:off x="632857" y="934376"/>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116" name="Rectangle 35"/>
            <p:cNvSpPr>
              <a:spLocks noChangeArrowheads="1"/>
            </p:cNvSpPr>
            <p:nvPr/>
          </p:nvSpPr>
          <p:spPr bwMode="auto">
            <a:xfrm>
              <a:off x="339725" y="938894"/>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117" name="Rectangle 36"/>
            <p:cNvSpPr>
              <a:spLocks noChangeArrowheads="1"/>
            </p:cNvSpPr>
            <p:nvPr/>
          </p:nvSpPr>
          <p:spPr bwMode="auto">
            <a:xfrm>
              <a:off x="2355295" y="704825"/>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118" name="Rectangle 37"/>
            <p:cNvSpPr>
              <a:spLocks noChangeArrowheads="1"/>
            </p:cNvSpPr>
            <p:nvPr/>
          </p:nvSpPr>
          <p:spPr bwMode="auto">
            <a:xfrm>
              <a:off x="2010807" y="704825"/>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119" name="Rectangle 39"/>
            <p:cNvSpPr>
              <a:spLocks noChangeArrowheads="1"/>
            </p:cNvSpPr>
            <p:nvPr/>
          </p:nvSpPr>
          <p:spPr bwMode="auto">
            <a:xfrm>
              <a:off x="1321832" y="704825"/>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120" name="Rectangle 40"/>
            <p:cNvSpPr>
              <a:spLocks noChangeArrowheads="1"/>
            </p:cNvSpPr>
            <p:nvPr/>
          </p:nvSpPr>
          <p:spPr bwMode="auto">
            <a:xfrm>
              <a:off x="977345" y="708000"/>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121" name="Rectangle 41"/>
            <p:cNvSpPr>
              <a:spLocks noChangeArrowheads="1"/>
            </p:cNvSpPr>
            <p:nvPr/>
          </p:nvSpPr>
          <p:spPr bwMode="auto">
            <a:xfrm>
              <a:off x="632857" y="709587"/>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122" name="Rectangle 42"/>
            <p:cNvSpPr>
              <a:spLocks noChangeArrowheads="1"/>
            </p:cNvSpPr>
            <p:nvPr/>
          </p:nvSpPr>
          <p:spPr bwMode="auto">
            <a:xfrm>
              <a:off x="339725" y="714105"/>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123" name="Rectangle 43"/>
            <p:cNvSpPr>
              <a:spLocks noChangeArrowheads="1"/>
            </p:cNvSpPr>
            <p:nvPr/>
          </p:nvSpPr>
          <p:spPr bwMode="auto">
            <a:xfrm>
              <a:off x="2355295" y="480036"/>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124" name="Rectangle 44"/>
            <p:cNvSpPr>
              <a:spLocks noChangeArrowheads="1"/>
            </p:cNvSpPr>
            <p:nvPr/>
          </p:nvSpPr>
          <p:spPr bwMode="auto">
            <a:xfrm>
              <a:off x="2010807" y="480036"/>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125" name="Rectangle 46"/>
            <p:cNvSpPr>
              <a:spLocks noChangeArrowheads="1"/>
            </p:cNvSpPr>
            <p:nvPr/>
          </p:nvSpPr>
          <p:spPr bwMode="auto">
            <a:xfrm>
              <a:off x="1321832" y="480036"/>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3126" name="Rectangle 47"/>
            <p:cNvSpPr>
              <a:spLocks noChangeArrowheads="1"/>
            </p:cNvSpPr>
            <p:nvPr/>
          </p:nvSpPr>
          <p:spPr bwMode="auto">
            <a:xfrm>
              <a:off x="977345" y="480036"/>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3127" name="Rectangle 17"/>
            <p:cNvSpPr>
              <a:spLocks noChangeArrowheads="1"/>
            </p:cNvSpPr>
            <p:nvPr/>
          </p:nvSpPr>
          <p:spPr bwMode="auto">
            <a:xfrm>
              <a:off x="1666320" y="1388718"/>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128" name="Rectangle 24"/>
            <p:cNvSpPr>
              <a:spLocks noChangeArrowheads="1"/>
            </p:cNvSpPr>
            <p:nvPr/>
          </p:nvSpPr>
          <p:spPr bwMode="auto">
            <a:xfrm>
              <a:off x="1666320" y="1160753"/>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129" name="Rectangle 31"/>
            <p:cNvSpPr>
              <a:spLocks noChangeArrowheads="1"/>
            </p:cNvSpPr>
            <p:nvPr/>
          </p:nvSpPr>
          <p:spPr bwMode="auto">
            <a:xfrm>
              <a:off x="1666320" y="932789"/>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130" name="Rectangle 38"/>
            <p:cNvSpPr>
              <a:spLocks noChangeArrowheads="1"/>
            </p:cNvSpPr>
            <p:nvPr/>
          </p:nvSpPr>
          <p:spPr bwMode="auto">
            <a:xfrm>
              <a:off x="1666320" y="704825"/>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131" name="Rectangle 45"/>
            <p:cNvSpPr>
              <a:spLocks noChangeArrowheads="1"/>
            </p:cNvSpPr>
            <p:nvPr/>
          </p:nvSpPr>
          <p:spPr bwMode="auto">
            <a:xfrm>
              <a:off x="1666320" y="480036"/>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14"/>
          <p:cNvGrpSpPr>
            <a:grpSpLocks/>
          </p:cNvGrpSpPr>
          <p:nvPr/>
        </p:nvGrpSpPr>
        <p:grpSpPr bwMode="auto">
          <a:xfrm>
            <a:off x="3000375" y="185738"/>
            <a:ext cx="2416175" cy="1385887"/>
            <a:chOff x="3000375" y="185015"/>
            <a:chExt cx="2416175" cy="1386491"/>
          </a:xfrm>
        </p:grpSpPr>
        <p:sp>
          <p:nvSpPr>
            <p:cNvPr id="3580" name="Rectangle 2"/>
            <p:cNvSpPr>
              <a:spLocks noChangeArrowheads="1"/>
            </p:cNvSpPr>
            <p:nvPr/>
          </p:nvSpPr>
          <p:spPr bwMode="auto">
            <a:xfrm>
              <a:off x="5072063" y="308840"/>
              <a:ext cx="344487" cy="1222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581" name="Rectangle 3"/>
            <p:cNvSpPr>
              <a:spLocks noChangeArrowheads="1"/>
            </p:cNvSpPr>
            <p:nvPr/>
          </p:nvSpPr>
          <p:spPr bwMode="auto">
            <a:xfrm>
              <a:off x="4727575" y="308840"/>
              <a:ext cx="344488" cy="1222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582" name="Rectangle 4"/>
            <p:cNvSpPr>
              <a:spLocks noChangeArrowheads="1"/>
            </p:cNvSpPr>
            <p:nvPr/>
          </p:nvSpPr>
          <p:spPr bwMode="auto">
            <a:xfrm>
              <a:off x="4383088" y="308840"/>
              <a:ext cx="344487" cy="1222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583" name="Rectangle 5"/>
            <p:cNvSpPr>
              <a:spLocks noChangeArrowheads="1"/>
            </p:cNvSpPr>
            <p:nvPr/>
          </p:nvSpPr>
          <p:spPr bwMode="auto">
            <a:xfrm>
              <a:off x="4038600" y="308840"/>
              <a:ext cx="344488" cy="1222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584" name="Rectangle 6"/>
            <p:cNvSpPr>
              <a:spLocks noChangeArrowheads="1"/>
            </p:cNvSpPr>
            <p:nvPr/>
          </p:nvSpPr>
          <p:spPr bwMode="auto">
            <a:xfrm>
              <a:off x="3694113" y="308840"/>
              <a:ext cx="344487" cy="1222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585" name="Rectangle 7"/>
            <p:cNvSpPr>
              <a:spLocks noChangeArrowheads="1"/>
            </p:cNvSpPr>
            <p:nvPr/>
          </p:nvSpPr>
          <p:spPr bwMode="auto">
            <a:xfrm>
              <a:off x="3349625" y="308840"/>
              <a:ext cx="344488" cy="1222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586" name="Rectangle 8"/>
            <p:cNvSpPr>
              <a:spLocks noChangeArrowheads="1"/>
            </p:cNvSpPr>
            <p:nvPr/>
          </p:nvSpPr>
          <p:spPr bwMode="auto">
            <a:xfrm>
              <a:off x="3000375" y="308840"/>
              <a:ext cx="349250" cy="1222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587" name="Rectangle 9"/>
            <p:cNvSpPr>
              <a:spLocks noChangeArrowheads="1"/>
            </p:cNvSpPr>
            <p:nvPr/>
          </p:nvSpPr>
          <p:spPr bwMode="auto">
            <a:xfrm>
              <a:off x="3000375" y="185015"/>
              <a:ext cx="2416175"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February 2016</a:t>
              </a:r>
            </a:p>
            <a:p>
              <a:pPr algn="ctr" eaLnBrk="1" fontAlgn="b" hangingPunct="1">
                <a:spcBef>
                  <a:spcPct val="0"/>
                </a:spcBef>
                <a:buFontTx/>
                <a:buNone/>
              </a:pPr>
              <a:endParaRPr lang="en-US" altLang="en-US" sz="1000" b="1"/>
            </a:p>
          </p:txBody>
        </p:sp>
        <p:sp>
          <p:nvSpPr>
            <p:cNvPr id="3588" name="Rectangle 55"/>
            <p:cNvSpPr>
              <a:spLocks noChangeArrowheads="1"/>
            </p:cNvSpPr>
            <p:nvPr/>
          </p:nvSpPr>
          <p:spPr bwMode="auto">
            <a:xfrm>
              <a:off x="4683331" y="1339828"/>
              <a:ext cx="344487"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sp>
          <p:nvSpPr>
            <p:cNvPr id="3589" name="Rectangle 56"/>
            <p:cNvSpPr>
              <a:spLocks noChangeArrowheads="1"/>
            </p:cNvSpPr>
            <p:nvPr/>
          </p:nvSpPr>
          <p:spPr bwMode="auto">
            <a:xfrm>
              <a:off x="4338843" y="1339828"/>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3590" name="Rectangle 106"/>
            <p:cNvSpPr>
              <a:spLocks noChangeArrowheads="1"/>
            </p:cNvSpPr>
            <p:nvPr/>
          </p:nvSpPr>
          <p:spPr bwMode="auto">
            <a:xfrm>
              <a:off x="3994356" y="1339828"/>
              <a:ext cx="344487"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3591" name="Rectangle 105"/>
            <p:cNvSpPr>
              <a:spLocks noChangeArrowheads="1"/>
            </p:cNvSpPr>
            <p:nvPr/>
          </p:nvSpPr>
          <p:spPr bwMode="auto">
            <a:xfrm>
              <a:off x="3649868" y="1331891"/>
              <a:ext cx="344488" cy="236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3592" name="Rectangle 104"/>
            <p:cNvSpPr>
              <a:spLocks noChangeArrowheads="1"/>
            </p:cNvSpPr>
            <p:nvPr/>
          </p:nvSpPr>
          <p:spPr bwMode="auto">
            <a:xfrm>
              <a:off x="3318911" y="1339829"/>
              <a:ext cx="344488"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3593" name="Rectangle 103"/>
            <p:cNvSpPr>
              <a:spLocks noChangeArrowheads="1"/>
            </p:cNvSpPr>
            <p:nvPr/>
          </p:nvSpPr>
          <p:spPr bwMode="auto">
            <a:xfrm>
              <a:off x="3013686" y="1344494"/>
              <a:ext cx="344487"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594" name="Rectangle 102"/>
            <p:cNvSpPr>
              <a:spLocks noChangeArrowheads="1"/>
            </p:cNvSpPr>
            <p:nvPr/>
          </p:nvSpPr>
          <p:spPr bwMode="auto">
            <a:xfrm>
              <a:off x="5043690" y="1105330"/>
              <a:ext cx="344488"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595" name="Rectangle 101"/>
            <p:cNvSpPr>
              <a:spLocks noChangeArrowheads="1"/>
            </p:cNvSpPr>
            <p:nvPr/>
          </p:nvSpPr>
          <p:spPr bwMode="auto">
            <a:xfrm>
              <a:off x="4699203" y="1105330"/>
              <a:ext cx="344487"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596" name="Rectangle 100"/>
            <p:cNvSpPr>
              <a:spLocks noChangeArrowheads="1"/>
            </p:cNvSpPr>
            <p:nvPr/>
          </p:nvSpPr>
          <p:spPr bwMode="auto">
            <a:xfrm>
              <a:off x="4354715" y="1105330"/>
              <a:ext cx="344488"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597" name="Rectangle 99"/>
            <p:cNvSpPr>
              <a:spLocks noChangeArrowheads="1"/>
            </p:cNvSpPr>
            <p:nvPr/>
          </p:nvSpPr>
          <p:spPr bwMode="auto">
            <a:xfrm>
              <a:off x="4010228" y="1105330"/>
              <a:ext cx="344487"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598" name="Rectangle 98"/>
            <p:cNvSpPr>
              <a:spLocks noChangeArrowheads="1"/>
            </p:cNvSpPr>
            <p:nvPr/>
          </p:nvSpPr>
          <p:spPr bwMode="auto">
            <a:xfrm>
              <a:off x="3665740" y="1106917"/>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599" name="Rectangle 97"/>
            <p:cNvSpPr>
              <a:spLocks noChangeArrowheads="1"/>
            </p:cNvSpPr>
            <p:nvPr/>
          </p:nvSpPr>
          <p:spPr bwMode="auto">
            <a:xfrm>
              <a:off x="3318871" y="1111446"/>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600" name="Rectangle 96"/>
            <p:cNvSpPr>
              <a:spLocks noChangeArrowheads="1"/>
            </p:cNvSpPr>
            <p:nvPr/>
          </p:nvSpPr>
          <p:spPr bwMode="auto">
            <a:xfrm>
              <a:off x="3013686" y="1119069"/>
              <a:ext cx="344487"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601" name="Rectangle 95"/>
            <p:cNvSpPr>
              <a:spLocks noChangeArrowheads="1"/>
            </p:cNvSpPr>
            <p:nvPr/>
          </p:nvSpPr>
          <p:spPr bwMode="auto">
            <a:xfrm>
              <a:off x="5043690" y="879905"/>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602" name="Rectangle 94"/>
            <p:cNvSpPr>
              <a:spLocks noChangeArrowheads="1"/>
            </p:cNvSpPr>
            <p:nvPr/>
          </p:nvSpPr>
          <p:spPr bwMode="auto">
            <a:xfrm>
              <a:off x="4699203" y="879905"/>
              <a:ext cx="344487"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603" name="Rectangle 93"/>
            <p:cNvSpPr>
              <a:spLocks noChangeArrowheads="1"/>
            </p:cNvSpPr>
            <p:nvPr/>
          </p:nvSpPr>
          <p:spPr bwMode="auto">
            <a:xfrm>
              <a:off x="4354715" y="879905"/>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604" name="Rectangle 92"/>
            <p:cNvSpPr>
              <a:spLocks noChangeArrowheads="1"/>
            </p:cNvSpPr>
            <p:nvPr/>
          </p:nvSpPr>
          <p:spPr bwMode="auto">
            <a:xfrm>
              <a:off x="4010228" y="879905"/>
              <a:ext cx="344487"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605" name="Rectangle 91"/>
            <p:cNvSpPr>
              <a:spLocks noChangeArrowheads="1"/>
            </p:cNvSpPr>
            <p:nvPr/>
          </p:nvSpPr>
          <p:spPr bwMode="auto">
            <a:xfrm>
              <a:off x="3665740" y="879905"/>
              <a:ext cx="344488"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606" name="Rectangle 90"/>
            <p:cNvSpPr>
              <a:spLocks noChangeArrowheads="1"/>
            </p:cNvSpPr>
            <p:nvPr/>
          </p:nvSpPr>
          <p:spPr bwMode="auto">
            <a:xfrm>
              <a:off x="3318871" y="884433"/>
              <a:ext cx="344488"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607" name="Rectangle 89"/>
            <p:cNvSpPr>
              <a:spLocks noChangeArrowheads="1"/>
            </p:cNvSpPr>
            <p:nvPr/>
          </p:nvSpPr>
          <p:spPr bwMode="auto">
            <a:xfrm>
              <a:off x="3013686" y="892056"/>
              <a:ext cx="344487"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608" name="Rectangle 88"/>
            <p:cNvSpPr>
              <a:spLocks noChangeArrowheads="1"/>
            </p:cNvSpPr>
            <p:nvPr/>
          </p:nvSpPr>
          <p:spPr bwMode="auto">
            <a:xfrm>
              <a:off x="5043690" y="652892"/>
              <a:ext cx="344488"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609" name="Rectangle 87"/>
            <p:cNvSpPr>
              <a:spLocks noChangeArrowheads="1"/>
            </p:cNvSpPr>
            <p:nvPr/>
          </p:nvSpPr>
          <p:spPr bwMode="auto">
            <a:xfrm>
              <a:off x="4699203" y="652892"/>
              <a:ext cx="344487"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610" name="Rectangle 86"/>
            <p:cNvSpPr>
              <a:spLocks noChangeArrowheads="1"/>
            </p:cNvSpPr>
            <p:nvPr/>
          </p:nvSpPr>
          <p:spPr bwMode="auto">
            <a:xfrm>
              <a:off x="4354715" y="652892"/>
              <a:ext cx="344488"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611" name="Rectangle 85"/>
            <p:cNvSpPr>
              <a:spLocks noChangeArrowheads="1"/>
            </p:cNvSpPr>
            <p:nvPr/>
          </p:nvSpPr>
          <p:spPr bwMode="auto">
            <a:xfrm>
              <a:off x="4010228" y="652892"/>
              <a:ext cx="344487"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612" name="Rectangle 84"/>
            <p:cNvSpPr>
              <a:spLocks noChangeArrowheads="1"/>
            </p:cNvSpPr>
            <p:nvPr/>
          </p:nvSpPr>
          <p:spPr bwMode="auto">
            <a:xfrm>
              <a:off x="3665740" y="654480"/>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613" name="Rectangle 83"/>
            <p:cNvSpPr>
              <a:spLocks noChangeArrowheads="1"/>
            </p:cNvSpPr>
            <p:nvPr/>
          </p:nvSpPr>
          <p:spPr bwMode="auto">
            <a:xfrm>
              <a:off x="3318871" y="659008"/>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614" name="Rectangle 82"/>
            <p:cNvSpPr>
              <a:spLocks noChangeArrowheads="1"/>
            </p:cNvSpPr>
            <p:nvPr/>
          </p:nvSpPr>
          <p:spPr bwMode="auto">
            <a:xfrm>
              <a:off x="3013686" y="666631"/>
              <a:ext cx="344487"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615" name="Rectangle 81"/>
            <p:cNvSpPr>
              <a:spLocks noChangeArrowheads="1"/>
            </p:cNvSpPr>
            <p:nvPr/>
          </p:nvSpPr>
          <p:spPr bwMode="auto">
            <a:xfrm>
              <a:off x="5043690" y="427467"/>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616" name="Rectangle 80"/>
            <p:cNvSpPr>
              <a:spLocks noChangeArrowheads="1"/>
            </p:cNvSpPr>
            <p:nvPr/>
          </p:nvSpPr>
          <p:spPr bwMode="auto">
            <a:xfrm>
              <a:off x="4699203" y="427467"/>
              <a:ext cx="344487"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617" name="Rectangle 79"/>
            <p:cNvSpPr>
              <a:spLocks noChangeArrowheads="1"/>
            </p:cNvSpPr>
            <p:nvPr/>
          </p:nvSpPr>
          <p:spPr bwMode="auto">
            <a:xfrm>
              <a:off x="4354715" y="427467"/>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618" name="Rectangle 78"/>
            <p:cNvSpPr>
              <a:spLocks noChangeArrowheads="1"/>
            </p:cNvSpPr>
            <p:nvPr/>
          </p:nvSpPr>
          <p:spPr bwMode="auto">
            <a:xfrm>
              <a:off x="4010228" y="427467"/>
              <a:ext cx="344487"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619" name="Rectangle 77"/>
            <p:cNvSpPr>
              <a:spLocks noChangeArrowheads="1"/>
            </p:cNvSpPr>
            <p:nvPr/>
          </p:nvSpPr>
          <p:spPr bwMode="auto">
            <a:xfrm>
              <a:off x="3665740" y="429055"/>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620" name="Rectangle 76"/>
            <p:cNvSpPr>
              <a:spLocks noChangeArrowheads="1"/>
            </p:cNvSpPr>
            <p:nvPr/>
          </p:nvSpPr>
          <p:spPr bwMode="auto">
            <a:xfrm>
              <a:off x="3318871" y="433583"/>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621" name="Rectangle 75"/>
            <p:cNvSpPr>
              <a:spLocks noChangeArrowheads="1"/>
            </p:cNvSpPr>
            <p:nvPr/>
          </p:nvSpPr>
          <p:spPr bwMode="auto">
            <a:xfrm>
              <a:off x="3013686" y="441206"/>
              <a:ext cx="344487"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622" name="Rectangle 74"/>
            <p:cNvSpPr>
              <a:spLocks noChangeArrowheads="1"/>
            </p:cNvSpPr>
            <p:nvPr/>
          </p:nvSpPr>
          <p:spPr bwMode="auto">
            <a:xfrm>
              <a:off x="5027818" y="1339828"/>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6</a:t>
              </a:r>
              <a:endParaRPr lang="en-US" altLang="en-US" sz="1000"/>
            </a:p>
          </p:txBody>
        </p:sp>
      </p:grpSp>
      <p:grpSp>
        <p:nvGrpSpPr>
          <p:cNvPr id="3075" name="Group 19"/>
          <p:cNvGrpSpPr>
            <a:grpSpLocks/>
          </p:cNvGrpSpPr>
          <p:nvPr/>
        </p:nvGrpSpPr>
        <p:grpSpPr bwMode="auto">
          <a:xfrm>
            <a:off x="314325" y="3598863"/>
            <a:ext cx="2411413" cy="1435100"/>
            <a:chOff x="314325" y="3598858"/>
            <a:chExt cx="2411413" cy="1435409"/>
          </a:xfrm>
        </p:grpSpPr>
        <p:sp>
          <p:nvSpPr>
            <p:cNvPr id="3537" name="Rectangle 2"/>
            <p:cNvSpPr>
              <a:spLocks noChangeArrowheads="1"/>
            </p:cNvSpPr>
            <p:nvPr/>
          </p:nvSpPr>
          <p:spPr bwMode="auto">
            <a:xfrm>
              <a:off x="2381250" y="3724270"/>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538" name="Rectangle 3"/>
            <p:cNvSpPr>
              <a:spLocks noChangeArrowheads="1"/>
            </p:cNvSpPr>
            <p:nvPr/>
          </p:nvSpPr>
          <p:spPr bwMode="auto">
            <a:xfrm>
              <a:off x="2036763" y="3724270"/>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539" name="Rectangle 4"/>
            <p:cNvSpPr>
              <a:spLocks noChangeArrowheads="1"/>
            </p:cNvSpPr>
            <p:nvPr/>
          </p:nvSpPr>
          <p:spPr bwMode="auto">
            <a:xfrm>
              <a:off x="1692275" y="3724270"/>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540" name="Rectangle 5"/>
            <p:cNvSpPr>
              <a:spLocks noChangeArrowheads="1"/>
            </p:cNvSpPr>
            <p:nvPr/>
          </p:nvSpPr>
          <p:spPr bwMode="auto">
            <a:xfrm>
              <a:off x="1347788" y="3724270"/>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541" name="Rectangle 6"/>
            <p:cNvSpPr>
              <a:spLocks noChangeArrowheads="1"/>
            </p:cNvSpPr>
            <p:nvPr/>
          </p:nvSpPr>
          <p:spPr bwMode="auto">
            <a:xfrm>
              <a:off x="1003300" y="3724270"/>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542" name="Rectangle 7"/>
            <p:cNvSpPr>
              <a:spLocks noChangeArrowheads="1"/>
            </p:cNvSpPr>
            <p:nvPr/>
          </p:nvSpPr>
          <p:spPr bwMode="auto">
            <a:xfrm>
              <a:off x="658813" y="3724270"/>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543" name="Rectangle 8"/>
            <p:cNvSpPr>
              <a:spLocks noChangeArrowheads="1"/>
            </p:cNvSpPr>
            <p:nvPr/>
          </p:nvSpPr>
          <p:spPr bwMode="auto">
            <a:xfrm>
              <a:off x="314325" y="3724270"/>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544" name="Rectangle 9"/>
            <p:cNvSpPr>
              <a:spLocks noChangeArrowheads="1"/>
            </p:cNvSpPr>
            <p:nvPr/>
          </p:nvSpPr>
          <p:spPr bwMode="auto">
            <a:xfrm>
              <a:off x="314325" y="3598858"/>
              <a:ext cx="2411413"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July 2016</a:t>
              </a:r>
            </a:p>
            <a:p>
              <a:pPr algn="ctr" eaLnBrk="1" fontAlgn="b" hangingPunct="1">
                <a:spcBef>
                  <a:spcPct val="0"/>
                </a:spcBef>
                <a:buFontTx/>
                <a:buNone/>
              </a:pPr>
              <a:endParaRPr lang="en-US" altLang="en-US" sz="1000" b="1"/>
            </a:p>
          </p:txBody>
        </p:sp>
        <p:sp>
          <p:nvSpPr>
            <p:cNvPr id="3545" name="Rectangle 115"/>
            <p:cNvSpPr>
              <a:spLocks noChangeArrowheads="1"/>
            </p:cNvSpPr>
            <p:nvPr/>
          </p:nvSpPr>
          <p:spPr bwMode="auto">
            <a:xfrm>
              <a:off x="2355623" y="4795405"/>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3546" name="Rectangle 114"/>
            <p:cNvSpPr>
              <a:spLocks noChangeArrowheads="1"/>
            </p:cNvSpPr>
            <p:nvPr/>
          </p:nvSpPr>
          <p:spPr bwMode="auto">
            <a:xfrm>
              <a:off x="2011136" y="479540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547" name="Rectangle 113"/>
            <p:cNvSpPr>
              <a:spLocks noChangeArrowheads="1"/>
            </p:cNvSpPr>
            <p:nvPr/>
          </p:nvSpPr>
          <p:spPr bwMode="auto">
            <a:xfrm>
              <a:off x="1666648" y="4795405"/>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548" name="Rectangle 112"/>
            <p:cNvSpPr>
              <a:spLocks noChangeArrowheads="1"/>
            </p:cNvSpPr>
            <p:nvPr/>
          </p:nvSpPr>
          <p:spPr bwMode="auto">
            <a:xfrm>
              <a:off x="1322161" y="4798580"/>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549" name="Rectangle 111"/>
            <p:cNvSpPr>
              <a:spLocks noChangeArrowheads="1"/>
            </p:cNvSpPr>
            <p:nvPr/>
          </p:nvSpPr>
          <p:spPr bwMode="auto">
            <a:xfrm>
              <a:off x="1023796" y="4796992"/>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550" name="Rectangle 110"/>
            <p:cNvSpPr>
              <a:spLocks noChangeArrowheads="1"/>
            </p:cNvSpPr>
            <p:nvPr/>
          </p:nvSpPr>
          <p:spPr bwMode="auto">
            <a:xfrm>
              <a:off x="727606" y="4804079"/>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551" name="Rectangle 109"/>
            <p:cNvSpPr>
              <a:spLocks noChangeArrowheads="1"/>
            </p:cNvSpPr>
            <p:nvPr/>
          </p:nvSpPr>
          <p:spPr bwMode="auto">
            <a:xfrm>
              <a:off x="383119" y="4804079"/>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552" name="Rectangle 108"/>
            <p:cNvSpPr>
              <a:spLocks noChangeArrowheads="1"/>
            </p:cNvSpPr>
            <p:nvPr/>
          </p:nvSpPr>
          <p:spPr bwMode="auto">
            <a:xfrm>
              <a:off x="2355623" y="4565217"/>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553" name="Rectangle 107"/>
            <p:cNvSpPr>
              <a:spLocks noChangeArrowheads="1"/>
            </p:cNvSpPr>
            <p:nvPr/>
          </p:nvSpPr>
          <p:spPr bwMode="auto">
            <a:xfrm>
              <a:off x="2011136" y="4565217"/>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554" name="Rectangle 106"/>
            <p:cNvSpPr>
              <a:spLocks noChangeArrowheads="1"/>
            </p:cNvSpPr>
            <p:nvPr/>
          </p:nvSpPr>
          <p:spPr bwMode="auto">
            <a:xfrm>
              <a:off x="1666648" y="4565217"/>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555" name="Rectangle 105"/>
            <p:cNvSpPr>
              <a:spLocks noChangeArrowheads="1"/>
            </p:cNvSpPr>
            <p:nvPr/>
          </p:nvSpPr>
          <p:spPr bwMode="auto">
            <a:xfrm>
              <a:off x="1322161" y="4568392"/>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556" name="Rectangle 104"/>
            <p:cNvSpPr>
              <a:spLocks noChangeArrowheads="1"/>
            </p:cNvSpPr>
            <p:nvPr/>
          </p:nvSpPr>
          <p:spPr bwMode="auto">
            <a:xfrm>
              <a:off x="1023796" y="456680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557" name="Rectangle 103"/>
            <p:cNvSpPr>
              <a:spLocks noChangeArrowheads="1"/>
            </p:cNvSpPr>
            <p:nvPr/>
          </p:nvSpPr>
          <p:spPr bwMode="auto">
            <a:xfrm>
              <a:off x="727606" y="4573892"/>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558" name="Rectangle 102"/>
            <p:cNvSpPr>
              <a:spLocks noChangeArrowheads="1"/>
            </p:cNvSpPr>
            <p:nvPr/>
          </p:nvSpPr>
          <p:spPr bwMode="auto">
            <a:xfrm>
              <a:off x="383119" y="4573892"/>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559" name="Rectangle 101"/>
            <p:cNvSpPr>
              <a:spLocks noChangeArrowheads="1"/>
            </p:cNvSpPr>
            <p:nvPr/>
          </p:nvSpPr>
          <p:spPr bwMode="auto">
            <a:xfrm>
              <a:off x="2355623" y="4335030"/>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560" name="Rectangle 100"/>
            <p:cNvSpPr>
              <a:spLocks noChangeArrowheads="1"/>
            </p:cNvSpPr>
            <p:nvPr/>
          </p:nvSpPr>
          <p:spPr bwMode="auto">
            <a:xfrm>
              <a:off x="2011136" y="4335030"/>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561" name="Rectangle 99"/>
            <p:cNvSpPr>
              <a:spLocks noChangeArrowheads="1"/>
            </p:cNvSpPr>
            <p:nvPr/>
          </p:nvSpPr>
          <p:spPr bwMode="auto">
            <a:xfrm>
              <a:off x="1666648" y="4335030"/>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562" name="Rectangle 98"/>
            <p:cNvSpPr>
              <a:spLocks noChangeArrowheads="1"/>
            </p:cNvSpPr>
            <p:nvPr/>
          </p:nvSpPr>
          <p:spPr bwMode="auto">
            <a:xfrm>
              <a:off x="1322161" y="433820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563" name="Rectangle 97"/>
            <p:cNvSpPr>
              <a:spLocks noChangeArrowheads="1"/>
            </p:cNvSpPr>
            <p:nvPr/>
          </p:nvSpPr>
          <p:spPr bwMode="auto">
            <a:xfrm>
              <a:off x="1023796" y="4336617"/>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564" name="Rectangle 96"/>
            <p:cNvSpPr>
              <a:spLocks noChangeArrowheads="1"/>
            </p:cNvSpPr>
            <p:nvPr/>
          </p:nvSpPr>
          <p:spPr bwMode="auto">
            <a:xfrm>
              <a:off x="727606" y="4343704"/>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565" name="Rectangle 95"/>
            <p:cNvSpPr>
              <a:spLocks noChangeArrowheads="1"/>
            </p:cNvSpPr>
            <p:nvPr/>
          </p:nvSpPr>
          <p:spPr bwMode="auto">
            <a:xfrm>
              <a:off x="383119" y="4343704"/>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566" name="Rectangle 94"/>
            <p:cNvSpPr>
              <a:spLocks noChangeArrowheads="1"/>
            </p:cNvSpPr>
            <p:nvPr/>
          </p:nvSpPr>
          <p:spPr bwMode="auto">
            <a:xfrm>
              <a:off x="2355623" y="4104842"/>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567" name="Rectangle 93"/>
            <p:cNvSpPr>
              <a:spLocks noChangeArrowheads="1"/>
            </p:cNvSpPr>
            <p:nvPr/>
          </p:nvSpPr>
          <p:spPr bwMode="auto">
            <a:xfrm>
              <a:off x="2011136" y="4104842"/>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568" name="Rectangle 92"/>
            <p:cNvSpPr>
              <a:spLocks noChangeArrowheads="1"/>
            </p:cNvSpPr>
            <p:nvPr/>
          </p:nvSpPr>
          <p:spPr bwMode="auto">
            <a:xfrm>
              <a:off x="1666648" y="4104842"/>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569" name="Rectangle 91"/>
            <p:cNvSpPr>
              <a:spLocks noChangeArrowheads="1"/>
            </p:cNvSpPr>
            <p:nvPr/>
          </p:nvSpPr>
          <p:spPr bwMode="auto">
            <a:xfrm>
              <a:off x="1322161" y="4108017"/>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570" name="Rectangle 90"/>
            <p:cNvSpPr>
              <a:spLocks noChangeArrowheads="1"/>
            </p:cNvSpPr>
            <p:nvPr/>
          </p:nvSpPr>
          <p:spPr bwMode="auto">
            <a:xfrm>
              <a:off x="1023796" y="4106430"/>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571" name="Rectangle 89"/>
            <p:cNvSpPr>
              <a:spLocks noChangeArrowheads="1"/>
            </p:cNvSpPr>
            <p:nvPr/>
          </p:nvSpPr>
          <p:spPr bwMode="auto">
            <a:xfrm>
              <a:off x="727606" y="4113517"/>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572" name="Rectangle 88"/>
            <p:cNvSpPr>
              <a:spLocks noChangeArrowheads="1"/>
            </p:cNvSpPr>
            <p:nvPr/>
          </p:nvSpPr>
          <p:spPr bwMode="auto">
            <a:xfrm>
              <a:off x="383119" y="4113517"/>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573" name="Rectangle 87"/>
            <p:cNvSpPr>
              <a:spLocks noChangeArrowheads="1"/>
            </p:cNvSpPr>
            <p:nvPr/>
          </p:nvSpPr>
          <p:spPr bwMode="auto">
            <a:xfrm>
              <a:off x="2355623" y="3874655"/>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574" name="Rectangle 86"/>
            <p:cNvSpPr>
              <a:spLocks noChangeArrowheads="1"/>
            </p:cNvSpPr>
            <p:nvPr/>
          </p:nvSpPr>
          <p:spPr bwMode="auto">
            <a:xfrm>
              <a:off x="2011136" y="387465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575" name="Rectangle 85"/>
            <p:cNvSpPr>
              <a:spLocks noChangeArrowheads="1"/>
            </p:cNvSpPr>
            <p:nvPr/>
          </p:nvSpPr>
          <p:spPr bwMode="auto">
            <a:xfrm>
              <a:off x="1666648" y="3874655"/>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576" name="Rectangle 83"/>
            <p:cNvSpPr>
              <a:spLocks noChangeArrowheads="1"/>
            </p:cNvSpPr>
            <p:nvPr/>
          </p:nvSpPr>
          <p:spPr bwMode="auto">
            <a:xfrm>
              <a:off x="1016655" y="3874654"/>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3577" name="Rectangle 82"/>
            <p:cNvSpPr>
              <a:spLocks noChangeArrowheads="1"/>
            </p:cNvSpPr>
            <p:nvPr/>
          </p:nvSpPr>
          <p:spPr bwMode="auto">
            <a:xfrm>
              <a:off x="722399" y="3881370"/>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3578" name="Rectangle 81"/>
            <p:cNvSpPr>
              <a:spLocks noChangeArrowheads="1"/>
            </p:cNvSpPr>
            <p:nvPr/>
          </p:nvSpPr>
          <p:spPr bwMode="auto">
            <a:xfrm>
              <a:off x="377912" y="3881370"/>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3579" name="Rectangle 81"/>
            <p:cNvSpPr>
              <a:spLocks noChangeArrowheads="1"/>
            </p:cNvSpPr>
            <p:nvPr/>
          </p:nvSpPr>
          <p:spPr bwMode="auto">
            <a:xfrm>
              <a:off x="1322161" y="3869892"/>
              <a:ext cx="344487" cy="234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grpSp>
      <p:grpSp>
        <p:nvGrpSpPr>
          <p:cNvPr id="3076" name="Group 21"/>
          <p:cNvGrpSpPr>
            <a:grpSpLocks/>
          </p:cNvGrpSpPr>
          <p:nvPr/>
        </p:nvGrpSpPr>
        <p:grpSpPr bwMode="auto">
          <a:xfrm>
            <a:off x="5867400" y="3598863"/>
            <a:ext cx="2425700" cy="1395412"/>
            <a:chOff x="5867400" y="3598858"/>
            <a:chExt cx="2426146" cy="1394784"/>
          </a:xfrm>
        </p:grpSpPr>
        <p:sp>
          <p:nvSpPr>
            <p:cNvPr id="3494" name="Rectangle 2"/>
            <p:cNvSpPr>
              <a:spLocks noChangeArrowheads="1"/>
            </p:cNvSpPr>
            <p:nvPr/>
          </p:nvSpPr>
          <p:spPr bwMode="auto">
            <a:xfrm>
              <a:off x="7934325" y="3719496"/>
              <a:ext cx="344488" cy="1206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495" name="Rectangle 3"/>
            <p:cNvSpPr>
              <a:spLocks noChangeArrowheads="1"/>
            </p:cNvSpPr>
            <p:nvPr/>
          </p:nvSpPr>
          <p:spPr bwMode="auto">
            <a:xfrm>
              <a:off x="7589838" y="3719496"/>
              <a:ext cx="344487" cy="1206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496" name="Rectangle 4"/>
            <p:cNvSpPr>
              <a:spLocks noChangeArrowheads="1"/>
            </p:cNvSpPr>
            <p:nvPr/>
          </p:nvSpPr>
          <p:spPr bwMode="auto">
            <a:xfrm>
              <a:off x="7245350" y="3719496"/>
              <a:ext cx="344488" cy="1206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497" name="Rectangle 5"/>
            <p:cNvSpPr>
              <a:spLocks noChangeArrowheads="1"/>
            </p:cNvSpPr>
            <p:nvPr/>
          </p:nvSpPr>
          <p:spPr bwMode="auto">
            <a:xfrm>
              <a:off x="6900863" y="3719496"/>
              <a:ext cx="344487" cy="1206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498" name="Rectangle 6"/>
            <p:cNvSpPr>
              <a:spLocks noChangeArrowheads="1"/>
            </p:cNvSpPr>
            <p:nvPr/>
          </p:nvSpPr>
          <p:spPr bwMode="auto">
            <a:xfrm>
              <a:off x="6556375" y="3719496"/>
              <a:ext cx="344488" cy="1206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499" name="Rectangle 7"/>
            <p:cNvSpPr>
              <a:spLocks noChangeArrowheads="1"/>
            </p:cNvSpPr>
            <p:nvPr/>
          </p:nvSpPr>
          <p:spPr bwMode="auto">
            <a:xfrm>
              <a:off x="6211888" y="3719496"/>
              <a:ext cx="344487" cy="1206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500" name="Rectangle 8"/>
            <p:cNvSpPr>
              <a:spLocks noChangeArrowheads="1"/>
            </p:cNvSpPr>
            <p:nvPr/>
          </p:nvSpPr>
          <p:spPr bwMode="auto">
            <a:xfrm>
              <a:off x="5867400" y="3719496"/>
              <a:ext cx="344488" cy="1206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501" name="Rectangle 9"/>
            <p:cNvSpPr>
              <a:spLocks noChangeArrowheads="1"/>
            </p:cNvSpPr>
            <p:nvPr/>
          </p:nvSpPr>
          <p:spPr bwMode="auto">
            <a:xfrm>
              <a:off x="5867400" y="3598858"/>
              <a:ext cx="2411413" cy="1206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September 2016</a:t>
              </a:r>
            </a:p>
            <a:p>
              <a:pPr algn="ctr" eaLnBrk="1" fontAlgn="b" hangingPunct="1">
                <a:spcBef>
                  <a:spcPct val="0"/>
                </a:spcBef>
                <a:buFontTx/>
                <a:buNone/>
              </a:pPr>
              <a:endParaRPr lang="en-US" altLang="en-US" sz="1000" b="1"/>
            </a:p>
          </p:txBody>
        </p:sp>
        <p:sp>
          <p:nvSpPr>
            <p:cNvPr id="3502" name="Rectangle 113"/>
            <p:cNvSpPr>
              <a:spLocks noChangeArrowheads="1"/>
            </p:cNvSpPr>
            <p:nvPr/>
          </p:nvSpPr>
          <p:spPr bwMode="auto">
            <a:xfrm>
              <a:off x="7260084" y="4767148"/>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503" name="Rectangle 112"/>
            <p:cNvSpPr>
              <a:spLocks noChangeArrowheads="1"/>
            </p:cNvSpPr>
            <p:nvPr/>
          </p:nvSpPr>
          <p:spPr bwMode="auto">
            <a:xfrm>
              <a:off x="6917502" y="4767091"/>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504" name="Rectangle 111"/>
            <p:cNvSpPr>
              <a:spLocks noChangeArrowheads="1"/>
            </p:cNvSpPr>
            <p:nvPr/>
          </p:nvSpPr>
          <p:spPr bwMode="auto">
            <a:xfrm>
              <a:off x="6580805" y="4771550"/>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505" name="Rectangle 110"/>
            <p:cNvSpPr>
              <a:spLocks noChangeArrowheads="1"/>
            </p:cNvSpPr>
            <p:nvPr/>
          </p:nvSpPr>
          <p:spPr bwMode="auto">
            <a:xfrm>
              <a:off x="6277368" y="4762998"/>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506" name="Rectangle 109"/>
            <p:cNvSpPr>
              <a:spLocks noChangeArrowheads="1"/>
            </p:cNvSpPr>
            <p:nvPr/>
          </p:nvSpPr>
          <p:spPr bwMode="auto">
            <a:xfrm>
              <a:off x="5932881" y="4762998"/>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507" name="Rectangle 108"/>
            <p:cNvSpPr>
              <a:spLocks noChangeArrowheads="1"/>
            </p:cNvSpPr>
            <p:nvPr/>
          </p:nvSpPr>
          <p:spPr bwMode="auto">
            <a:xfrm>
              <a:off x="7949059" y="4545055"/>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508" name="Rectangle 107"/>
            <p:cNvSpPr>
              <a:spLocks noChangeArrowheads="1"/>
            </p:cNvSpPr>
            <p:nvPr/>
          </p:nvSpPr>
          <p:spPr bwMode="auto">
            <a:xfrm>
              <a:off x="7604572" y="4545055"/>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509" name="Rectangle 106"/>
            <p:cNvSpPr>
              <a:spLocks noChangeArrowheads="1"/>
            </p:cNvSpPr>
            <p:nvPr/>
          </p:nvSpPr>
          <p:spPr bwMode="auto">
            <a:xfrm>
              <a:off x="7260084" y="4545055"/>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510" name="Rectangle 105"/>
            <p:cNvSpPr>
              <a:spLocks noChangeArrowheads="1"/>
            </p:cNvSpPr>
            <p:nvPr/>
          </p:nvSpPr>
          <p:spPr bwMode="auto">
            <a:xfrm>
              <a:off x="6917502" y="4544999"/>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511" name="Rectangle 104"/>
            <p:cNvSpPr>
              <a:spLocks noChangeArrowheads="1"/>
            </p:cNvSpPr>
            <p:nvPr/>
          </p:nvSpPr>
          <p:spPr bwMode="auto">
            <a:xfrm>
              <a:off x="6580805" y="4549458"/>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512" name="Rectangle 103"/>
            <p:cNvSpPr>
              <a:spLocks noChangeArrowheads="1"/>
            </p:cNvSpPr>
            <p:nvPr/>
          </p:nvSpPr>
          <p:spPr bwMode="auto">
            <a:xfrm>
              <a:off x="6277368" y="4540906"/>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513" name="Rectangle 102"/>
            <p:cNvSpPr>
              <a:spLocks noChangeArrowheads="1"/>
            </p:cNvSpPr>
            <p:nvPr/>
          </p:nvSpPr>
          <p:spPr bwMode="auto">
            <a:xfrm>
              <a:off x="5932881" y="4540906"/>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514" name="Rectangle 101"/>
            <p:cNvSpPr>
              <a:spLocks noChangeArrowheads="1"/>
            </p:cNvSpPr>
            <p:nvPr/>
          </p:nvSpPr>
          <p:spPr bwMode="auto">
            <a:xfrm>
              <a:off x="7949059" y="4322963"/>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515" name="Rectangle 100"/>
            <p:cNvSpPr>
              <a:spLocks noChangeArrowheads="1"/>
            </p:cNvSpPr>
            <p:nvPr/>
          </p:nvSpPr>
          <p:spPr bwMode="auto">
            <a:xfrm>
              <a:off x="7604572" y="4322963"/>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516" name="Rectangle 99"/>
            <p:cNvSpPr>
              <a:spLocks noChangeArrowheads="1"/>
            </p:cNvSpPr>
            <p:nvPr/>
          </p:nvSpPr>
          <p:spPr bwMode="auto">
            <a:xfrm>
              <a:off x="7260084" y="4322963"/>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517" name="Rectangle 98"/>
            <p:cNvSpPr>
              <a:spLocks noChangeArrowheads="1"/>
            </p:cNvSpPr>
            <p:nvPr/>
          </p:nvSpPr>
          <p:spPr bwMode="auto">
            <a:xfrm>
              <a:off x="6917502" y="4322907"/>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518" name="Rectangle 97"/>
            <p:cNvSpPr>
              <a:spLocks noChangeArrowheads="1"/>
            </p:cNvSpPr>
            <p:nvPr/>
          </p:nvSpPr>
          <p:spPr bwMode="auto">
            <a:xfrm>
              <a:off x="6580805" y="4327367"/>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519" name="Rectangle 96"/>
            <p:cNvSpPr>
              <a:spLocks noChangeArrowheads="1"/>
            </p:cNvSpPr>
            <p:nvPr/>
          </p:nvSpPr>
          <p:spPr bwMode="auto">
            <a:xfrm>
              <a:off x="6277368" y="4318815"/>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520" name="Rectangle 95"/>
            <p:cNvSpPr>
              <a:spLocks noChangeArrowheads="1"/>
            </p:cNvSpPr>
            <p:nvPr/>
          </p:nvSpPr>
          <p:spPr bwMode="auto">
            <a:xfrm>
              <a:off x="5932881" y="4318815"/>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521" name="Rectangle 94"/>
            <p:cNvSpPr>
              <a:spLocks noChangeArrowheads="1"/>
            </p:cNvSpPr>
            <p:nvPr/>
          </p:nvSpPr>
          <p:spPr bwMode="auto">
            <a:xfrm>
              <a:off x="7949059" y="4100872"/>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522" name="Rectangle 93"/>
            <p:cNvSpPr>
              <a:spLocks noChangeArrowheads="1"/>
            </p:cNvSpPr>
            <p:nvPr/>
          </p:nvSpPr>
          <p:spPr bwMode="auto">
            <a:xfrm>
              <a:off x="7604572" y="4100872"/>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523" name="Rectangle 92"/>
            <p:cNvSpPr>
              <a:spLocks noChangeArrowheads="1"/>
            </p:cNvSpPr>
            <p:nvPr/>
          </p:nvSpPr>
          <p:spPr bwMode="auto">
            <a:xfrm>
              <a:off x="7260084" y="4100872"/>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524" name="Rectangle 91"/>
            <p:cNvSpPr>
              <a:spLocks noChangeArrowheads="1"/>
            </p:cNvSpPr>
            <p:nvPr/>
          </p:nvSpPr>
          <p:spPr bwMode="auto">
            <a:xfrm>
              <a:off x="6917502" y="4100815"/>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525" name="Rectangle 90"/>
            <p:cNvSpPr>
              <a:spLocks noChangeArrowheads="1"/>
            </p:cNvSpPr>
            <p:nvPr/>
          </p:nvSpPr>
          <p:spPr bwMode="auto">
            <a:xfrm>
              <a:off x="6580805" y="4105275"/>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526" name="Rectangle 89"/>
            <p:cNvSpPr>
              <a:spLocks noChangeArrowheads="1"/>
            </p:cNvSpPr>
            <p:nvPr/>
          </p:nvSpPr>
          <p:spPr bwMode="auto">
            <a:xfrm>
              <a:off x="6277368" y="4096723"/>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527" name="Rectangle 88"/>
            <p:cNvSpPr>
              <a:spLocks noChangeArrowheads="1"/>
            </p:cNvSpPr>
            <p:nvPr/>
          </p:nvSpPr>
          <p:spPr bwMode="auto">
            <a:xfrm>
              <a:off x="5932881" y="4096723"/>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528" name="Rectangle 87"/>
            <p:cNvSpPr>
              <a:spLocks noChangeArrowheads="1"/>
            </p:cNvSpPr>
            <p:nvPr/>
          </p:nvSpPr>
          <p:spPr bwMode="auto">
            <a:xfrm>
              <a:off x="7949059" y="3878780"/>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529" name="Rectangle 86"/>
            <p:cNvSpPr>
              <a:spLocks noChangeArrowheads="1"/>
            </p:cNvSpPr>
            <p:nvPr/>
          </p:nvSpPr>
          <p:spPr bwMode="auto">
            <a:xfrm>
              <a:off x="7604572" y="3878780"/>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530" name="Rectangle 85"/>
            <p:cNvSpPr>
              <a:spLocks noChangeArrowheads="1"/>
            </p:cNvSpPr>
            <p:nvPr/>
          </p:nvSpPr>
          <p:spPr bwMode="auto">
            <a:xfrm>
              <a:off x="7260084" y="3878779"/>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531" name="Rectangle 84"/>
            <p:cNvSpPr>
              <a:spLocks noChangeArrowheads="1"/>
            </p:cNvSpPr>
            <p:nvPr/>
          </p:nvSpPr>
          <p:spPr bwMode="auto">
            <a:xfrm>
              <a:off x="6917502" y="3878723"/>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532" name="Rectangle 115"/>
            <p:cNvSpPr>
              <a:spLocks noChangeArrowheads="1"/>
            </p:cNvSpPr>
            <p:nvPr/>
          </p:nvSpPr>
          <p:spPr bwMode="auto">
            <a:xfrm>
              <a:off x="7949059" y="4767233"/>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3533" name="Rectangle 114"/>
            <p:cNvSpPr>
              <a:spLocks noChangeArrowheads="1"/>
            </p:cNvSpPr>
            <p:nvPr/>
          </p:nvSpPr>
          <p:spPr bwMode="auto">
            <a:xfrm>
              <a:off x="7604572" y="4767233"/>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3534" name="Rectangle 83"/>
            <p:cNvSpPr>
              <a:spLocks noChangeArrowheads="1"/>
            </p:cNvSpPr>
            <p:nvPr/>
          </p:nvSpPr>
          <p:spPr bwMode="auto">
            <a:xfrm>
              <a:off x="6580805" y="3880537"/>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3535" name="Rectangle 82"/>
            <p:cNvSpPr>
              <a:spLocks noChangeArrowheads="1"/>
            </p:cNvSpPr>
            <p:nvPr/>
          </p:nvSpPr>
          <p:spPr bwMode="auto">
            <a:xfrm>
              <a:off x="6270083" y="3878342"/>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3536" name="Rectangle 81"/>
            <p:cNvSpPr>
              <a:spLocks noChangeArrowheads="1"/>
            </p:cNvSpPr>
            <p:nvPr/>
          </p:nvSpPr>
          <p:spPr bwMode="auto">
            <a:xfrm>
              <a:off x="5925596" y="3878342"/>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grpSp>
      <p:grpSp>
        <p:nvGrpSpPr>
          <p:cNvPr id="3077" name="Group 24"/>
          <p:cNvGrpSpPr>
            <a:grpSpLocks/>
          </p:cNvGrpSpPr>
          <p:nvPr/>
        </p:nvGrpSpPr>
        <p:grpSpPr bwMode="auto">
          <a:xfrm>
            <a:off x="5892800" y="5214938"/>
            <a:ext cx="2422525" cy="1260475"/>
            <a:chOff x="5892800" y="5214933"/>
            <a:chExt cx="2422188" cy="1261261"/>
          </a:xfrm>
        </p:grpSpPr>
        <p:sp>
          <p:nvSpPr>
            <p:cNvPr id="3451" name="Rectangle 2"/>
            <p:cNvSpPr>
              <a:spLocks noChangeArrowheads="1"/>
            </p:cNvSpPr>
            <p:nvPr/>
          </p:nvSpPr>
          <p:spPr bwMode="auto">
            <a:xfrm>
              <a:off x="7959725" y="5322883"/>
              <a:ext cx="344488" cy="1063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452" name="Rectangle 3"/>
            <p:cNvSpPr>
              <a:spLocks noChangeArrowheads="1"/>
            </p:cNvSpPr>
            <p:nvPr/>
          </p:nvSpPr>
          <p:spPr bwMode="auto">
            <a:xfrm>
              <a:off x="7615238" y="5322883"/>
              <a:ext cx="344487" cy="1063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453" name="Rectangle 4"/>
            <p:cNvSpPr>
              <a:spLocks noChangeArrowheads="1"/>
            </p:cNvSpPr>
            <p:nvPr/>
          </p:nvSpPr>
          <p:spPr bwMode="auto">
            <a:xfrm>
              <a:off x="7270750" y="5322883"/>
              <a:ext cx="344488" cy="1063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454" name="Rectangle 5"/>
            <p:cNvSpPr>
              <a:spLocks noChangeArrowheads="1"/>
            </p:cNvSpPr>
            <p:nvPr/>
          </p:nvSpPr>
          <p:spPr bwMode="auto">
            <a:xfrm>
              <a:off x="6926263" y="5322883"/>
              <a:ext cx="344487" cy="1063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455" name="Rectangle 6"/>
            <p:cNvSpPr>
              <a:spLocks noChangeArrowheads="1"/>
            </p:cNvSpPr>
            <p:nvPr/>
          </p:nvSpPr>
          <p:spPr bwMode="auto">
            <a:xfrm>
              <a:off x="6581775" y="5322883"/>
              <a:ext cx="344488" cy="1063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456" name="Rectangle 7"/>
            <p:cNvSpPr>
              <a:spLocks noChangeArrowheads="1"/>
            </p:cNvSpPr>
            <p:nvPr/>
          </p:nvSpPr>
          <p:spPr bwMode="auto">
            <a:xfrm>
              <a:off x="6237288" y="5322883"/>
              <a:ext cx="344487" cy="1063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457" name="Rectangle 8"/>
            <p:cNvSpPr>
              <a:spLocks noChangeArrowheads="1"/>
            </p:cNvSpPr>
            <p:nvPr/>
          </p:nvSpPr>
          <p:spPr bwMode="auto">
            <a:xfrm>
              <a:off x="5892800" y="5322883"/>
              <a:ext cx="344488" cy="1063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458" name="Rectangle 9"/>
            <p:cNvSpPr>
              <a:spLocks noChangeArrowheads="1"/>
            </p:cNvSpPr>
            <p:nvPr/>
          </p:nvSpPr>
          <p:spPr bwMode="auto">
            <a:xfrm>
              <a:off x="5892800" y="5214933"/>
              <a:ext cx="2411413" cy="10795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December 2016</a:t>
              </a:r>
            </a:p>
            <a:p>
              <a:pPr algn="ctr" eaLnBrk="1" fontAlgn="b" hangingPunct="1">
                <a:spcBef>
                  <a:spcPct val="0"/>
                </a:spcBef>
                <a:buFontTx/>
                <a:buNone/>
              </a:pPr>
              <a:endParaRPr lang="en-US" altLang="en-US" sz="1000" b="1"/>
            </a:p>
          </p:txBody>
        </p:sp>
        <p:sp>
          <p:nvSpPr>
            <p:cNvPr id="3459" name="Rectangle 115"/>
            <p:cNvSpPr>
              <a:spLocks noChangeArrowheads="1"/>
            </p:cNvSpPr>
            <p:nvPr/>
          </p:nvSpPr>
          <p:spPr bwMode="auto">
            <a:xfrm>
              <a:off x="7970501" y="6271659"/>
              <a:ext cx="344487"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3460" name="Rectangle 114"/>
            <p:cNvSpPr>
              <a:spLocks noChangeArrowheads="1"/>
            </p:cNvSpPr>
            <p:nvPr/>
          </p:nvSpPr>
          <p:spPr bwMode="auto">
            <a:xfrm>
              <a:off x="7626013" y="6271659"/>
              <a:ext cx="34448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3461" name="Rectangle 113"/>
            <p:cNvSpPr>
              <a:spLocks noChangeArrowheads="1"/>
            </p:cNvSpPr>
            <p:nvPr/>
          </p:nvSpPr>
          <p:spPr bwMode="auto">
            <a:xfrm>
              <a:off x="7281526" y="6271659"/>
              <a:ext cx="344487"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462" name="Rectangle 112"/>
            <p:cNvSpPr>
              <a:spLocks noChangeArrowheads="1"/>
            </p:cNvSpPr>
            <p:nvPr/>
          </p:nvSpPr>
          <p:spPr bwMode="auto">
            <a:xfrm>
              <a:off x="6937038" y="6273247"/>
              <a:ext cx="344488"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463" name="Rectangle 111"/>
            <p:cNvSpPr>
              <a:spLocks noChangeArrowheads="1"/>
            </p:cNvSpPr>
            <p:nvPr/>
          </p:nvSpPr>
          <p:spPr bwMode="auto">
            <a:xfrm>
              <a:off x="6617857" y="6271659"/>
              <a:ext cx="344488"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464" name="Rectangle 110"/>
            <p:cNvSpPr>
              <a:spLocks noChangeArrowheads="1"/>
            </p:cNvSpPr>
            <p:nvPr/>
          </p:nvSpPr>
          <p:spPr bwMode="auto">
            <a:xfrm>
              <a:off x="6291659" y="6279344"/>
              <a:ext cx="344487"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465" name="Rectangle 109"/>
            <p:cNvSpPr>
              <a:spLocks noChangeArrowheads="1"/>
            </p:cNvSpPr>
            <p:nvPr/>
          </p:nvSpPr>
          <p:spPr bwMode="auto">
            <a:xfrm>
              <a:off x="5947171" y="6279344"/>
              <a:ext cx="344488"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466" name="Rectangle 108"/>
            <p:cNvSpPr>
              <a:spLocks noChangeArrowheads="1"/>
            </p:cNvSpPr>
            <p:nvPr/>
          </p:nvSpPr>
          <p:spPr bwMode="auto">
            <a:xfrm>
              <a:off x="7970501" y="6074809"/>
              <a:ext cx="344487"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467" name="Rectangle 107"/>
            <p:cNvSpPr>
              <a:spLocks noChangeArrowheads="1"/>
            </p:cNvSpPr>
            <p:nvPr/>
          </p:nvSpPr>
          <p:spPr bwMode="auto">
            <a:xfrm>
              <a:off x="7626013" y="6074809"/>
              <a:ext cx="344488"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468" name="Rectangle 106"/>
            <p:cNvSpPr>
              <a:spLocks noChangeArrowheads="1"/>
            </p:cNvSpPr>
            <p:nvPr/>
          </p:nvSpPr>
          <p:spPr bwMode="auto">
            <a:xfrm>
              <a:off x="7281526" y="6074809"/>
              <a:ext cx="344487"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469" name="Rectangle 105"/>
            <p:cNvSpPr>
              <a:spLocks noChangeArrowheads="1"/>
            </p:cNvSpPr>
            <p:nvPr/>
          </p:nvSpPr>
          <p:spPr bwMode="auto">
            <a:xfrm>
              <a:off x="6937038" y="6074809"/>
              <a:ext cx="34448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470" name="Rectangle 104"/>
            <p:cNvSpPr>
              <a:spLocks noChangeArrowheads="1"/>
            </p:cNvSpPr>
            <p:nvPr/>
          </p:nvSpPr>
          <p:spPr bwMode="auto">
            <a:xfrm>
              <a:off x="6617857" y="6073222"/>
              <a:ext cx="344488"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471" name="Rectangle 103"/>
            <p:cNvSpPr>
              <a:spLocks noChangeArrowheads="1"/>
            </p:cNvSpPr>
            <p:nvPr/>
          </p:nvSpPr>
          <p:spPr bwMode="auto">
            <a:xfrm>
              <a:off x="6291659" y="6080907"/>
              <a:ext cx="344487"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472" name="Rectangle 102"/>
            <p:cNvSpPr>
              <a:spLocks noChangeArrowheads="1"/>
            </p:cNvSpPr>
            <p:nvPr/>
          </p:nvSpPr>
          <p:spPr bwMode="auto">
            <a:xfrm>
              <a:off x="5947171" y="6080907"/>
              <a:ext cx="344488"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473" name="Rectangle 101"/>
            <p:cNvSpPr>
              <a:spLocks noChangeArrowheads="1"/>
            </p:cNvSpPr>
            <p:nvPr/>
          </p:nvSpPr>
          <p:spPr bwMode="auto">
            <a:xfrm>
              <a:off x="7970501" y="5876372"/>
              <a:ext cx="344487"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474" name="Rectangle 100"/>
            <p:cNvSpPr>
              <a:spLocks noChangeArrowheads="1"/>
            </p:cNvSpPr>
            <p:nvPr/>
          </p:nvSpPr>
          <p:spPr bwMode="auto">
            <a:xfrm>
              <a:off x="7626013" y="5876372"/>
              <a:ext cx="344488"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475" name="Rectangle 99"/>
            <p:cNvSpPr>
              <a:spLocks noChangeArrowheads="1"/>
            </p:cNvSpPr>
            <p:nvPr/>
          </p:nvSpPr>
          <p:spPr bwMode="auto">
            <a:xfrm>
              <a:off x="7281526" y="5876372"/>
              <a:ext cx="344487"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476" name="Rectangle 98"/>
            <p:cNvSpPr>
              <a:spLocks noChangeArrowheads="1"/>
            </p:cNvSpPr>
            <p:nvPr/>
          </p:nvSpPr>
          <p:spPr bwMode="auto">
            <a:xfrm>
              <a:off x="6937038" y="5877959"/>
              <a:ext cx="344488"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477" name="Rectangle 97"/>
            <p:cNvSpPr>
              <a:spLocks noChangeArrowheads="1"/>
            </p:cNvSpPr>
            <p:nvPr/>
          </p:nvSpPr>
          <p:spPr bwMode="auto">
            <a:xfrm>
              <a:off x="6617857" y="5876372"/>
              <a:ext cx="344488"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478" name="Rectangle 96"/>
            <p:cNvSpPr>
              <a:spLocks noChangeArrowheads="1"/>
            </p:cNvSpPr>
            <p:nvPr/>
          </p:nvSpPr>
          <p:spPr bwMode="auto">
            <a:xfrm>
              <a:off x="6291659" y="5884057"/>
              <a:ext cx="344487"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479" name="Rectangle 95"/>
            <p:cNvSpPr>
              <a:spLocks noChangeArrowheads="1"/>
            </p:cNvSpPr>
            <p:nvPr/>
          </p:nvSpPr>
          <p:spPr bwMode="auto">
            <a:xfrm>
              <a:off x="5947171" y="5884057"/>
              <a:ext cx="344488"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480" name="Rectangle 94"/>
            <p:cNvSpPr>
              <a:spLocks noChangeArrowheads="1"/>
            </p:cNvSpPr>
            <p:nvPr/>
          </p:nvSpPr>
          <p:spPr bwMode="auto">
            <a:xfrm>
              <a:off x="7970501" y="5679522"/>
              <a:ext cx="344487"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481" name="Rectangle 93"/>
            <p:cNvSpPr>
              <a:spLocks noChangeArrowheads="1"/>
            </p:cNvSpPr>
            <p:nvPr/>
          </p:nvSpPr>
          <p:spPr bwMode="auto">
            <a:xfrm>
              <a:off x="7626013" y="5679522"/>
              <a:ext cx="344488"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482" name="Rectangle 92"/>
            <p:cNvSpPr>
              <a:spLocks noChangeArrowheads="1"/>
            </p:cNvSpPr>
            <p:nvPr/>
          </p:nvSpPr>
          <p:spPr bwMode="auto">
            <a:xfrm>
              <a:off x="7281526" y="5679522"/>
              <a:ext cx="344487"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483" name="Rectangle 91"/>
            <p:cNvSpPr>
              <a:spLocks noChangeArrowheads="1"/>
            </p:cNvSpPr>
            <p:nvPr/>
          </p:nvSpPr>
          <p:spPr bwMode="auto">
            <a:xfrm>
              <a:off x="6937038" y="5679522"/>
              <a:ext cx="344488"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484" name="Rectangle 90"/>
            <p:cNvSpPr>
              <a:spLocks noChangeArrowheads="1"/>
            </p:cNvSpPr>
            <p:nvPr/>
          </p:nvSpPr>
          <p:spPr bwMode="auto">
            <a:xfrm>
              <a:off x="6617857" y="5677934"/>
              <a:ext cx="34448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485" name="Rectangle 89"/>
            <p:cNvSpPr>
              <a:spLocks noChangeArrowheads="1"/>
            </p:cNvSpPr>
            <p:nvPr/>
          </p:nvSpPr>
          <p:spPr bwMode="auto">
            <a:xfrm>
              <a:off x="6291659" y="5685619"/>
              <a:ext cx="344487"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486" name="Rectangle 88"/>
            <p:cNvSpPr>
              <a:spLocks noChangeArrowheads="1"/>
            </p:cNvSpPr>
            <p:nvPr/>
          </p:nvSpPr>
          <p:spPr bwMode="auto">
            <a:xfrm>
              <a:off x="5947171" y="5685619"/>
              <a:ext cx="34448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487" name="Rectangle 87"/>
            <p:cNvSpPr>
              <a:spLocks noChangeArrowheads="1"/>
            </p:cNvSpPr>
            <p:nvPr/>
          </p:nvSpPr>
          <p:spPr bwMode="auto">
            <a:xfrm>
              <a:off x="7970501" y="5481084"/>
              <a:ext cx="344487"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488" name="Rectangle 86"/>
            <p:cNvSpPr>
              <a:spLocks noChangeArrowheads="1"/>
            </p:cNvSpPr>
            <p:nvPr/>
          </p:nvSpPr>
          <p:spPr bwMode="auto">
            <a:xfrm>
              <a:off x="7626013" y="5481084"/>
              <a:ext cx="34448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489" name="Rectangle 85"/>
            <p:cNvSpPr>
              <a:spLocks noChangeArrowheads="1"/>
            </p:cNvSpPr>
            <p:nvPr/>
          </p:nvSpPr>
          <p:spPr bwMode="auto">
            <a:xfrm>
              <a:off x="7281526" y="5481084"/>
              <a:ext cx="344487"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490" name="Rectangle 84"/>
            <p:cNvSpPr>
              <a:spLocks noChangeArrowheads="1"/>
            </p:cNvSpPr>
            <p:nvPr/>
          </p:nvSpPr>
          <p:spPr bwMode="auto">
            <a:xfrm>
              <a:off x="6937038" y="5482672"/>
              <a:ext cx="344488"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491" name="Rectangle 81"/>
            <p:cNvSpPr>
              <a:spLocks noChangeArrowheads="1"/>
            </p:cNvSpPr>
            <p:nvPr/>
          </p:nvSpPr>
          <p:spPr bwMode="auto">
            <a:xfrm>
              <a:off x="6617348" y="5487181"/>
              <a:ext cx="34448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3492" name="Rectangle 82"/>
            <p:cNvSpPr>
              <a:spLocks noChangeArrowheads="1"/>
            </p:cNvSpPr>
            <p:nvPr/>
          </p:nvSpPr>
          <p:spPr bwMode="auto">
            <a:xfrm>
              <a:off x="6276427" y="5487181"/>
              <a:ext cx="344487"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3493" name="Rectangle 81"/>
            <p:cNvSpPr>
              <a:spLocks noChangeArrowheads="1"/>
            </p:cNvSpPr>
            <p:nvPr/>
          </p:nvSpPr>
          <p:spPr bwMode="auto">
            <a:xfrm>
              <a:off x="5931939" y="5487181"/>
              <a:ext cx="34448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grpSp>
      <p:sp>
        <p:nvSpPr>
          <p:cNvPr id="3078" name="Line 838"/>
          <p:cNvSpPr>
            <a:spLocks noChangeShapeType="1"/>
          </p:cNvSpPr>
          <p:nvPr/>
        </p:nvSpPr>
        <p:spPr bwMode="auto">
          <a:xfrm flipV="1">
            <a:off x="6270625" y="469900"/>
            <a:ext cx="2395538"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3079" name="Group 16"/>
          <p:cNvGrpSpPr>
            <a:grpSpLocks/>
          </p:cNvGrpSpPr>
          <p:nvPr/>
        </p:nvGrpSpPr>
        <p:grpSpPr bwMode="auto">
          <a:xfrm>
            <a:off x="296863" y="1954213"/>
            <a:ext cx="2481262" cy="1436687"/>
            <a:chOff x="296863" y="1953923"/>
            <a:chExt cx="2481262" cy="1436271"/>
          </a:xfrm>
        </p:grpSpPr>
        <p:sp>
          <p:nvSpPr>
            <p:cNvPr id="3407" name="Rectangle 2"/>
            <p:cNvSpPr>
              <a:spLocks noChangeArrowheads="1"/>
            </p:cNvSpPr>
            <p:nvPr/>
          </p:nvSpPr>
          <p:spPr bwMode="auto">
            <a:xfrm>
              <a:off x="2393950" y="2077748"/>
              <a:ext cx="34925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408" name="Rectangle 3"/>
            <p:cNvSpPr>
              <a:spLocks noChangeArrowheads="1"/>
            </p:cNvSpPr>
            <p:nvPr/>
          </p:nvSpPr>
          <p:spPr bwMode="auto">
            <a:xfrm>
              <a:off x="2044700" y="2077748"/>
              <a:ext cx="34925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409" name="Rectangle 4"/>
            <p:cNvSpPr>
              <a:spLocks noChangeArrowheads="1"/>
            </p:cNvSpPr>
            <p:nvPr/>
          </p:nvSpPr>
          <p:spPr bwMode="auto">
            <a:xfrm>
              <a:off x="1695450" y="2077748"/>
              <a:ext cx="34925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410" name="Rectangle 5"/>
            <p:cNvSpPr>
              <a:spLocks noChangeArrowheads="1"/>
            </p:cNvSpPr>
            <p:nvPr/>
          </p:nvSpPr>
          <p:spPr bwMode="auto">
            <a:xfrm>
              <a:off x="1344613" y="2077748"/>
              <a:ext cx="350837"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411" name="Rectangle 6"/>
            <p:cNvSpPr>
              <a:spLocks noChangeArrowheads="1"/>
            </p:cNvSpPr>
            <p:nvPr/>
          </p:nvSpPr>
          <p:spPr bwMode="auto">
            <a:xfrm>
              <a:off x="995363" y="2077748"/>
              <a:ext cx="34925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412" name="Rectangle 7"/>
            <p:cNvSpPr>
              <a:spLocks noChangeArrowheads="1"/>
            </p:cNvSpPr>
            <p:nvPr/>
          </p:nvSpPr>
          <p:spPr bwMode="auto">
            <a:xfrm>
              <a:off x="646113" y="2077748"/>
              <a:ext cx="34925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413" name="Rectangle 8"/>
            <p:cNvSpPr>
              <a:spLocks noChangeArrowheads="1"/>
            </p:cNvSpPr>
            <p:nvPr/>
          </p:nvSpPr>
          <p:spPr bwMode="auto">
            <a:xfrm>
              <a:off x="296863" y="2077748"/>
              <a:ext cx="34925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414" name="Rectangle 9"/>
            <p:cNvSpPr>
              <a:spLocks noChangeArrowheads="1"/>
            </p:cNvSpPr>
            <p:nvPr/>
          </p:nvSpPr>
          <p:spPr bwMode="auto">
            <a:xfrm>
              <a:off x="296863" y="1953923"/>
              <a:ext cx="244633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April 2016</a:t>
              </a:r>
            </a:p>
            <a:p>
              <a:pPr algn="ctr" eaLnBrk="1" fontAlgn="b" hangingPunct="1">
                <a:spcBef>
                  <a:spcPct val="0"/>
                </a:spcBef>
                <a:buFontTx/>
                <a:buNone/>
              </a:pPr>
              <a:endParaRPr lang="en-US" altLang="en-US" sz="1000" b="1"/>
            </a:p>
          </p:txBody>
        </p:sp>
        <p:sp>
          <p:nvSpPr>
            <p:cNvPr id="3415" name="Rectangle 115"/>
            <p:cNvSpPr>
              <a:spLocks noChangeArrowheads="1"/>
            </p:cNvSpPr>
            <p:nvPr/>
          </p:nvSpPr>
          <p:spPr bwMode="auto">
            <a:xfrm>
              <a:off x="2366885" y="3156697"/>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3416" name="Rectangle 114"/>
            <p:cNvSpPr>
              <a:spLocks noChangeArrowheads="1"/>
            </p:cNvSpPr>
            <p:nvPr/>
          </p:nvSpPr>
          <p:spPr bwMode="auto">
            <a:xfrm>
              <a:off x="2017635" y="3156697"/>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417" name="Rectangle 113"/>
            <p:cNvSpPr>
              <a:spLocks noChangeArrowheads="1"/>
            </p:cNvSpPr>
            <p:nvPr/>
          </p:nvSpPr>
          <p:spPr bwMode="auto">
            <a:xfrm>
              <a:off x="1668385" y="3156697"/>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418" name="Rectangle 112"/>
            <p:cNvSpPr>
              <a:spLocks noChangeArrowheads="1"/>
            </p:cNvSpPr>
            <p:nvPr/>
          </p:nvSpPr>
          <p:spPr bwMode="auto">
            <a:xfrm>
              <a:off x="1322310" y="3155110"/>
              <a:ext cx="349250" cy="23177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419" name="Rectangle 111"/>
            <p:cNvSpPr>
              <a:spLocks noChangeArrowheads="1"/>
            </p:cNvSpPr>
            <p:nvPr/>
          </p:nvSpPr>
          <p:spPr bwMode="auto">
            <a:xfrm>
              <a:off x="1013179" y="3158284"/>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420" name="Rectangle 110"/>
            <p:cNvSpPr>
              <a:spLocks noChangeArrowheads="1"/>
            </p:cNvSpPr>
            <p:nvPr/>
          </p:nvSpPr>
          <p:spPr bwMode="auto">
            <a:xfrm>
              <a:off x="671601" y="3160007"/>
              <a:ext cx="350837"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421" name="Rectangle 109"/>
            <p:cNvSpPr>
              <a:spLocks noChangeArrowheads="1"/>
            </p:cNvSpPr>
            <p:nvPr/>
          </p:nvSpPr>
          <p:spPr bwMode="auto">
            <a:xfrm>
              <a:off x="322351" y="3160007"/>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422" name="Rectangle 108"/>
            <p:cNvSpPr>
              <a:spLocks noChangeArrowheads="1"/>
            </p:cNvSpPr>
            <p:nvPr/>
          </p:nvSpPr>
          <p:spPr bwMode="auto">
            <a:xfrm>
              <a:off x="2366885" y="2926510"/>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423" name="Rectangle 107"/>
            <p:cNvSpPr>
              <a:spLocks noChangeArrowheads="1"/>
            </p:cNvSpPr>
            <p:nvPr/>
          </p:nvSpPr>
          <p:spPr bwMode="auto">
            <a:xfrm>
              <a:off x="2017635" y="2926510"/>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424" name="Rectangle 106"/>
            <p:cNvSpPr>
              <a:spLocks noChangeArrowheads="1"/>
            </p:cNvSpPr>
            <p:nvPr/>
          </p:nvSpPr>
          <p:spPr bwMode="auto">
            <a:xfrm>
              <a:off x="1668385" y="2926510"/>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425" name="Rectangle 105"/>
            <p:cNvSpPr>
              <a:spLocks noChangeArrowheads="1"/>
            </p:cNvSpPr>
            <p:nvPr/>
          </p:nvSpPr>
          <p:spPr bwMode="auto">
            <a:xfrm>
              <a:off x="1322310" y="2924922"/>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426" name="Rectangle 104"/>
            <p:cNvSpPr>
              <a:spLocks noChangeArrowheads="1"/>
            </p:cNvSpPr>
            <p:nvPr/>
          </p:nvSpPr>
          <p:spPr bwMode="auto">
            <a:xfrm>
              <a:off x="1013179" y="2928096"/>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427" name="Rectangle 103"/>
            <p:cNvSpPr>
              <a:spLocks noChangeArrowheads="1"/>
            </p:cNvSpPr>
            <p:nvPr/>
          </p:nvSpPr>
          <p:spPr bwMode="auto">
            <a:xfrm>
              <a:off x="671601" y="2929819"/>
              <a:ext cx="350837"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428" name="Rectangle 102"/>
            <p:cNvSpPr>
              <a:spLocks noChangeArrowheads="1"/>
            </p:cNvSpPr>
            <p:nvPr/>
          </p:nvSpPr>
          <p:spPr bwMode="auto">
            <a:xfrm>
              <a:off x="322351" y="2929819"/>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429" name="Rectangle 101"/>
            <p:cNvSpPr>
              <a:spLocks noChangeArrowheads="1"/>
            </p:cNvSpPr>
            <p:nvPr/>
          </p:nvSpPr>
          <p:spPr bwMode="auto">
            <a:xfrm>
              <a:off x="2366885" y="2696322"/>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430" name="Rectangle 100"/>
            <p:cNvSpPr>
              <a:spLocks noChangeArrowheads="1"/>
            </p:cNvSpPr>
            <p:nvPr/>
          </p:nvSpPr>
          <p:spPr bwMode="auto">
            <a:xfrm>
              <a:off x="2017635" y="2696322"/>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431" name="Rectangle 99"/>
            <p:cNvSpPr>
              <a:spLocks noChangeArrowheads="1"/>
            </p:cNvSpPr>
            <p:nvPr/>
          </p:nvSpPr>
          <p:spPr bwMode="auto">
            <a:xfrm>
              <a:off x="1668385" y="2696322"/>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432" name="Rectangle 98"/>
            <p:cNvSpPr>
              <a:spLocks noChangeArrowheads="1"/>
            </p:cNvSpPr>
            <p:nvPr/>
          </p:nvSpPr>
          <p:spPr bwMode="auto">
            <a:xfrm>
              <a:off x="1322310" y="2694735"/>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433" name="Rectangle 97"/>
            <p:cNvSpPr>
              <a:spLocks noChangeArrowheads="1"/>
            </p:cNvSpPr>
            <p:nvPr/>
          </p:nvSpPr>
          <p:spPr bwMode="auto">
            <a:xfrm>
              <a:off x="1013179" y="2699496"/>
              <a:ext cx="349250" cy="22860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434" name="Rectangle 96"/>
            <p:cNvSpPr>
              <a:spLocks noChangeArrowheads="1"/>
            </p:cNvSpPr>
            <p:nvPr/>
          </p:nvSpPr>
          <p:spPr bwMode="auto">
            <a:xfrm>
              <a:off x="671601" y="2701219"/>
              <a:ext cx="350837" cy="22860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435" name="Rectangle 95"/>
            <p:cNvSpPr>
              <a:spLocks noChangeArrowheads="1"/>
            </p:cNvSpPr>
            <p:nvPr/>
          </p:nvSpPr>
          <p:spPr bwMode="auto">
            <a:xfrm>
              <a:off x="322351" y="2701219"/>
              <a:ext cx="349250" cy="22860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436" name="Rectangle 94"/>
            <p:cNvSpPr>
              <a:spLocks noChangeArrowheads="1"/>
            </p:cNvSpPr>
            <p:nvPr/>
          </p:nvSpPr>
          <p:spPr bwMode="auto">
            <a:xfrm>
              <a:off x="2366885" y="2467722"/>
              <a:ext cx="349250" cy="22860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437" name="Rectangle 93"/>
            <p:cNvSpPr>
              <a:spLocks noChangeArrowheads="1"/>
            </p:cNvSpPr>
            <p:nvPr/>
          </p:nvSpPr>
          <p:spPr bwMode="auto">
            <a:xfrm>
              <a:off x="2017635" y="2467722"/>
              <a:ext cx="349250" cy="22860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438" name="Rectangle 92"/>
            <p:cNvSpPr>
              <a:spLocks noChangeArrowheads="1"/>
            </p:cNvSpPr>
            <p:nvPr/>
          </p:nvSpPr>
          <p:spPr bwMode="auto">
            <a:xfrm>
              <a:off x="1668385" y="2467722"/>
              <a:ext cx="349250" cy="22860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439" name="Rectangle 91"/>
            <p:cNvSpPr>
              <a:spLocks noChangeArrowheads="1"/>
            </p:cNvSpPr>
            <p:nvPr/>
          </p:nvSpPr>
          <p:spPr bwMode="auto">
            <a:xfrm>
              <a:off x="1322310" y="2466135"/>
              <a:ext cx="349250" cy="22860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440" name="Rectangle 90"/>
            <p:cNvSpPr>
              <a:spLocks noChangeArrowheads="1"/>
            </p:cNvSpPr>
            <p:nvPr/>
          </p:nvSpPr>
          <p:spPr bwMode="auto">
            <a:xfrm>
              <a:off x="1013179" y="2469309"/>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441" name="Rectangle 89"/>
            <p:cNvSpPr>
              <a:spLocks noChangeArrowheads="1"/>
            </p:cNvSpPr>
            <p:nvPr/>
          </p:nvSpPr>
          <p:spPr bwMode="auto">
            <a:xfrm>
              <a:off x="671601" y="2471032"/>
              <a:ext cx="350837"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442" name="Rectangle 88"/>
            <p:cNvSpPr>
              <a:spLocks noChangeArrowheads="1"/>
            </p:cNvSpPr>
            <p:nvPr/>
          </p:nvSpPr>
          <p:spPr bwMode="auto">
            <a:xfrm>
              <a:off x="322351" y="2471032"/>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443" name="Rectangle 87"/>
            <p:cNvSpPr>
              <a:spLocks noChangeArrowheads="1"/>
            </p:cNvSpPr>
            <p:nvPr/>
          </p:nvSpPr>
          <p:spPr bwMode="auto">
            <a:xfrm>
              <a:off x="2366885" y="2237535"/>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444" name="Rectangle 86"/>
            <p:cNvSpPr>
              <a:spLocks noChangeArrowheads="1"/>
            </p:cNvSpPr>
            <p:nvPr/>
          </p:nvSpPr>
          <p:spPr bwMode="auto">
            <a:xfrm>
              <a:off x="2017635" y="2237535"/>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445" name="Rectangle 85"/>
            <p:cNvSpPr>
              <a:spLocks noChangeArrowheads="1"/>
            </p:cNvSpPr>
            <p:nvPr/>
          </p:nvSpPr>
          <p:spPr bwMode="auto">
            <a:xfrm>
              <a:off x="1668385" y="2237535"/>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446" name="Rectangle 115"/>
            <p:cNvSpPr>
              <a:spLocks noChangeArrowheads="1"/>
            </p:cNvSpPr>
            <p:nvPr/>
          </p:nvSpPr>
          <p:spPr bwMode="auto">
            <a:xfrm>
              <a:off x="333082" y="2242296"/>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3447" name="Rectangle 115"/>
            <p:cNvSpPr>
              <a:spLocks noChangeArrowheads="1"/>
            </p:cNvSpPr>
            <p:nvPr/>
          </p:nvSpPr>
          <p:spPr bwMode="auto">
            <a:xfrm>
              <a:off x="682332" y="2242296"/>
              <a:ext cx="350837"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3448" name="Rectangle 115"/>
            <p:cNvSpPr>
              <a:spLocks noChangeArrowheads="1"/>
            </p:cNvSpPr>
            <p:nvPr/>
          </p:nvSpPr>
          <p:spPr bwMode="auto">
            <a:xfrm>
              <a:off x="1013179" y="2242756"/>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3449" name="Rectangle 115"/>
            <p:cNvSpPr>
              <a:spLocks noChangeArrowheads="1"/>
            </p:cNvSpPr>
            <p:nvPr/>
          </p:nvSpPr>
          <p:spPr bwMode="auto">
            <a:xfrm>
              <a:off x="1322310" y="2237535"/>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3450" name="Line 838"/>
            <p:cNvSpPr>
              <a:spLocks noChangeShapeType="1"/>
            </p:cNvSpPr>
            <p:nvPr/>
          </p:nvSpPr>
          <p:spPr bwMode="auto">
            <a:xfrm flipV="1">
              <a:off x="382588" y="2061873"/>
              <a:ext cx="2395537"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080" name="Text Box 850"/>
          <p:cNvSpPr txBox="1">
            <a:spLocks noChangeArrowheads="1"/>
          </p:cNvSpPr>
          <p:nvPr/>
        </p:nvSpPr>
        <p:spPr bwMode="auto">
          <a:xfrm>
            <a:off x="8304213" y="34925"/>
            <a:ext cx="900112" cy="3810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2800" b="1" baseline="-25000"/>
              <a:t>2016</a:t>
            </a:r>
            <a:endParaRPr lang="en-US" altLang="en-US" sz="2800" b="1" baseline="-25000"/>
          </a:p>
        </p:txBody>
      </p:sp>
      <p:grpSp>
        <p:nvGrpSpPr>
          <p:cNvPr id="3081" name="Group 15"/>
          <p:cNvGrpSpPr>
            <a:grpSpLocks/>
          </p:cNvGrpSpPr>
          <p:nvPr/>
        </p:nvGrpSpPr>
        <p:grpSpPr bwMode="auto">
          <a:xfrm>
            <a:off x="5892800" y="168275"/>
            <a:ext cx="2413000" cy="1460500"/>
            <a:chOff x="5892800" y="157305"/>
            <a:chExt cx="2412502" cy="1460735"/>
          </a:xfrm>
        </p:grpSpPr>
        <p:sp>
          <p:nvSpPr>
            <p:cNvPr id="3364" name="Rectangle 2"/>
            <p:cNvSpPr>
              <a:spLocks noChangeArrowheads="1"/>
            </p:cNvSpPr>
            <p:nvPr/>
          </p:nvSpPr>
          <p:spPr bwMode="auto">
            <a:xfrm>
              <a:off x="7959725" y="282718"/>
              <a:ext cx="344488"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365" name="Rectangle 3"/>
            <p:cNvSpPr>
              <a:spLocks noChangeArrowheads="1"/>
            </p:cNvSpPr>
            <p:nvPr/>
          </p:nvSpPr>
          <p:spPr bwMode="auto">
            <a:xfrm>
              <a:off x="7615238" y="282718"/>
              <a:ext cx="344487"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366" name="Rectangle 4"/>
            <p:cNvSpPr>
              <a:spLocks noChangeArrowheads="1"/>
            </p:cNvSpPr>
            <p:nvPr/>
          </p:nvSpPr>
          <p:spPr bwMode="auto">
            <a:xfrm>
              <a:off x="7270750" y="282718"/>
              <a:ext cx="344488"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367" name="Rectangle 5"/>
            <p:cNvSpPr>
              <a:spLocks noChangeArrowheads="1"/>
            </p:cNvSpPr>
            <p:nvPr/>
          </p:nvSpPr>
          <p:spPr bwMode="auto">
            <a:xfrm>
              <a:off x="6926263" y="282718"/>
              <a:ext cx="344487"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368" name="Rectangle 6"/>
            <p:cNvSpPr>
              <a:spLocks noChangeArrowheads="1"/>
            </p:cNvSpPr>
            <p:nvPr/>
          </p:nvSpPr>
          <p:spPr bwMode="auto">
            <a:xfrm>
              <a:off x="6581775" y="282718"/>
              <a:ext cx="344488"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369" name="Rectangle 7"/>
            <p:cNvSpPr>
              <a:spLocks noChangeArrowheads="1"/>
            </p:cNvSpPr>
            <p:nvPr/>
          </p:nvSpPr>
          <p:spPr bwMode="auto">
            <a:xfrm>
              <a:off x="6237288" y="282718"/>
              <a:ext cx="344487"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370" name="Rectangle 8"/>
            <p:cNvSpPr>
              <a:spLocks noChangeArrowheads="1"/>
            </p:cNvSpPr>
            <p:nvPr/>
          </p:nvSpPr>
          <p:spPr bwMode="auto">
            <a:xfrm>
              <a:off x="5892800" y="282718"/>
              <a:ext cx="344488"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371" name="Rectangle 9"/>
            <p:cNvSpPr>
              <a:spLocks noChangeArrowheads="1"/>
            </p:cNvSpPr>
            <p:nvPr/>
          </p:nvSpPr>
          <p:spPr bwMode="auto">
            <a:xfrm>
              <a:off x="5892800" y="157305"/>
              <a:ext cx="2411413" cy="12541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March 2016</a:t>
              </a:r>
            </a:p>
            <a:p>
              <a:pPr algn="ctr" eaLnBrk="1" fontAlgn="b" hangingPunct="1">
                <a:spcBef>
                  <a:spcPct val="0"/>
                </a:spcBef>
                <a:buFontTx/>
                <a:buNone/>
              </a:pPr>
              <a:endParaRPr lang="en-US" altLang="en-US" sz="1000" b="1"/>
            </a:p>
          </p:txBody>
        </p:sp>
        <p:sp>
          <p:nvSpPr>
            <p:cNvPr id="3372" name="Rectangle 112"/>
            <p:cNvSpPr>
              <a:spLocks noChangeArrowheads="1"/>
            </p:cNvSpPr>
            <p:nvPr/>
          </p:nvSpPr>
          <p:spPr bwMode="auto">
            <a:xfrm>
              <a:off x="6925764" y="1377630"/>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3373" name="Rectangle 111"/>
            <p:cNvSpPr>
              <a:spLocks noChangeArrowheads="1"/>
            </p:cNvSpPr>
            <p:nvPr/>
          </p:nvSpPr>
          <p:spPr bwMode="auto">
            <a:xfrm>
              <a:off x="6602058" y="1376180"/>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374" name="Rectangle 110"/>
            <p:cNvSpPr>
              <a:spLocks noChangeArrowheads="1"/>
            </p:cNvSpPr>
            <p:nvPr/>
          </p:nvSpPr>
          <p:spPr bwMode="auto">
            <a:xfrm>
              <a:off x="6257571" y="1389440"/>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375" name="Rectangle 109"/>
            <p:cNvSpPr>
              <a:spLocks noChangeArrowheads="1"/>
            </p:cNvSpPr>
            <p:nvPr/>
          </p:nvSpPr>
          <p:spPr bwMode="auto">
            <a:xfrm>
              <a:off x="5913084" y="1389440"/>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376" name="Rectangle 108"/>
            <p:cNvSpPr>
              <a:spLocks noChangeArrowheads="1"/>
            </p:cNvSpPr>
            <p:nvPr/>
          </p:nvSpPr>
          <p:spPr bwMode="auto">
            <a:xfrm>
              <a:off x="7960814" y="1150618"/>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377" name="Rectangle 107"/>
            <p:cNvSpPr>
              <a:spLocks noChangeArrowheads="1"/>
            </p:cNvSpPr>
            <p:nvPr/>
          </p:nvSpPr>
          <p:spPr bwMode="auto">
            <a:xfrm>
              <a:off x="7616327" y="1150618"/>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378" name="Rectangle 106"/>
            <p:cNvSpPr>
              <a:spLocks noChangeArrowheads="1"/>
            </p:cNvSpPr>
            <p:nvPr/>
          </p:nvSpPr>
          <p:spPr bwMode="auto">
            <a:xfrm>
              <a:off x="7271839" y="1150618"/>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379" name="Rectangle 105"/>
            <p:cNvSpPr>
              <a:spLocks noChangeArrowheads="1"/>
            </p:cNvSpPr>
            <p:nvPr/>
          </p:nvSpPr>
          <p:spPr bwMode="auto">
            <a:xfrm>
              <a:off x="6925764" y="1149030"/>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380" name="Rectangle 104"/>
            <p:cNvSpPr>
              <a:spLocks noChangeArrowheads="1"/>
            </p:cNvSpPr>
            <p:nvPr/>
          </p:nvSpPr>
          <p:spPr bwMode="auto">
            <a:xfrm>
              <a:off x="6602058" y="1145992"/>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381" name="Rectangle 103"/>
            <p:cNvSpPr>
              <a:spLocks noChangeArrowheads="1"/>
            </p:cNvSpPr>
            <p:nvPr/>
          </p:nvSpPr>
          <p:spPr bwMode="auto">
            <a:xfrm>
              <a:off x="6257571" y="1159252"/>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382" name="Rectangle 102"/>
            <p:cNvSpPr>
              <a:spLocks noChangeArrowheads="1"/>
            </p:cNvSpPr>
            <p:nvPr/>
          </p:nvSpPr>
          <p:spPr bwMode="auto">
            <a:xfrm>
              <a:off x="5913084" y="1159252"/>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383" name="Rectangle 101"/>
            <p:cNvSpPr>
              <a:spLocks noChangeArrowheads="1"/>
            </p:cNvSpPr>
            <p:nvPr/>
          </p:nvSpPr>
          <p:spPr bwMode="auto">
            <a:xfrm>
              <a:off x="7960814" y="920430"/>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384" name="Rectangle 100"/>
            <p:cNvSpPr>
              <a:spLocks noChangeArrowheads="1"/>
            </p:cNvSpPr>
            <p:nvPr/>
          </p:nvSpPr>
          <p:spPr bwMode="auto">
            <a:xfrm>
              <a:off x="7616327" y="920430"/>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385" name="Rectangle 99"/>
            <p:cNvSpPr>
              <a:spLocks noChangeArrowheads="1"/>
            </p:cNvSpPr>
            <p:nvPr/>
          </p:nvSpPr>
          <p:spPr bwMode="auto">
            <a:xfrm>
              <a:off x="7271839" y="920430"/>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386" name="Rectangle 98"/>
            <p:cNvSpPr>
              <a:spLocks noChangeArrowheads="1"/>
            </p:cNvSpPr>
            <p:nvPr/>
          </p:nvSpPr>
          <p:spPr bwMode="auto">
            <a:xfrm>
              <a:off x="6925764" y="918843"/>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387" name="Rectangle 97"/>
            <p:cNvSpPr>
              <a:spLocks noChangeArrowheads="1"/>
            </p:cNvSpPr>
            <p:nvPr/>
          </p:nvSpPr>
          <p:spPr bwMode="auto">
            <a:xfrm>
              <a:off x="6602058" y="91580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388" name="Rectangle 96"/>
            <p:cNvSpPr>
              <a:spLocks noChangeArrowheads="1"/>
            </p:cNvSpPr>
            <p:nvPr/>
          </p:nvSpPr>
          <p:spPr bwMode="auto">
            <a:xfrm>
              <a:off x="6257571" y="929065"/>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389" name="Rectangle 95"/>
            <p:cNvSpPr>
              <a:spLocks noChangeArrowheads="1"/>
            </p:cNvSpPr>
            <p:nvPr/>
          </p:nvSpPr>
          <p:spPr bwMode="auto">
            <a:xfrm>
              <a:off x="5913084" y="92906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390" name="Rectangle 94"/>
            <p:cNvSpPr>
              <a:spLocks noChangeArrowheads="1"/>
            </p:cNvSpPr>
            <p:nvPr/>
          </p:nvSpPr>
          <p:spPr bwMode="auto">
            <a:xfrm>
              <a:off x="7960814" y="690243"/>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391" name="Rectangle 93"/>
            <p:cNvSpPr>
              <a:spLocks noChangeArrowheads="1"/>
            </p:cNvSpPr>
            <p:nvPr/>
          </p:nvSpPr>
          <p:spPr bwMode="auto">
            <a:xfrm>
              <a:off x="7616327" y="690243"/>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392" name="Rectangle 92"/>
            <p:cNvSpPr>
              <a:spLocks noChangeArrowheads="1"/>
            </p:cNvSpPr>
            <p:nvPr/>
          </p:nvSpPr>
          <p:spPr bwMode="auto">
            <a:xfrm>
              <a:off x="7271839" y="690243"/>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393" name="Rectangle 91"/>
            <p:cNvSpPr>
              <a:spLocks noChangeArrowheads="1"/>
            </p:cNvSpPr>
            <p:nvPr/>
          </p:nvSpPr>
          <p:spPr bwMode="auto">
            <a:xfrm>
              <a:off x="6925764" y="688655"/>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394" name="Rectangle 90"/>
            <p:cNvSpPr>
              <a:spLocks noChangeArrowheads="1"/>
            </p:cNvSpPr>
            <p:nvPr/>
          </p:nvSpPr>
          <p:spPr bwMode="auto">
            <a:xfrm>
              <a:off x="6602058" y="685617"/>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395" name="Rectangle 89"/>
            <p:cNvSpPr>
              <a:spLocks noChangeArrowheads="1"/>
            </p:cNvSpPr>
            <p:nvPr/>
          </p:nvSpPr>
          <p:spPr bwMode="auto">
            <a:xfrm>
              <a:off x="6257571" y="698877"/>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396" name="Rectangle 88"/>
            <p:cNvSpPr>
              <a:spLocks noChangeArrowheads="1"/>
            </p:cNvSpPr>
            <p:nvPr/>
          </p:nvSpPr>
          <p:spPr bwMode="auto">
            <a:xfrm>
              <a:off x="5913084" y="698877"/>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397" name="Rectangle 87"/>
            <p:cNvSpPr>
              <a:spLocks noChangeArrowheads="1"/>
            </p:cNvSpPr>
            <p:nvPr/>
          </p:nvSpPr>
          <p:spPr bwMode="auto">
            <a:xfrm>
              <a:off x="7960814" y="460055"/>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398" name="Rectangle 86"/>
            <p:cNvSpPr>
              <a:spLocks noChangeArrowheads="1"/>
            </p:cNvSpPr>
            <p:nvPr/>
          </p:nvSpPr>
          <p:spPr bwMode="auto">
            <a:xfrm>
              <a:off x="7616327" y="460055"/>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399" name="Rectangle 85"/>
            <p:cNvSpPr>
              <a:spLocks noChangeArrowheads="1"/>
            </p:cNvSpPr>
            <p:nvPr/>
          </p:nvSpPr>
          <p:spPr bwMode="auto">
            <a:xfrm>
              <a:off x="7271839" y="460055"/>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400" name="Rectangle 84"/>
            <p:cNvSpPr>
              <a:spLocks noChangeArrowheads="1"/>
            </p:cNvSpPr>
            <p:nvPr/>
          </p:nvSpPr>
          <p:spPr bwMode="auto">
            <a:xfrm>
              <a:off x="6925764" y="458468"/>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401" name="Rectangle 83"/>
            <p:cNvSpPr>
              <a:spLocks noChangeArrowheads="1"/>
            </p:cNvSpPr>
            <p:nvPr/>
          </p:nvSpPr>
          <p:spPr bwMode="auto">
            <a:xfrm>
              <a:off x="6602058" y="457017"/>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402" name="Rectangle 82"/>
            <p:cNvSpPr>
              <a:spLocks noChangeArrowheads="1"/>
            </p:cNvSpPr>
            <p:nvPr/>
          </p:nvSpPr>
          <p:spPr bwMode="auto">
            <a:xfrm>
              <a:off x="6257571" y="470277"/>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403" name="Rectangle 81"/>
            <p:cNvSpPr>
              <a:spLocks noChangeArrowheads="1"/>
            </p:cNvSpPr>
            <p:nvPr/>
          </p:nvSpPr>
          <p:spPr bwMode="auto">
            <a:xfrm>
              <a:off x="5913084" y="470277"/>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3404" name="Rectangle 114"/>
            <p:cNvSpPr>
              <a:spLocks noChangeArrowheads="1"/>
            </p:cNvSpPr>
            <p:nvPr/>
          </p:nvSpPr>
          <p:spPr bwMode="auto">
            <a:xfrm>
              <a:off x="7960814" y="1377630"/>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3405" name="Rectangle 113"/>
            <p:cNvSpPr>
              <a:spLocks noChangeArrowheads="1"/>
            </p:cNvSpPr>
            <p:nvPr/>
          </p:nvSpPr>
          <p:spPr bwMode="auto">
            <a:xfrm>
              <a:off x="7616327" y="1377630"/>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3406" name="Rectangle 113"/>
            <p:cNvSpPr>
              <a:spLocks noChangeArrowheads="1"/>
            </p:cNvSpPr>
            <p:nvPr/>
          </p:nvSpPr>
          <p:spPr bwMode="auto">
            <a:xfrm>
              <a:off x="7270252" y="1377630"/>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grpSp>
        <p:nvGrpSpPr>
          <p:cNvPr id="3082" name="Group 18"/>
          <p:cNvGrpSpPr>
            <a:grpSpLocks/>
          </p:cNvGrpSpPr>
          <p:nvPr/>
        </p:nvGrpSpPr>
        <p:grpSpPr bwMode="auto">
          <a:xfrm>
            <a:off x="5867400" y="1954213"/>
            <a:ext cx="2489200" cy="1406525"/>
            <a:chOff x="5867718" y="1953923"/>
            <a:chExt cx="2488882" cy="1407560"/>
          </a:xfrm>
        </p:grpSpPr>
        <p:sp>
          <p:nvSpPr>
            <p:cNvPr id="3320" name="Rectangle 2"/>
            <p:cNvSpPr>
              <a:spLocks noChangeArrowheads="1"/>
            </p:cNvSpPr>
            <p:nvPr/>
          </p:nvSpPr>
          <p:spPr bwMode="auto">
            <a:xfrm>
              <a:off x="7934379" y="2076528"/>
              <a:ext cx="344444" cy="12260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321" name="Rectangle 3"/>
            <p:cNvSpPr>
              <a:spLocks noChangeArrowheads="1"/>
            </p:cNvSpPr>
            <p:nvPr/>
          </p:nvSpPr>
          <p:spPr bwMode="auto">
            <a:xfrm>
              <a:off x="7589936" y="2076528"/>
              <a:ext cx="344443" cy="12260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322" name="Rectangle 4"/>
            <p:cNvSpPr>
              <a:spLocks noChangeArrowheads="1"/>
            </p:cNvSpPr>
            <p:nvPr/>
          </p:nvSpPr>
          <p:spPr bwMode="auto">
            <a:xfrm>
              <a:off x="7245492" y="2076528"/>
              <a:ext cx="344444" cy="12260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323" name="Rectangle 5"/>
            <p:cNvSpPr>
              <a:spLocks noChangeArrowheads="1"/>
            </p:cNvSpPr>
            <p:nvPr/>
          </p:nvSpPr>
          <p:spPr bwMode="auto">
            <a:xfrm>
              <a:off x="6901049" y="2076528"/>
              <a:ext cx="344443" cy="12260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324" name="Rectangle 6"/>
            <p:cNvSpPr>
              <a:spLocks noChangeArrowheads="1"/>
            </p:cNvSpPr>
            <p:nvPr/>
          </p:nvSpPr>
          <p:spPr bwMode="auto">
            <a:xfrm>
              <a:off x="6556605" y="2076528"/>
              <a:ext cx="344444" cy="12260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325" name="Rectangle 7"/>
            <p:cNvSpPr>
              <a:spLocks noChangeArrowheads="1"/>
            </p:cNvSpPr>
            <p:nvPr/>
          </p:nvSpPr>
          <p:spPr bwMode="auto">
            <a:xfrm>
              <a:off x="6212162" y="2076528"/>
              <a:ext cx="344443" cy="12260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326" name="Rectangle 8"/>
            <p:cNvSpPr>
              <a:spLocks noChangeArrowheads="1"/>
            </p:cNvSpPr>
            <p:nvPr/>
          </p:nvSpPr>
          <p:spPr bwMode="auto">
            <a:xfrm>
              <a:off x="5867718" y="2076528"/>
              <a:ext cx="344444" cy="12260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327" name="Rectangle 9"/>
            <p:cNvSpPr>
              <a:spLocks noChangeArrowheads="1"/>
            </p:cNvSpPr>
            <p:nvPr/>
          </p:nvSpPr>
          <p:spPr bwMode="auto">
            <a:xfrm>
              <a:off x="5867718" y="1953923"/>
              <a:ext cx="2411105" cy="12260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June 2016</a:t>
              </a:r>
            </a:p>
            <a:p>
              <a:pPr algn="ctr" eaLnBrk="1" fontAlgn="b" hangingPunct="1">
                <a:spcBef>
                  <a:spcPct val="0"/>
                </a:spcBef>
                <a:buFontTx/>
                <a:buNone/>
              </a:pPr>
              <a:endParaRPr lang="en-US" altLang="en-US" sz="1000" b="1"/>
            </a:p>
          </p:txBody>
        </p:sp>
        <p:sp>
          <p:nvSpPr>
            <p:cNvPr id="3328" name="Rectangle 112"/>
            <p:cNvSpPr>
              <a:spLocks noChangeArrowheads="1"/>
            </p:cNvSpPr>
            <p:nvPr/>
          </p:nvSpPr>
          <p:spPr bwMode="auto">
            <a:xfrm>
              <a:off x="6927151" y="3130704"/>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329" name="Rectangle 111"/>
            <p:cNvSpPr>
              <a:spLocks noChangeArrowheads="1"/>
            </p:cNvSpPr>
            <p:nvPr/>
          </p:nvSpPr>
          <p:spPr bwMode="auto">
            <a:xfrm>
              <a:off x="6568022" y="3128700"/>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330" name="Rectangle 110"/>
            <p:cNvSpPr>
              <a:spLocks noChangeArrowheads="1"/>
            </p:cNvSpPr>
            <p:nvPr/>
          </p:nvSpPr>
          <p:spPr bwMode="auto">
            <a:xfrm>
              <a:off x="6244436" y="3135769"/>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331" name="Rectangle 109"/>
            <p:cNvSpPr>
              <a:spLocks noChangeArrowheads="1"/>
            </p:cNvSpPr>
            <p:nvPr/>
          </p:nvSpPr>
          <p:spPr bwMode="auto">
            <a:xfrm>
              <a:off x="5899993" y="3135769"/>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332" name="Rectangle 108"/>
            <p:cNvSpPr>
              <a:spLocks noChangeArrowheads="1"/>
            </p:cNvSpPr>
            <p:nvPr/>
          </p:nvSpPr>
          <p:spPr bwMode="auto">
            <a:xfrm>
              <a:off x="7960482" y="2904109"/>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333" name="Rectangle 107"/>
            <p:cNvSpPr>
              <a:spLocks noChangeArrowheads="1"/>
            </p:cNvSpPr>
            <p:nvPr/>
          </p:nvSpPr>
          <p:spPr bwMode="auto">
            <a:xfrm>
              <a:off x="7616039" y="2904109"/>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334" name="Rectangle 106"/>
            <p:cNvSpPr>
              <a:spLocks noChangeArrowheads="1"/>
            </p:cNvSpPr>
            <p:nvPr/>
          </p:nvSpPr>
          <p:spPr bwMode="auto">
            <a:xfrm>
              <a:off x="7271595" y="2904196"/>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335" name="Rectangle 105"/>
            <p:cNvSpPr>
              <a:spLocks noChangeArrowheads="1"/>
            </p:cNvSpPr>
            <p:nvPr/>
          </p:nvSpPr>
          <p:spPr bwMode="auto">
            <a:xfrm>
              <a:off x="6927151" y="2904990"/>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336" name="Rectangle 104"/>
            <p:cNvSpPr>
              <a:spLocks noChangeArrowheads="1"/>
            </p:cNvSpPr>
            <p:nvPr/>
          </p:nvSpPr>
          <p:spPr bwMode="auto">
            <a:xfrm>
              <a:off x="6568022" y="2902986"/>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337" name="Rectangle 103"/>
            <p:cNvSpPr>
              <a:spLocks noChangeArrowheads="1"/>
            </p:cNvSpPr>
            <p:nvPr/>
          </p:nvSpPr>
          <p:spPr bwMode="auto">
            <a:xfrm>
              <a:off x="6244436" y="2910055"/>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338" name="Rectangle 102"/>
            <p:cNvSpPr>
              <a:spLocks noChangeArrowheads="1"/>
            </p:cNvSpPr>
            <p:nvPr/>
          </p:nvSpPr>
          <p:spPr bwMode="auto">
            <a:xfrm>
              <a:off x="5899993" y="2910055"/>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339" name="Rectangle 101"/>
            <p:cNvSpPr>
              <a:spLocks noChangeArrowheads="1"/>
            </p:cNvSpPr>
            <p:nvPr/>
          </p:nvSpPr>
          <p:spPr bwMode="auto">
            <a:xfrm>
              <a:off x="7960482" y="2678395"/>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340" name="Rectangle 100"/>
            <p:cNvSpPr>
              <a:spLocks noChangeArrowheads="1"/>
            </p:cNvSpPr>
            <p:nvPr/>
          </p:nvSpPr>
          <p:spPr bwMode="auto">
            <a:xfrm>
              <a:off x="7616039" y="2678395"/>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341" name="Rectangle 99"/>
            <p:cNvSpPr>
              <a:spLocks noChangeArrowheads="1"/>
            </p:cNvSpPr>
            <p:nvPr/>
          </p:nvSpPr>
          <p:spPr bwMode="auto">
            <a:xfrm>
              <a:off x="7271595" y="2678481"/>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342" name="Rectangle 98"/>
            <p:cNvSpPr>
              <a:spLocks noChangeArrowheads="1"/>
            </p:cNvSpPr>
            <p:nvPr/>
          </p:nvSpPr>
          <p:spPr bwMode="auto">
            <a:xfrm>
              <a:off x="6927151" y="2679276"/>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343" name="Rectangle 97"/>
            <p:cNvSpPr>
              <a:spLocks noChangeArrowheads="1"/>
            </p:cNvSpPr>
            <p:nvPr/>
          </p:nvSpPr>
          <p:spPr bwMode="auto">
            <a:xfrm>
              <a:off x="6568022" y="2677273"/>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344" name="Rectangle 96"/>
            <p:cNvSpPr>
              <a:spLocks noChangeArrowheads="1"/>
            </p:cNvSpPr>
            <p:nvPr/>
          </p:nvSpPr>
          <p:spPr bwMode="auto">
            <a:xfrm>
              <a:off x="6244436" y="2684342"/>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345" name="Rectangle 95"/>
            <p:cNvSpPr>
              <a:spLocks noChangeArrowheads="1"/>
            </p:cNvSpPr>
            <p:nvPr/>
          </p:nvSpPr>
          <p:spPr bwMode="auto">
            <a:xfrm>
              <a:off x="5899993" y="2684342"/>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346" name="Rectangle 94"/>
            <p:cNvSpPr>
              <a:spLocks noChangeArrowheads="1"/>
            </p:cNvSpPr>
            <p:nvPr/>
          </p:nvSpPr>
          <p:spPr bwMode="auto">
            <a:xfrm>
              <a:off x="7960482" y="2452681"/>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347" name="Rectangle 93"/>
            <p:cNvSpPr>
              <a:spLocks noChangeArrowheads="1"/>
            </p:cNvSpPr>
            <p:nvPr/>
          </p:nvSpPr>
          <p:spPr bwMode="auto">
            <a:xfrm>
              <a:off x="7616039" y="2452681"/>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348" name="Rectangle 92"/>
            <p:cNvSpPr>
              <a:spLocks noChangeArrowheads="1"/>
            </p:cNvSpPr>
            <p:nvPr/>
          </p:nvSpPr>
          <p:spPr bwMode="auto">
            <a:xfrm>
              <a:off x="7271595" y="2452767"/>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349" name="Rectangle 91"/>
            <p:cNvSpPr>
              <a:spLocks noChangeArrowheads="1"/>
            </p:cNvSpPr>
            <p:nvPr/>
          </p:nvSpPr>
          <p:spPr bwMode="auto">
            <a:xfrm>
              <a:off x="6927151" y="2453562"/>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350" name="Rectangle 90"/>
            <p:cNvSpPr>
              <a:spLocks noChangeArrowheads="1"/>
            </p:cNvSpPr>
            <p:nvPr/>
          </p:nvSpPr>
          <p:spPr bwMode="auto">
            <a:xfrm>
              <a:off x="6568022" y="2451558"/>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351" name="Rectangle 89"/>
            <p:cNvSpPr>
              <a:spLocks noChangeArrowheads="1"/>
            </p:cNvSpPr>
            <p:nvPr/>
          </p:nvSpPr>
          <p:spPr bwMode="auto">
            <a:xfrm>
              <a:off x="6244436" y="2458627"/>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352" name="Rectangle 88"/>
            <p:cNvSpPr>
              <a:spLocks noChangeArrowheads="1"/>
            </p:cNvSpPr>
            <p:nvPr/>
          </p:nvSpPr>
          <p:spPr bwMode="auto">
            <a:xfrm>
              <a:off x="5899993" y="2458627"/>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353" name="Rectangle 87"/>
            <p:cNvSpPr>
              <a:spLocks noChangeArrowheads="1"/>
            </p:cNvSpPr>
            <p:nvPr/>
          </p:nvSpPr>
          <p:spPr bwMode="auto">
            <a:xfrm>
              <a:off x="7960482" y="2226967"/>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354" name="Rectangle 86"/>
            <p:cNvSpPr>
              <a:spLocks noChangeArrowheads="1"/>
            </p:cNvSpPr>
            <p:nvPr/>
          </p:nvSpPr>
          <p:spPr bwMode="auto">
            <a:xfrm>
              <a:off x="7616039" y="2226967"/>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355" name="Rectangle 85"/>
            <p:cNvSpPr>
              <a:spLocks noChangeArrowheads="1"/>
            </p:cNvSpPr>
            <p:nvPr/>
          </p:nvSpPr>
          <p:spPr bwMode="auto">
            <a:xfrm>
              <a:off x="7271595" y="2225828"/>
              <a:ext cx="344444" cy="2269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356" name="Rectangle 84"/>
            <p:cNvSpPr>
              <a:spLocks noChangeArrowheads="1"/>
            </p:cNvSpPr>
            <p:nvPr/>
          </p:nvSpPr>
          <p:spPr bwMode="auto">
            <a:xfrm>
              <a:off x="6927151" y="2227847"/>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357" name="Rectangle 83"/>
            <p:cNvSpPr>
              <a:spLocks noChangeArrowheads="1"/>
            </p:cNvSpPr>
            <p:nvPr/>
          </p:nvSpPr>
          <p:spPr bwMode="auto">
            <a:xfrm>
              <a:off x="6568022" y="2225844"/>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358" name="Line 838"/>
            <p:cNvSpPr>
              <a:spLocks noChangeShapeType="1"/>
            </p:cNvSpPr>
            <p:nvPr/>
          </p:nvSpPr>
          <p:spPr bwMode="auto">
            <a:xfrm flipV="1">
              <a:off x="5961369" y="2059904"/>
              <a:ext cx="239523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59" name="Rectangle 115"/>
            <p:cNvSpPr>
              <a:spLocks noChangeArrowheads="1"/>
            </p:cNvSpPr>
            <p:nvPr/>
          </p:nvSpPr>
          <p:spPr bwMode="auto">
            <a:xfrm>
              <a:off x="5891917" y="2232913"/>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3360" name="Rectangle 114"/>
            <p:cNvSpPr>
              <a:spLocks noChangeArrowheads="1"/>
            </p:cNvSpPr>
            <p:nvPr/>
          </p:nvSpPr>
          <p:spPr bwMode="auto">
            <a:xfrm>
              <a:off x="7962388" y="3128035"/>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3361" name="Rectangle 113"/>
            <p:cNvSpPr>
              <a:spLocks noChangeArrowheads="1"/>
            </p:cNvSpPr>
            <p:nvPr/>
          </p:nvSpPr>
          <p:spPr bwMode="auto">
            <a:xfrm>
              <a:off x="7617944" y="3129086"/>
              <a:ext cx="344444" cy="22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3362" name="Rectangle 81"/>
            <p:cNvSpPr>
              <a:spLocks noChangeArrowheads="1"/>
            </p:cNvSpPr>
            <p:nvPr/>
          </p:nvSpPr>
          <p:spPr bwMode="auto">
            <a:xfrm>
              <a:off x="6236361" y="2233780"/>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3363" name="Rectangle 113"/>
            <p:cNvSpPr>
              <a:spLocks noChangeArrowheads="1"/>
            </p:cNvSpPr>
            <p:nvPr/>
          </p:nvSpPr>
          <p:spPr bwMode="auto">
            <a:xfrm>
              <a:off x="7271596" y="3132029"/>
              <a:ext cx="344444" cy="22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grpSp>
        <p:nvGrpSpPr>
          <p:cNvPr id="3083" name="Group 20"/>
          <p:cNvGrpSpPr>
            <a:grpSpLocks/>
          </p:cNvGrpSpPr>
          <p:nvPr/>
        </p:nvGrpSpPr>
        <p:grpSpPr bwMode="auto">
          <a:xfrm>
            <a:off x="2997200" y="3598863"/>
            <a:ext cx="2463800" cy="1360487"/>
            <a:chOff x="2997643" y="3598858"/>
            <a:chExt cx="2463357" cy="1360962"/>
          </a:xfrm>
        </p:grpSpPr>
        <p:sp>
          <p:nvSpPr>
            <p:cNvPr id="3276" name="Rectangle 2"/>
            <p:cNvSpPr>
              <a:spLocks noChangeArrowheads="1"/>
            </p:cNvSpPr>
            <p:nvPr/>
          </p:nvSpPr>
          <p:spPr bwMode="auto">
            <a:xfrm>
              <a:off x="5063824" y="3723819"/>
              <a:ext cx="344364" cy="12496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277" name="Rectangle 3"/>
            <p:cNvSpPr>
              <a:spLocks noChangeArrowheads="1"/>
            </p:cNvSpPr>
            <p:nvPr/>
          </p:nvSpPr>
          <p:spPr bwMode="auto">
            <a:xfrm>
              <a:off x="4719461" y="3723819"/>
              <a:ext cx="344363" cy="12496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278" name="Rectangle 4"/>
            <p:cNvSpPr>
              <a:spLocks noChangeArrowheads="1"/>
            </p:cNvSpPr>
            <p:nvPr/>
          </p:nvSpPr>
          <p:spPr bwMode="auto">
            <a:xfrm>
              <a:off x="4375097" y="3723819"/>
              <a:ext cx="344364" cy="12496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279" name="Rectangle 5"/>
            <p:cNvSpPr>
              <a:spLocks noChangeArrowheads="1"/>
            </p:cNvSpPr>
            <p:nvPr/>
          </p:nvSpPr>
          <p:spPr bwMode="auto">
            <a:xfrm>
              <a:off x="4030734" y="3723819"/>
              <a:ext cx="344363" cy="12496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280" name="Rectangle 6"/>
            <p:cNvSpPr>
              <a:spLocks noChangeArrowheads="1"/>
            </p:cNvSpPr>
            <p:nvPr/>
          </p:nvSpPr>
          <p:spPr bwMode="auto">
            <a:xfrm>
              <a:off x="3686370" y="3723819"/>
              <a:ext cx="344364" cy="12496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281" name="Rectangle 7"/>
            <p:cNvSpPr>
              <a:spLocks noChangeArrowheads="1"/>
            </p:cNvSpPr>
            <p:nvPr/>
          </p:nvSpPr>
          <p:spPr bwMode="auto">
            <a:xfrm>
              <a:off x="3342007" y="3723819"/>
              <a:ext cx="344363" cy="12496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282" name="Rectangle 8"/>
            <p:cNvSpPr>
              <a:spLocks noChangeArrowheads="1"/>
            </p:cNvSpPr>
            <p:nvPr/>
          </p:nvSpPr>
          <p:spPr bwMode="auto">
            <a:xfrm>
              <a:off x="2997643" y="3723819"/>
              <a:ext cx="344364" cy="12496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283" name="Rectangle 9"/>
            <p:cNvSpPr>
              <a:spLocks noChangeArrowheads="1"/>
            </p:cNvSpPr>
            <p:nvPr/>
          </p:nvSpPr>
          <p:spPr bwMode="auto">
            <a:xfrm>
              <a:off x="2997643" y="3598858"/>
              <a:ext cx="2410545" cy="124961"/>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August 2016</a:t>
              </a:r>
            </a:p>
            <a:p>
              <a:pPr algn="ctr" eaLnBrk="1" fontAlgn="b" hangingPunct="1">
                <a:spcBef>
                  <a:spcPct val="0"/>
                </a:spcBef>
                <a:buFontTx/>
                <a:buNone/>
              </a:pPr>
              <a:endParaRPr lang="en-US" altLang="en-US" sz="1000" b="1"/>
            </a:p>
          </p:txBody>
        </p:sp>
        <p:sp>
          <p:nvSpPr>
            <p:cNvPr id="3284" name="Rectangle 118"/>
            <p:cNvSpPr>
              <a:spLocks noChangeArrowheads="1"/>
            </p:cNvSpPr>
            <p:nvPr/>
          </p:nvSpPr>
          <p:spPr bwMode="auto">
            <a:xfrm>
              <a:off x="3719553" y="4729769"/>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3285" name="Rectangle 117"/>
            <p:cNvSpPr>
              <a:spLocks noChangeArrowheads="1"/>
            </p:cNvSpPr>
            <p:nvPr/>
          </p:nvSpPr>
          <p:spPr bwMode="auto">
            <a:xfrm>
              <a:off x="3407227" y="4717502"/>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286" name="Rectangle 116"/>
            <p:cNvSpPr>
              <a:spLocks noChangeArrowheads="1"/>
            </p:cNvSpPr>
            <p:nvPr/>
          </p:nvSpPr>
          <p:spPr bwMode="auto">
            <a:xfrm>
              <a:off x="3062863" y="4717502"/>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287" name="Rectangle 115"/>
            <p:cNvSpPr>
              <a:spLocks noChangeArrowheads="1"/>
            </p:cNvSpPr>
            <p:nvPr/>
          </p:nvSpPr>
          <p:spPr bwMode="auto">
            <a:xfrm>
              <a:off x="5081429" y="4519172"/>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288" name="Rectangle 114"/>
            <p:cNvSpPr>
              <a:spLocks noChangeArrowheads="1"/>
            </p:cNvSpPr>
            <p:nvPr/>
          </p:nvSpPr>
          <p:spPr bwMode="auto">
            <a:xfrm>
              <a:off x="4737065" y="4519172"/>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289" name="Rectangle 113"/>
            <p:cNvSpPr>
              <a:spLocks noChangeArrowheads="1"/>
            </p:cNvSpPr>
            <p:nvPr/>
          </p:nvSpPr>
          <p:spPr bwMode="auto">
            <a:xfrm>
              <a:off x="4392701" y="4519172"/>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290" name="Rectangle 112"/>
            <p:cNvSpPr>
              <a:spLocks noChangeArrowheads="1"/>
            </p:cNvSpPr>
            <p:nvPr/>
          </p:nvSpPr>
          <p:spPr bwMode="auto">
            <a:xfrm>
              <a:off x="4047780" y="4516834"/>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291" name="Rectangle 111"/>
            <p:cNvSpPr>
              <a:spLocks noChangeArrowheads="1"/>
            </p:cNvSpPr>
            <p:nvPr/>
          </p:nvSpPr>
          <p:spPr bwMode="auto">
            <a:xfrm>
              <a:off x="3708795" y="4515855"/>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292" name="Rectangle 110"/>
            <p:cNvSpPr>
              <a:spLocks noChangeArrowheads="1"/>
            </p:cNvSpPr>
            <p:nvPr/>
          </p:nvSpPr>
          <p:spPr bwMode="auto">
            <a:xfrm>
              <a:off x="3407227" y="4498209"/>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293" name="Rectangle 109"/>
            <p:cNvSpPr>
              <a:spLocks noChangeArrowheads="1"/>
            </p:cNvSpPr>
            <p:nvPr/>
          </p:nvSpPr>
          <p:spPr bwMode="auto">
            <a:xfrm>
              <a:off x="3062863" y="4498209"/>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294" name="Rectangle 108"/>
            <p:cNvSpPr>
              <a:spLocks noChangeArrowheads="1"/>
            </p:cNvSpPr>
            <p:nvPr/>
          </p:nvSpPr>
          <p:spPr bwMode="auto">
            <a:xfrm>
              <a:off x="5081429" y="4299879"/>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295" name="Rectangle 107"/>
            <p:cNvSpPr>
              <a:spLocks noChangeArrowheads="1"/>
            </p:cNvSpPr>
            <p:nvPr/>
          </p:nvSpPr>
          <p:spPr bwMode="auto">
            <a:xfrm>
              <a:off x="4737065" y="4299879"/>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296" name="Rectangle 106"/>
            <p:cNvSpPr>
              <a:spLocks noChangeArrowheads="1"/>
            </p:cNvSpPr>
            <p:nvPr/>
          </p:nvSpPr>
          <p:spPr bwMode="auto">
            <a:xfrm>
              <a:off x="4392701" y="4299879"/>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297" name="Rectangle 105"/>
            <p:cNvSpPr>
              <a:spLocks noChangeArrowheads="1"/>
            </p:cNvSpPr>
            <p:nvPr/>
          </p:nvSpPr>
          <p:spPr bwMode="auto">
            <a:xfrm>
              <a:off x="4047780" y="4297541"/>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298" name="Rectangle 104"/>
            <p:cNvSpPr>
              <a:spLocks noChangeArrowheads="1"/>
            </p:cNvSpPr>
            <p:nvPr/>
          </p:nvSpPr>
          <p:spPr bwMode="auto">
            <a:xfrm>
              <a:off x="3708795" y="4296562"/>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299" name="Rectangle 103"/>
            <p:cNvSpPr>
              <a:spLocks noChangeArrowheads="1"/>
            </p:cNvSpPr>
            <p:nvPr/>
          </p:nvSpPr>
          <p:spPr bwMode="auto">
            <a:xfrm>
              <a:off x="3407227" y="4295053"/>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300" name="Rectangle 102"/>
            <p:cNvSpPr>
              <a:spLocks noChangeArrowheads="1"/>
            </p:cNvSpPr>
            <p:nvPr/>
          </p:nvSpPr>
          <p:spPr bwMode="auto">
            <a:xfrm>
              <a:off x="3062863" y="4295053"/>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301" name="Rectangle 101"/>
            <p:cNvSpPr>
              <a:spLocks noChangeArrowheads="1"/>
            </p:cNvSpPr>
            <p:nvPr/>
          </p:nvSpPr>
          <p:spPr bwMode="auto">
            <a:xfrm>
              <a:off x="5081429" y="4096723"/>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302" name="Rectangle 100"/>
            <p:cNvSpPr>
              <a:spLocks noChangeArrowheads="1"/>
            </p:cNvSpPr>
            <p:nvPr/>
          </p:nvSpPr>
          <p:spPr bwMode="auto">
            <a:xfrm>
              <a:off x="4737065" y="4096723"/>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303" name="Rectangle 99"/>
            <p:cNvSpPr>
              <a:spLocks noChangeArrowheads="1"/>
            </p:cNvSpPr>
            <p:nvPr/>
          </p:nvSpPr>
          <p:spPr bwMode="auto">
            <a:xfrm>
              <a:off x="4392701" y="4096723"/>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304" name="Rectangle 98"/>
            <p:cNvSpPr>
              <a:spLocks noChangeArrowheads="1"/>
            </p:cNvSpPr>
            <p:nvPr/>
          </p:nvSpPr>
          <p:spPr bwMode="auto">
            <a:xfrm>
              <a:off x="4047780" y="4094386"/>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305" name="Rectangle 97"/>
            <p:cNvSpPr>
              <a:spLocks noChangeArrowheads="1"/>
            </p:cNvSpPr>
            <p:nvPr/>
          </p:nvSpPr>
          <p:spPr bwMode="auto">
            <a:xfrm>
              <a:off x="3708795" y="4093407"/>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306" name="Rectangle 96"/>
            <p:cNvSpPr>
              <a:spLocks noChangeArrowheads="1"/>
            </p:cNvSpPr>
            <p:nvPr/>
          </p:nvSpPr>
          <p:spPr bwMode="auto">
            <a:xfrm>
              <a:off x="3423364" y="4097277"/>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307" name="Rectangle 95"/>
            <p:cNvSpPr>
              <a:spLocks noChangeArrowheads="1"/>
            </p:cNvSpPr>
            <p:nvPr/>
          </p:nvSpPr>
          <p:spPr bwMode="auto">
            <a:xfrm>
              <a:off x="3079000" y="4097277"/>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308" name="Rectangle 94"/>
            <p:cNvSpPr>
              <a:spLocks noChangeArrowheads="1"/>
            </p:cNvSpPr>
            <p:nvPr/>
          </p:nvSpPr>
          <p:spPr bwMode="auto">
            <a:xfrm>
              <a:off x="5097566" y="3898947"/>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309" name="Rectangle 93"/>
            <p:cNvSpPr>
              <a:spLocks noChangeArrowheads="1"/>
            </p:cNvSpPr>
            <p:nvPr/>
          </p:nvSpPr>
          <p:spPr bwMode="auto">
            <a:xfrm>
              <a:off x="4753202" y="3898947"/>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310" name="Rectangle 92"/>
            <p:cNvSpPr>
              <a:spLocks noChangeArrowheads="1"/>
            </p:cNvSpPr>
            <p:nvPr/>
          </p:nvSpPr>
          <p:spPr bwMode="auto">
            <a:xfrm>
              <a:off x="4408838" y="3898947"/>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311" name="Rectangle 91"/>
            <p:cNvSpPr>
              <a:spLocks noChangeArrowheads="1"/>
            </p:cNvSpPr>
            <p:nvPr/>
          </p:nvSpPr>
          <p:spPr bwMode="auto">
            <a:xfrm>
              <a:off x="4063917" y="3896609"/>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312" name="Rectangle 90"/>
            <p:cNvSpPr>
              <a:spLocks noChangeArrowheads="1"/>
            </p:cNvSpPr>
            <p:nvPr/>
          </p:nvSpPr>
          <p:spPr bwMode="auto">
            <a:xfrm>
              <a:off x="3724932" y="3895630"/>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313" name="Rectangle 89"/>
            <p:cNvSpPr>
              <a:spLocks noChangeArrowheads="1"/>
            </p:cNvSpPr>
            <p:nvPr/>
          </p:nvSpPr>
          <p:spPr bwMode="auto">
            <a:xfrm>
              <a:off x="3423364" y="3899500"/>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314" name="Rectangle 88"/>
            <p:cNvSpPr>
              <a:spLocks noChangeArrowheads="1"/>
            </p:cNvSpPr>
            <p:nvPr/>
          </p:nvSpPr>
          <p:spPr bwMode="auto">
            <a:xfrm>
              <a:off x="3079000" y="3899500"/>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315" name="Line 838"/>
            <p:cNvSpPr>
              <a:spLocks noChangeShapeType="1"/>
            </p:cNvSpPr>
            <p:nvPr/>
          </p:nvSpPr>
          <p:spPr bwMode="auto">
            <a:xfrm flipV="1">
              <a:off x="3065894" y="3706875"/>
              <a:ext cx="2395106"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16" name="Rectangle 122"/>
            <p:cNvSpPr>
              <a:spLocks noChangeArrowheads="1"/>
            </p:cNvSpPr>
            <p:nvPr/>
          </p:nvSpPr>
          <p:spPr bwMode="auto">
            <a:xfrm>
              <a:off x="5082340" y="4714611"/>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3317" name="Rectangle 121"/>
            <p:cNvSpPr>
              <a:spLocks noChangeArrowheads="1"/>
            </p:cNvSpPr>
            <p:nvPr/>
          </p:nvSpPr>
          <p:spPr bwMode="auto">
            <a:xfrm>
              <a:off x="4737977" y="4714611"/>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3318" name="Rectangle 120"/>
            <p:cNvSpPr>
              <a:spLocks noChangeArrowheads="1"/>
            </p:cNvSpPr>
            <p:nvPr/>
          </p:nvSpPr>
          <p:spPr bwMode="auto">
            <a:xfrm>
              <a:off x="4410184" y="4714611"/>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3319" name="Rectangle 119"/>
            <p:cNvSpPr>
              <a:spLocks noChangeArrowheads="1"/>
            </p:cNvSpPr>
            <p:nvPr/>
          </p:nvSpPr>
          <p:spPr bwMode="auto">
            <a:xfrm>
              <a:off x="4070516" y="4715069"/>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grpSp>
        <p:nvGrpSpPr>
          <p:cNvPr id="3084" name="Group 23"/>
          <p:cNvGrpSpPr>
            <a:grpSpLocks/>
          </p:cNvGrpSpPr>
          <p:nvPr/>
        </p:nvGrpSpPr>
        <p:grpSpPr bwMode="auto">
          <a:xfrm>
            <a:off x="2995613" y="5214938"/>
            <a:ext cx="2455862" cy="1404937"/>
            <a:chOff x="2995613" y="5214933"/>
            <a:chExt cx="2455347" cy="1405347"/>
          </a:xfrm>
        </p:grpSpPr>
        <p:sp>
          <p:nvSpPr>
            <p:cNvPr id="3233" name="Rectangle 2"/>
            <p:cNvSpPr>
              <a:spLocks noChangeArrowheads="1"/>
            </p:cNvSpPr>
            <p:nvPr/>
          </p:nvSpPr>
          <p:spPr bwMode="auto">
            <a:xfrm>
              <a:off x="5064125" y="5340345"/>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234" name="Rectangle 3"/>
            <p:cNvSpPr>
              <a:spLocks noChangeArrowheads="1"/>
            </p:cNvSpPr>
            <p:nvPr/>
          </p:nvSpPr>
          <p:spPr bwMode="auto">
            <a:xfrm>
              <a:off x="4719638" y="5340345"/>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235" name="Rectangle 4"/>
            <p:cNvSpPr>
              <a:spLocks noChangeArrowheads="1"/>
            </p:cNvSpPr>
            <p:nvPr/>
          </p:nvSpPr>
          <p:spPr bwMode="auto">
            <a:xfrm>
              <a:off x="4375150" y="5340345"/>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236" name="Rectangle 5"/>
            <p:cNvSpPr>
              <a:spLocks noChangeArrowheads="1"/>
            </p:cNvSpPr>
            <p:nvPr/>
          </p:nvSpPr>
          <p:spPr bwMode="auto">
            <a:xfrm>
              <a:off x="4029075" y="5340345"/>
              <a:ext cx="346075"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237" name="Rectangle 6"/>
            <p:cNvSpPr>
              <a:spLocks noChangeArrowheads="1"/>
            </p:cNvSpPr>
            <p:nvPr/>
          </p:nvSpPr>
          <p:spPr bwMode="auto">
            <a:xfrm>
              <a:off x="3684588" y="5340345"/>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238" name="Rectangle 7"/>
            <p:cNvSpPr>
              <a:spLocks noChangeArrowheads="1"/>
            </p:cNvSpPr>
            <p:nvPr/>
          </p:nvSpPr>
          <p:spPr bwMode="auto">
            <a:xfrm>
              <a:off x="3340100" y="5340345"/>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239" name="Rectangle 8"/>
            <p:cNvSpPr>
              <a:spLocks noChangeArrowheads="1"/>
            </p:cNvSpPr>
            <p:nvPr/>
          </p:nvSpPr>
          <p:spPr bwMode="auto">
            <a:xfrm>
              <a:off x="2995613" y="5340345"/>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240" name="Rectangle 9"/>
            <p:cNvSpPr>
              <a:spLocks noChangeArrowheads="1"/>
            </p:cNvSpPr>
            <p:nvPr/>
          </p:nvSpPr>
          <p:spPr bwMode="auto">
            <a:xfrm>
              <a:off x="2995613" y="5214933"/>
              <a:ext cx="241300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November 2016</a:t>
              </a:r>
            </a:p>
            <a:p>
              <a:pPr algn="ctr" eaLnBrk="1" fontAlgn="b" hangingPunct="1">
                <a:spcBef>
                  <a:spcPct val="0"/>
                </a:spcBef>
                <a:buFontTx/>
                <a:buNone/>
              </a:pPr>
              <a:endParaRPr lang="en-US" altLang="en-US" sz="1000" b="1"/>
            </a:p>
          </p:txBody>
        </p:sp>
        <p:sp>
          <p:nvSpPr>
            <p:cNvPr id="3241" name="Rectangle 111"/>
            <p:cNvSpPr>
              <a:spLocks noChangeArrowheads="1"/>
            </p:cNvSpPr>
            <p:nvPr/>
          </p:nvSpPr>
          <p:spPr bwMode="auto">
            <a:xfrm>
              <a:off x="3722716" y="6390092"/>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242" name="Rectangle 110"/>
            <p:cNvSpPr>
              <a:spLocks noChangeArrowheads="1"/>
            </p:cNvSpPr>
            <p:nvPr/>
          </p:nvSpPr>
          <p:spPr bwMode="auto">
            <a:xfrm>
              <a:off x="3375826" y="6383785"/>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243" name="Rectangle 109"/>
            <p:cNvSpPr>
              <a:spLocks noChangeArrowheads="1"/>
            </p:cNvSpPr>
            <p:nvPr/>
          </p:nvSpPr>
          <p:spPr bwMode="auto">
            <a:xfrm>
              <a:off x="3031338" y="6383785"/>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244" name="Rectangle 108"/>
            <p:cNvSpPr>
              <a:spLocks noChangeArrowheads="1"/>
            </p:cNvSpPr>
            <p:nvPr/>
          </p:nvSpPr>
          <p:spPr bwMode="auto">
            <a:xfrm>
              <a:off x="5095313" y="6156527"/>
              <a:ext cx="346075"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245" name="Rectangle 107"/>
            <p:cNvSpPr>
              <a:spLocks noChangeArrowheads="1"/>
            </p:cNvSpPr>
            <p:nvPr/>
          </p:nvSpPr>
          <p:spPr bwMode="auto">
            <a:xfrm>
              <a:off x="4750826" y="6156527"/>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246" name="Rectangle 106"/>
            <p:cNvSpPr>
              <a:spLocks noChangeArrowheads="1"/>
            </p:cNvSpPr>
            <p:nvPr/>
          </p:nvSpPr>
          <p:spPr bwMode="auto">
            <a:xfrm>
              <a:off x="4378507" y="6160279"/>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247" name="Rectangle 105"/>
            <p:cNvSpPr>
              <a:spLocks noChangeArrowheads="1"/>
            </p:cNvSpPr>
            <p:nvPr/>
          </p:nvSpPr>
          <p:spPr bwMode="auto">
            <a:xfrm>
              <a:off x="4035607" y="6161867"/>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248" name="Rectangle 104"/>
            <p:cNvSpPr>
              <a:spLocks noChangeArrowheads="1"/>
            </p:cNvSpPr>
            <p:nvPr/>
          </p:nvSpPr>
          <p:spPr bwMode="auto">
            <a:xfrm>
              <a:off x="3722716" y="6166629"/>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249" name="Rectangle 103"/>
            <p:cNvSpPr>
              <a:spLocks noChangeArrowheads="1"/>
            </p:cNvSpPr>
            <p:nvPr/>
          </p:nvSpPr>
          <p:spPr bwMode="auto">
            <a:xfrm>
              <a:off x="3375826" y="6167046"/>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250" name="Rectangle 102"/>
            <p:cNvSpPr>
              <a:spLocks noChangeArrowheads="1"/>
            </p:cNvSpPr>
            <p:nvPr/>
          </p:nvSpPr>
          <p:spPr bwMode="auto">
            <a:xfrm>
              <a:off x="3031338" y="6167046"/>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251" name="Rectangle 101"/>
            <p:cNvSpPr>
              <a:spLocks noChangeArrowheads="1"/>
            </p:cNvSpPr>
            <p:nvPr/>
          </p:nvSpPr>
          <p:spPr bwMode="auto">
            <a:xfrm>
              <a:off x="5095313" y="5939788"/>
              <a:ext cx="346075"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252" name="Rectangle 100"/>
            <p:cNvSpPr>
              <a:spLocks noChangeArrowheads="1"/>
            </p:cNvSpPr>
            <p:nvPr/>
          </p:nvSpPr>
          <p:spPr bwMode="auto">
            <a:xfrm>
              <a:off x="4750826" y="5939788"/>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253" name="Rectangle 99"/>
            <p:cNvSpPr>
              <a:spLocks noChangeArrowheads="1"/>
            </p:cNvSpPr>
            <p:nvPr/>
          </p:nvSpPr>
          <p:spPr bwMode="auto">
            <a:xfrm>
              <a:off x="4378507" y="5943540"/>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254" name="Rectangle 98"/>
            <p:cNvSpPr>
              <a:spLocks noChangeArrowheads="1"/>
            </p:cNvSpPr>
            <p:nvPr/>
          </p:nvSpPr>
          <p:spPr bwMode="auto">
            <a:xfrm>
              <a:off x="4035607" y="5946715"/>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255" name="Rectangle 97"/>
            <p:cNvSpPr>
              <a:spLocks noChangeArrowheads="1"/>
            </p:cNvSpPr>
            <p:nvPr/>
          </p:nvSpPr>
          <p:spPr bwMode="auto">
            <a:xfrm>
              <a:off x="3722716" y="5949889"/>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256" name="Rectangle 96"/>
            <p:cNvSpPr>
              <a:spLocks noChangeArrowheads="1"/>
            </p:cNvSpPr>
            <p:nvPr/>
          </p:nvSpPr>
          <p:spPr bwMode="auto">
            <a:xfrm>
              <a:off x="3375826" y="5950306"/>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257" name="Rectangle 95"/>
            <p:cNvSpPr>
              <a:spLocks noChangeArrowheads="1"/>
            </p:cNvSpPr>
            <p:nvPr/>
          </p:nvSpPr>
          <p:spPr bwMode="auto">
            <a:xfrm>
              <a:off x="3031338" y="5950306"/>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258" name="Rectangle 94"/>
            <p:cNvSpPr>
              <a:spLocks noChangeArrowheads="1"/>
            </p:cNvSpPr>
            <p:nvPr/>
          </p:nvSpPr>
          <p:spPr bwMode="auto">
            <a:xfrm>
              <a:off x="5095313" y="5723048"/>
              <a:ext cx="346075"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259" name="Rectangle 93"/>
            <p:cNvSpPr>
              <a:spLocks noChangeArrowheads="1"/>
            </p:cNvSpPr>
            <p:nvPr/>
          </p:nvSpPr>
          <p:spPr bwMode="auto">
            <a:xfrm>
              <a:off x="4750826" y="5723048"/>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260" name="Rectangle 92"/>
            <p:cNvSpPr>
              <a:spLocks noChangeArrowheads="1"/>
            </p:cNvSpPr>
            <p:nvPr/>
          </p:nvSpPr>
          <p:spPr bwMode="auto">
            <a:xfrm>
              <a:off x="4378507" y="5726800"/>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261" name="Rectangle 91"/>
            <p:cNvSpPr>
              <a:spLocks noChangeArrowheads="1"/>
            </p:cNvSpPr>
            <p:nvPr/>
          </p:nvSpPr>
          <p:spPr bwMode="auto">
            <a:xfrm>
              <a:off x="4035607" y="5729975"/>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262" name="Rectangle 90"/>
            <p:cNvSpPr>
              <a:spLocks noChangeArrowheads="1"/>
            </p:cNvSpPr>
            <p:nvPr/>
          </p:nvSpPr>
          <p:spPr bwMode="auto">
            <a:xfrm>
              <a:off x="3722716" y="5733150"/>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263" name="Rectangle 89"/>
            <p:cNvSpPr>
              <a:spLocks noChangeArrowheads="1"/>
            </p:cNvSpPr>
            <p:nvPr/>
          </p:nvSpPr>
          <p:spPr bwMode="auto">
            <a:xfrm>
              <a:off x="3375826" y="5740291"/>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264" name="Rectangle 88"/>
            <p:cNvSpPr>
              <a:spLocks noChangeArrowheads="1"/>
            </p:cNvSpPr>
            <p:nvPr/>
          </p:nvSpPr>
          <p:spPr bwMode="auto">
            <a:xfrm>
              <a:off x="3031338" y="5740291"/>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265" name="Rectangle 87"/>
            <p:cNvSpPr>
              <a:spLocks noChangeArrowheads="1"/>
            </p:cNvSpPr>
            <p:nvPr/>
          </p:nvSpPr>
          <p:spPr bwMode="auto">
            <a:xfrm>
              <a:off x="5095313" y="5513033"/>
              <a:ext cx="346075"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266" name="Rectangle 86"/>
            <p:cNvSpPr>
              <a:spLocks noChangeArrowheads="1"/>
            </p:cNvSpPr>
            <p:nvPr/>
          </p:nvSpPr>
          <p:spPr bwMode="auto">
            <a:xfrm>
              <a:off x="4750826" y="5513033"/>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267" name="Rectangle 85"/>
            <p:cNvSpPr>
              <a:spLocks noChangeArrowheads="1"/>
            </p:cNvSpPr>
            <p:nvPr/>
          </p:nvSpPr>
          <p:spPr bwMode="auto">
            <a:xfrm>
              <a:off x="4378507" y="5516785"/>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268" name="Rectangle 84"/>
            <p:cNvSpPr>
              <a:spLocks noChangeArrowheads="1"/>
            </p:cNvSpPr>
            <p:nvPr/>
          </p:nvSpPr>
          <p:spPr bwMode="auto">
            <a:xfrm>
              <a:off x="4035607" y="5519960"/>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269" name="Rectangle 83"/>
            <p:cNvSpPr>
              <a:spLocks noChangeArrowheads="1"/>
            </p:cNvSpPr>
            <p:nvPr/>
          </p:nvSpPr>
          <p:spPr bwMode="auto">
            <a:xfrm>
              <a:off x="3722716" y="5523134"/>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270" name="Rectangle 82"/>
            <p:cNvSpPr>
              <a:spLocks noChangeArrowheads="1"/>
            </p:cNvSpPr>
            <p:nvPr/>
          </p:nvSpPr>
          <p:spPr bwMode="auto">
            <a:xfrm>
              <a:off x="3375826" y="5530275"/>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271" name="Rectangle 81"/>
            <p:cNvSpPr>
              <a:spLocks noChangeArrowheads="1"/>
            </p:cNvSpPr>
            <p:nvPr/>
          </p:nvSpPr>
          <p:spPr bwMode="auto">
            <a:xfrm>
              <a:off x="3031338" y="5530275"/>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3272" name="Rectangle 114"/>
            <p:cNvSpPr>
              <a:spLocks noChangeArrowheads="1"/>
            </p:cNvSpPr>
            <p:nvPr/>
          </p:nvSpPr>
          <p:spPr bwMode="auto">
            <a:xfrm>
              <a:off x="5106473" y="6372202"/>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3273" name="Rectangle 113"/>
            <p:cNvSpPr>
              <a:spLocks noChangeArrowheads="1"/>
            </p:cNvSpPr>
            <p:nvPr/>
          </p:nvSpPr>
          <p:spPr bwMode="auto">
            <a:xfrm>
              <a:off x="4761985" y="6372202"/>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3274" name="Rectangle 112"/>
            <p:cNvSpPr>
              <a:spLocks noChangeArrowheads="1"/>
            </p:cNvSpPr>
            <p:nvPr/>
          </p:nvSpPr>
          <p:spPr bwMode="auto">
            <a:xfrm>
              <a:off x="4391254" y="6375954"/>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3275" name="Rectangle 112"/>
            <p:cNvSpPr>
              <a:spLocks noChangeArrowheads="1"/>
            </p:cNvSpPr>
            <p:nvPr/>
          </p:nvSpPr>
          <p:spPr bwMode="auto">
            <a:xfrm>
              <a:off x="4047780" y="6379128"/>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grpSp>
        <p:nvGrpSpPr>
          <p:cNvPr id="3085" name="Group 17"/>
          <p:cNvGrpSpPr>
            <a:grpSpLocks/>
          </p:cNvGrpSpPr>
          <p:nvPr/>
        </p:nvGrpSpPr>
        <p:grpSpPr bwMode="auto">
          <a:xfrm>
            <a:off x="2954338" y="1954213"/>
            <a:ext cx="2506662" cy="1549400"/>
            <a:chOff x="2954961" y="1953923"/>
            <a:chExt cx="2506039" cy="1550208"/>
          </a:xfrm>
        </p:grpSpPr>
        <p:sp>
          <p:nvSpPr>
            <p:cNvPr id="3182" name="Rectangle 2"/>
            <p:cNvSpPr>
              <a:spLocks noChangeArrowheads="1"/>
            </p:cNvSpPr>
            <p:nvPr/>
          </p:nvSpPr>
          <p:spPr bwMode="auto">
            <a:xfrm>
              <a:off x="5059363" y="2077748"/>
              <a:ext cx="34925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183" name="Rectangle 3"/>
            <p:cNvSpPr>
              <a:spLocks noChangeArrowheads="1"/>
            </p:cNvSpPr>
            <p:nvPr/>
          </p:nvSpPr>
          <p:spPr bwMode="auto">
            <a:xfrm>
              <a:off x="4710113" y="2077748"/>
              <a:ext cx="34925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184" name="Rectangle 4"/>
            <p:cNvSpPr>
              <a:spLocks noChangeArrowheads="1"/>
            </p:cNvSpPr>
            <p:nvPr/>
          </p:nvSpPr>
          <p:spPr bwMode="auto">
            <a:xfrm>
              <a:off x="4360863" y="2077748"/>
              <a:ext cx="34925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185" name="Rectangle 5"/>
            <p:cNvSpPr>
              <a:spLocks noChangeArrowheads="1"/>
            </p:cNvSpPr>
            <p:nvPr/>
          </p:nvSpPr>
          <p:spPr bwMode="auto">
            <a:xfrm>
              <a:off x="4011613" y="2077748"/>
              <a:ext cx="34925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186" name="Rectangle 6"/>
            <p:cNvSpPr>
              <a:spLocks noChangeArrowheads="1"/>
            </p:cNvSpPr>
            <p:nvPr/>
          </p:nvSpPr>
          <p:spPr bwMode="auto">
            <a:xfrm>
              <a:off x="3662363" y="2077748"/>
              <a:ext cx="34925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187" name="Rectangle 7"/>
            <p:cNvSpPr>
              <a:spLocks noChangeArrowheads="1"/>
            </p:cNvSpPr>
            <p:nvPr/>
          </p:nvSpPr>
          <p:spPr bwMode="auto">
            <a:xfrm>
              <a:off x="3313113" y="2077748"/>
              <a:ext cx="34925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188" name="Rectangle 8"/>
            <p:cNvSpPr>
              <a:spLocks noChangeArrowheads="1"/>
            </p:cNvSpPr>
            <p:nvPr/>
          </p:nvSpPr>
          <p:spPr bwMode="auto">
            <a:xfrm>
              <a:off x="2963863" y="2077748"/>
              <a:ext cx="34925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189" name="Rectangle 9"/>
            <p:cNvSpPr>
              <a:spLocks noChangeArrowheads="1"/>
            </p:cNvSpPr>
            <p:nvPr/>
          </p:nvSpPr>
          <p:spPr bwMode="auto">
            <a:xfrm>
              <a:off x="2963863" y="1953923"/>
              <a:ext cx="2444750"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May 2016</a:t>
              </a:r>
            </a:p>
          </p:txBody>
        </p:sp>
        <p:sp>
          <p:nvSpPr>
            <p:cNvPr id="3190" name="Rectangle 135"/>
            <p:cNvSpPr>
              <a:spLocks noChangeArrowheads="1"/>
            </p:cNvSpPr>
            <p:nvPr/>
          </p:nvSpPr>
          <p:spPr bwMode="auto">
            <a:xfrm>
              <a:off x="4687051" y="2219050"/>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3191" name="Rectangle 134"/>
            <p:cNvSpPr>
              <a:spLocks noChangeArrowheads="1"/>
            </p:cNvSpPr>
            <p:nvPr/>
          </p:nvSpPr>
          <p:spPr bwMode="auto">
            <a:xfrm>
              <a:off x="4337801" y="2219050"/>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3192" name="Rectangle 133"/>
            <p:cNvSpPr>
              <a:spLocks noChangeArrowheads="1"/>
            </p:cNvSpPr>
            <p:nvPr/>
          </p:nvSpPr>
          <p:spPr bwMode="auto">
            <a:xfrm>
              <a:off x="3991726" y="2219050"/>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3193" name="Rectangle 132"/>
            <p:cNvSpPr>
              <a:spLocks noChangeArrowheads="1"/>
            </p:cNvSpPr>
            <p:nvPr/>
          </p:nvSpPr>
          <p:spPr bwMode="auto">
            <a:xfrm>
              <a:off x="3616245" y="2224887"/>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3194" name="Rectangle 131"/>
            <p:cNvSpPr>
              <a:spLocks noChangeArrowheads="1"/>
            </p:cNvSpPr>
            <p:nvPr/>
          </p:nvSpPr>
          <p:spPr bwMode="auto">
            <a:xfrm>
              <a:off x="3304211" y="3269223"/>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3195" name="Rectangle 130"/>
            <p:cNvSpPr>
              <a:spLocks noChangeArrowheads="1"/>
            </p:cNvSpPr>
            <p:nvPr/>
          </p:nvSpPr>
          <p:spPr bwMode="auto">
            <a:xfrm>
              <a:off x="2954961" y="3269223"/>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196" name="Rectangle 129"/>
            <p:cNvSpPr>
              <a:spLocks noChangeArrowheads="1"/>
            </p:cNvSpPr>
            <p:nvPr/>
          </p:nvSpPr>
          <p:spPr bwMode="auto">
            <a:xfrm>
              <a:off x="5034168" y="3067070"/>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197" name="Rectangle 128"/>
            <p:cNvSpPr>
              <a:spLocks noChangeArrowheads="1"/>
            </p:cNvSpPr>
            <p:nvPr/>
          </p:nvSpPr>
          <p:spPr bwMode="auto">
            <a:xfrm>
              <a:off x="4684918" y="3067070"/>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198" name="Rectangle 127"/>
            <p:cNvSpPr>
              <a:spLocks noChangeArrowheads="1"/>
            </p:cNvSpPr>
            <p:nvPr/>
          </p:nvSpPr>
          <p:spPr bwMode="auto">
            <a:xfrm>
              <a:off x="4335668" y="3067070"/>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199" name="Rectangle 126"/>
            <p:cNvSpPr>
              <a:spLocks noChangeArrowheads="1"/>
            </p:cNvSpPr>
            <p:nvPr/>
          </p:nvSpPr>
          <p:spPr bwMode="auto">
            <a:xfrm>
              <a:off x="3989593" y="3065483"/>
              <a:ext cx="349250" cy="23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200" name="Rectangle 125"/>
            <p:cNvSpPr>
              <a:spLocks noChangeArrowheads="1"/>
            </p:cNvSpPr>
            <p:nvPr/>
          </p:nvSpPr>
          <p:spPr bwMode="auto">
            <a:xfrm>
              <a:off x="3605897" y="3067071"/>
              <a:ext cx="349250"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201" name="Rectangle 124"/>
            <p:cNvSpPr>
              <a:spLocks noChangeArrowheads="1"/>
            </p:cNvSpPr>
            <p:nvPr/>
          </p:nvSpPr>
          <p:spPr bwMode="auto">
            <a:xfrm>
              <a:off x="3304211" y="3070206"/>
              <a:ext cx="349250"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202" name="Rectangle 123"/>
            <p:cNvSpPr>
              <a:spLocks noChangeArrowheads="1"/>
            </p:cNvSpPr>
            <p:nvPr/>
          </p:nvSpPr>
          <p:spPr bwMode="auto">
            <a:xfrm>
              <a:off x="2954961" y="3070206"/>
              <a:ext cx="349250"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203" name="Rectangle 122"/>
            <p:cNvSpPr>
              <a:spLocks noChangeArrowheads="1"/>
            </p:cNvSpPr>
            <p:nvPr/>
          </p:nvSpPr>
          <p:spPr bwMode="auto">
            <a:xfrm>
              <a:off x="5034168" y="2852468"/>
              <a:ext cx="349250"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204" name="Rectangle 121"/>
            <p:cNvSpPr>
              <a:spLocks noChangeArrowheads="1"/>
            </p:cNvSpPr>
            <p:nvPr/>
          </p:nvSpPr>
          <p:spPr bwMode="auto">
            <a:xfrm>
              <a:off x="4684918" y="2852468"/>
              <a:ext cx="349250"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205" name="Rectangle 120"/>
            <p:cNvSpPr>
              <a:spLocks noChangeArrowheads="1"/>
            </p:cNvSpPr>
            <p:nvPr/>
          </p:nvSpPr>
          <p:spPr bwMode="auto">
            <a:xfrm>
              <a:off x="4335668" y="2852468"/>
              <a:ext cx="349250"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206" name="Rectangle 119"/>
            <p:cNvSpPr>
              <a:spLocks noChangeArrowheads="1"/>
            </p:cNvSpPr>
            <p:nvPr/>
          </p:nvSpPr>
          <p:spPr bwMode="auto">
            <a:xfrm>
              <a:off x="3989593" y="2850880"/>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207" name="Rectangle 118"/>
            <p:cNvSpPr>
              <a:spLocks noChangeArrowheads="1"/>
            </p:cNvSpPr>
            <p:nvPr/>
          </p:nvSpPr>
          <p:spPr bwMode="auto">
            <a:xfrm>
              <a:off x="3605897" y="2852468"/>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208" name="Rectangle 117"/>
            <p:cNvSpPr>
              <a:spLocks noChangeArrowheads="1"/>
            </p:cNvSpPr>
            <p:nvPr/>
          </p:nvSpPr>
          <p:spPr bwMode="auto">
            <a:xfrm>
              <a:off x="3304211" y="2855603"/>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209" name="Rectangle 116"/>
            <p:cNvSpPr>
              <a:spLocks noChangeArrowheads="1"/>
            </p:cNvSpPr>
            <p:nvPr/>
          </p:nvSpPr>
          <p:spPr bwMode="auto">
            <a:xfrm>
              <a:off x="2954961" y="2855603"/>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210" name="Rectangle 115"/>
            <p:cNvSpPr>
              <a:spLocks noChangeArrowheads="1"/>
            </p:cNvSpPr>
            <p:nvPr/>
          </p:nvSpPr>
          <p:spPr bwMode="auto">
            <a:xfrm>
              <a:off x="5034168" y="2637865"/>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211" name="Rectangle 114"/>
            <p:cNvSpPr>
              <a:spLocks noChangeArrowheads="1"/>
            </p:cNvSpPr>
            <p:nvPr/>
          </p:nvSpPr>
          <p:spPr bwMode="auto">
            <a:xfrm>
              <a:off x="4684918" y="2637865"/>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212" name="Rectangle 113"/>
            <p:cNvSpPr>
              <a:spLocks noChangeArrowheads="1"/>
            </p:cNvSpPr>
            <p:nvPr/>
          </p:nvSpPr>
          <p:spPr bwMode="auto">
            <a:xfrm>
              <a:off x="4335668" y="2637865"/>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213" name="Rectangle 112"/>
            <p:cNvSpPr>
              <a:spLocks noChangeArrowheads="1"/>
            </p:cNvSpPr>
            <p:nvPr/>
          </p:nvSpPr>
          <p:spPr bwMode="auto">
            <a:xfrm>
              <a:off x="3989593" y="2636278"/>
              <a:ext cx="349250"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214" name="Rectangle 111"/>
            <p:cNvSpPr>
              <a:spLocks noChangeArrowheads="1"/>
            </p:cNvSpPr>
            <p:nvPr/>
          </p:nvSpPr>
          <p:spPr bwMode="auto">
            <a:xfrm>
              <a:off x="3605897" y="2637866"/>
              <a:ext cx="349250"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215" name="Rectangle 110"/>
            <p:cNvSpPr>
              <a:spLocks noChangeArrowheads="1"/>
            </p:cNvSpPr>
            <p:nvPr/>
          </p:nvSpPr>
          <p:spPr bwMode="auto">
            <a:xfrm>
              <a:off x="3304211" y="2641001"/>
              <a:ext cx="349250"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216" name="Rectangle 109"/>
            <p:cNvSpPr>
              <a:spLocks noChangeArrowheads="1"/>
            </p:cNvSpPr>
            <p:nvPr/>
          </p:nvSpPr>
          <p:spPr bwMode="auto">
            <a:xfrm>
              <a:off x="2954961" y="2641001"/>
              <a:ext cx="349250"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217" name="Rectangle 108"/>
            <p:cNvSpPr>
              <a:spLocks noChangeArrowheads="1"/>
            </p:cNvSpPr>
            <p:nvPr/>
          </p:nvSpPr>
          <p:spPr bwMode="auto">
            <a:xfrm>
              <a:off x="5034168" y="2428458"/>
              <a:ext cx="349250"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218" name="Rectangle 107"/>
            <p:cNvSpPr>
              <a:spLocks noChangeArrowheads="1"/>
            </p:cNvSpPr>
            <p:nvPr/>
          </p:nvSpPr>
          <p:spPr bwMode="auto">
            <a:xfrm>
              <a:off x="4684918" y="2428458"/>
              <a:ext cx="349250"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219" name="Rectangle 106"/>
            <p:cNvSpPr>
              <a:spLocks noChangeArrowheads="1"/>
            </p:cNvSpPr>
            <p:nvPr/>
          </p:nvSpPr>
          <p:spPr bwMode="auto">
            <a:xfrm>
              <a:off x="4335668" y="2428458"/>
              <a:ext cx="349250"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220" name="Rectangle 105"/>
            <p:cNvSpPr>
              <a:spLocks noChangeArrowheads="1"/>
            </p:cNvSpPr>
            <p:nvPr/>
          </p:nvSpPr>
          <p:spPr bwMode="auto">
            <a:xfrm>
              <a:off x="3989593" y="2428458"/>
              <a:ext cx="3492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221" name="Rectangle 104"/>
            <p:cNvSpPr>
              <a:spLocks noChangeArrowheads="1"/>
            </p:cNvSpPr>
            <p:nvPr/>
          </p:nvSpPr>
          <p:spPr bwMode="auto">
            <a:xfrm>
              <a:off x="3605897" y="2428458"/>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222" name="Rectangle 103"/>
            <p:cNvSpPr>
              <a:spLocks noChangeArrowheads="1"/>
            </p:cNvSpPr>
            <p:nvPr/>
          </p:nvSpPr>
          <p:spPr bwMode="auto">
            <a:xfrm>
              <a:off x="3304211" y="2431593"/>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223" name="Rectangle 102"/>
            <p:cNvSpPr>
              <a:spLocks noChangeArrowheads="1"/>
            </p:cNvSpPr>
            <p:nvPr/>
          </p:nvSpPr>
          <p:spPr bwMode="auto">
            <a:xfrm>
              <a:off x="2954961" y="2431593"/>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224" name="Rectangle 101"/>
            <p:cNvSpPr>
              <a:spLocks noChangeArrowheads="1"/>
            </p:cNvSpPr>
            <p:nvPr/>
          </p:nvSpPr>
          <p:spPr bwMode="auto">
            <a:xfrm>
              <a:off x="5036301" y="2219050"/>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225" name="Line 838"/>
            <p:cNvSpPr>
              <a:spLocks noChangeShapeType="1"/>
            </p:cNvSpPr>
            <p:nvPr/>
          </p:nvSpPr>
          <p:spPr bwMode="auto">
            <a:xfrm flipV="1">
              <a:off x="3065463" y="2061873"/>
              <a:ext cx="2395537"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26" name="Rectangle 133"/>
            <p:cNvSpPr>
              <a:spLocks noChangeArrowheads="1"/>
            </p:cNvSpPr>
            <p:nvPr/>
          </p:nvSpPr>
          <p:spPr bwMode="auto">
            <a:xfrm>
              <a:off x="3333568" y="2221370"/>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26</a:t>
              </a:r>
              <a:endParaRPr lang="en-US" altLang="en-US" sz="1000"/>
            </a:p>
          </p:txBody>
        </p:sp>
        <p:sp>
          <p:nvSpPr>
            <p:cNvPr id="3227" name="Rectangle 132"/>
            <p:cNvSpPr>
              <a:spLocks noChangeArrowheads="1"/>
            </p:cNvSpPr>
            <p:nvPr/>
          </p:nvSpPr>
          <p:spPr bwMode="auto">
            <a:xfrm>
              <a:off x="2958087" y="2227207"/>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25</a:t>
              </a:r>
              <a:endParaRPr lang="en-US" altLang="en-US" sz="1000"/>
            </a:p>
          </p:txBody>
        </p:sp>
        <p:sp>
          <p:nvSpPr>
            <p:cNvPr id="3228" name="Rectangle 134"/>
            <p:cNvSpPr>
              <a:spLocks noChangeArrowheads="1"/>
            </p:cNvSpPr>
            <p:nvPr/>
          </p:nvSpPr>
          <p:spPr bwMode="auto">
            <a:xfrm>
              <a:off x="5059025" y="3265786"/>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sp>
          <p:nvSpPr>
            <p:cNvPr id="3229" name="Rectangle 133"/>
            <p:cNvSpPr>
              <a:spLocks noChangeArrowheads="1"/>
            </p:cNvSpPr>
            <p:nvPr/>
          </p:nvSpPr>
          <p:spPr bwMode="auto">
            <a:xfrm>
              <a:off x="4712950" y="3265786"/>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3230" name="Rectangle 132"/>
            <p:cNvSpPr>
              <a:spLocks noChangeArrowheads="1"/>
            </p:cNvSpPr>
            <p:nvPr/>
          </p:nvSpPr>
          <p:spPr bwMode="auto">
            <a:xfrm>
              <a:off x="4337469" y="3271623"/>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3231" name="Rectangle 133"/>
            <p:cNvSpPr>
              <a:spLocks noChangeArrowheads="1"/>
            </p:cNvSpPr>
            <p:nvPr/>
          </p:nvSpPr>
          <p:spPr bwMode="auto">
            <a:xfrm>
              <a:off x="3992452" y="3268106"/>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3232" name="Rectangle 132"/>
            <p:cNvSpPr>
              <a:spLocks noChangeArrowheads="1"/>
            </p:cNvSpPr>
            <p:nvPr/>
          </p:nvSpPr>
          <p:spPr bwMode="auto">
            <a:xfrm>
              <a:off x="3616971" y="3273943"/>
              <a:ext cx="349250"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grpSp>
        <p:nvGrpSpPr>
          <p:cNvPr id="3086" name="Group 22"/>
          <p:cNvGrpSpPr>
            <a:grpSpLocks/>
          </p:cNvGrpSpPr>
          <p:nvPr/>
        </p:nvGrpSpPr>
        <p:grpSpPr bwMode="auto">
          <a:xfrm>
            <a:off x="301625" y="5214938"/>
            <a:ext cx="2411413" cy="1617662"/>
            <a:chOff x="301625" y="5214933"/>
            <a:chExt cx="2411413" cy="1617969"/>
          </a:xfrm>
        </p:grpSpPr>
        <p:sp>
          <p:nvSpPr>
            <p:cNvPr id="3132" name="Rectangle 2"/>
            <p:cNvSpPr>
              <a:spLocks noChangeArrowheads="1"/>
            </p:cNvSpPr>
            <p:nvPr/>
          </p:nvSpPr>
          <p:spPr bwMode="auto">
            <a:xfrm>
              <a:off x="2368550" y="5340345"/>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133" name="Rectangle 3"/>
            <p:cNvSpPr>
              <a:spLocks noChangeArrowheads="1"/>
            </p:cNvSpPr>
            <p:nvPr/>
          </p:nvSpPr>
          <p:spPr bwMode="auto">
            <a:xfrm>
              <a:off x="2024063" y="5340345"/>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134" name="Rectangle 4"/>
            <p:cNvSpPr>
              <a:spLocks noChangeArrowheads="1"/>
            </p:cNvSpPr>
            <p:nvPr/>
          </p:nvSpPr>
          <p:spPr bwMode="auto">
            <a:xfrm>
              <a:off x="1679575" y="5340345"/>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135" name="Rectangle 5"/>
            <p:cNvSpPr>
              <a:spLocks noChangeArrowheads="1"/>
            </p:cNvSpPr>
            <p:nvPr/>
          </p:nvSpPr>
          <p:spPr bwMode="auto">
            <a:xfrm>
              <a:off x="1335088" y="5340345"/>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136" name="Rectangle 6"/>
            <p:cNvSpPr>
              <a:spLocks noChangeArrowheads="1"/>
            </p:cNvSpPr>
            <p:nvPr/>
          </p:nvSpPr>
          <p:spPr bwMode="auto">
            <a:xfrm>
              <a:off x="990600" y="5340345"/>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137" name="Rectangle 7"/>
            <p:cNvSpPr>
              <a:spLocks noChangeArrowheads="1"/>
            </p:cNvSpPr>
            <p:nvPr/>
          </p:nvSpPr>
          <p:spPr bwMode="auto">
            <a:xfrm>
              <a:off x="646113" y="5340345"/>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138" name="Rectangle 8"/>
            <p:cNvSpPr>
              <a:spLocks noChangeArrowheads="1"/>
            </p:cNvSpPr>
            <p:nvPr/>
          </p:nvSpPr>
          <p:spPr bwMode="auto">
            <a:xfrm>
              <a:off x="301625" y="5340345"/>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139" name="Rectangle 9"/>
            <p:cNvSpPr>
              <a:spLocks noChangeArrowheads="1"/>
            </p:cNvSpPr>
            <p:nvPr/>
          </p:nvSpPr>
          <p:spPr bwMode="auto">
            <a:xfrm>
              <a:off x="301625" y="5214933"/>
              <a:ext cx="2411413"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October 2016</a:t>
              </a:r>
            </a:p>
            <a:p>
              <a:pPr algn="ctr" eaLnBrk="1" fontAlgn="b" hangingPunct="1">
                <a:spcBef>
                  <a:spcPct val="0"/>
                </a:spcBef>
                <a:buFontTx/>
                <a:buNone/>
              </a:pPr>
              <a:endParaRPr lang="en-US" altLang="en-US" sz="1000" b="1"/>
            </a:p>
          </p:txBody>
        </p:sp>
        <p:sp>
          <p:nvSpPr>
            <p:cNvPr id="3140" name="Rectangle 127"/>
            <p:cNvSpPr>
              <a:spLocks noChangeArrowheads="1"/>
            </p:cNvSpPr>
            <p:nvPr/>
          </p:nvSpPr>
          <p:spPr bwMode="auto">
            <a:xfrm>
              <a:off x="1661141" y="5476668"/>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3141" name="Rectangle 126"/>
            <p:cNvSpPr>
              <a:spLocks noChangeArrowheads="1"/>
            </p:cNvSpPr>
            <p:nvPr/>
          </p:nvSpPr>
          <p:spPr bwMode="auto">
            <a:xfrm>
              <a:off x="1311891" y="5476668"/>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3142" name="Rectangle 125"/>
            <p:cNvSpPr>
              <a:spLocks noChangeArrowheads="1"/>
            </p:cNvSpPr>
            <p:nvPr/>
          </p:nvSpPr>
          <p:spPr bwMode="auto">
            <a:xfrm>
              <a:off x="995363" y="5483633"/>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3143" name="Rectangle 124"/>
            <p:cNvSpPr>
              <a:spLocks noChangeArrowheads="1"/>
            </p:cNvSpPr>
            <p:nvPr/>
          </p:nvSpPr>
          <p:spPr bwMode="auto">
            <a:xfrm>
              <a:off x="702316" y="6602714"/>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3144" name="Rectangle 123"/>
            <p:cNvSpPr>
              <a:spLocks noChangeArrowheads="1"/>
            </p:cNvSpPr>
            <p:nvPr/>
          </p:nvSpPr>
          <p:spPr bwMode="auto">
            <a:xfrm>
              <a:off x="357828" y="6602714"/>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3145" name="Rectangle 122"/>
            <p:cNvSpPr>
              <a:spLocks noChangeArrowheads="1"/>
            </p:cNvSpPr>
            <p:nvPr/>
          </p:nvSpPr>
          <p:spPr bwMode="auto">
            <a:xfrm>
              <a:off x="2350116" y="6385072"/>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146" name="Rectangle 121"/>
            <p:cNvSpPr>
              <a:spLocks noChangeArrowheads="1"/>
            </p:cNvSpPr>
            <p:nvPr/>
          </p:nvSpPr>
          <p:spPr bwMode="auto">
            <a:xfrm>
              <a:off x="2005628" y="6385072"/>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147" name="Rectangle 120"/>
            <p:cNvSpPr>
              <a:spLocks noChangeArrowheads="1"/>
            </p:cNvSpPr>
            <p:nvPr/>
          </p:nvSpPr>
          <p:spPr bwMode="auto">
            <a:xfrm>
              <a:off x="1661141" y="6385072"/>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148" name="Rectangle 119"/>
            <p:cNvSpPr>
              <a:spLocks noChangeArrowheads="1"/>
            </p:cNvSpPr>
            <p:nvPr/>
          </p:nvSpPr>
          <p:spPr bwMode="auto">
            <a:xfrm>
              <a:off x="1315066" y="6383485"/>
              <a:ext cx="344487" cy="233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149" name="Rectangle 118"/>
            <p:cNvSpPr>
              <a:spLocks noChangeArrowheads="1"/>
            </p:cNvSpPr>
            <p:nvPr/>
          </p:nvSpPr>
          <p:spPr bwMode="auto">
            <a:xfrm>
              <a:off x="1001112" y="6395262"/>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150" name="Rectangle 117"/>
            <p:cNvSpPr>
              <a:spLocks noChangeArrowheads="1"/>
            </p:cNvSpPr>
            <p:nvPr/>
          </p:nvSpPr>
          <p:spPr bwMode="auto">
            <a:xfrm>
              <a:off x="702316" y="6384504"/>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151" name="Rectangle 116"/>
            <p:cNvSpPr>
              <a:spLocks noChangeArrowheads="1"/>
            </p:cNvSpPr>
            <p:nvPr/>
          </p:nvSpPr>
          <p:spPr bwMode="auto">
            <a:xfrm>
              <a:off x="357828" y="6384504"/>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152" name="Rectangle 115"/>
            <p:cNvSpPr>
              <a:spLocks noChangeArrowheads="1"/>
            </p:cNvSpPr>
            <p:nvPr/>
          </p:nvSpPr>
          <p:spPr bwMode="auto">
            <a:xfrm>
              <a:off x="2350116" y="6156472"/>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153" name="Rectangle 114"/>
            <p:cNvSpPr>
              <a:spLocks noChangeArrowheads="1"/>
            </p:cNvSpPr>
            <p:nvPr/>
          </p:nvSpPr>
          <p:spPr bwMode="auto">
            <a:xfrm>
              <a:off x="2005628" y="6156472"/>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154" name="Rectangle 113"/>
            <p:cNvSpPr>
              <a:spLocks noChangeArrowheads="1"/>
            </p:cNvSpPr>
            <p:nvPr/>
          </p:nvSpPr>
          <p:spPr bwMode="auto">
            <a:xfrm>
              <a:off x="1661141" y="6156472"/>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155" name="Rectangle 112"/>
            <p:cNvSpPr>
              <a:spLocks noChangeArrowheads="1"/>
            </p:cNvSpPr>
            <p:nvPr/>
          </p:nvSpPr>
          <p:spPr bwMode="auto">
            <a:xfrm>
              <a:off x="1315066" y="6153297"/>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156" name="Rectangle 111"/>
            <p:cNvSpPr>
              <a:spLocks noChangeArrowheads="1"/>
            </p:cNvSpPr>
            <p:nvPr/>
          </p:nvSpPr>
          <p:spPr bwMode="auto">
            <a:xfrm>
              <a:off x="1001112" y="6165075"/>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157" name="Rectangle 110"/>
            <p:cNvSpPr>
              <a:spLocks noChangeArrowheads="1"/>
            </p:cNvSpPr>
            <p:nvPr/>
          </p:nvSpPr>
          <p:spPr bwMode="auto">
            <a:xfrm>
              <a:off x="702316" y="6154317"/>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158" name="Rectangle 109"/>
            <p:cNvSpPr>
              <a:spLocks noChangeArrowheads="1"/>
            </p:cNvSpPr>
            <p:nvPr/>
          </p:nvSpPr>
          <p:spPr bwMode="auto">
            <a:xfrm>
              <a:off x="357828" y="6154317"/>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159" name="Rectangle 108"/>
            <p:cNvSpPr>
              <a:spLocks noChangeArrowheads="1"/>
            </p:cNvSpPr>
            <p:nvPr/>
          </p:nvSpPr>
          <p:spPr bwMode="auto">
            <a:xfrm>
              <a:off x="2350116" y="592628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160" name="Rectangle 107"/>
            <p:cNvSpPr>
              <a:spLocks noChangeArrowheads="1"/>
            </p:cNvSpPr>
            <p:nvPr/>
          </p:nvSpPr>
          <p:spPr bwMode="auto">
            <a:xfrm>
              <a:off x="2005628" y="5926285"/>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161" name="Rectangle 106"/>
            <p:cNvSpPr>
              <a:spLocks noChangeArrowheads="1"/>
            </p:cNvSpPr>
            <p:nvPr/>
          </p:nvSpPr>
          <p:spPr bwMode="auto">
            <a:xfrm>
              <a:off x="1661141" y="592628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162" name="Rectangle 105"/>
            <p:cNvSpPr>
              <a:spLocks noChangeArrowheads="1"/>
            </p:cNvSpPr>
            <p:nvPr/>
          </p:nvSpPr>
          <p:spPr bwMode="auto">
            <a:xfrm>
              <a:off x="1315066" y="5923110"/>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163" name="Rectangle 104"/>
            <p:cNvSpPr>
              <a:spLocks noChangeArrowheads="1"/>
            </p:cNvSpPr>
            <p:nvPr/>
          </p:nvSpPr>
          <p:spPr bwMode="auto">
            <a:xfrm>
              <a:off x="1001112" y="5934887"/>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164" name="Rectangle 103"/>
            <p:cNvSpPr>
              <a:spLocks noChangeArrowheads="1"/>
            </p:cNvSpPr>
            <p:nvPr/>
          </p:nvSpPr>
          <p:spPr bwMode="auto">
            <a:xfrm>
              <a:off x="702316" y="5924129"/>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165" name="Rectangle 102"/>
            <p:cNvSpPr>
              <a:spLocks noChangeArrowheads="1"/>
            </p:cNvSpPr>
            <p:nvPr/>
          </p:nvSpPr>
          <p:spPr bwMode="auto">
            <a:xfrm>
              <a:off x="357828" y="5924129"/>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166" name="Rectangle 101"/>
            <p:cNvSpPr>
              <a:spLocks noChangeArrowheads="1"/>
            </p:cNvSpPr>
            <p:nvPr/>
          </p:nvSpPr>
          <p:spPr bwMode="auto">
            <a:xfrm>
              <a:off x="2350116" y="5696097"/>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167" name="Rectangle 100"/>
            <p:cNvSpPr>
              <a:spLocks noChangeArrowheads="1"/>
            </p:cNvSpPr>
            <p:nvPr/>
          </p:nvSpPr>
          <p:spPr bwMode="auto">
            <a:xfrm>
              <a:off x="2005628" y="5696097"/>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168" name="Rectangle 99"/>
            <p:cNvSpPr>
              <a:spLocks noChangeArrowheads="1"/>
            </p:cNvSpPr>
            <p:nvPr/>
          </p:nvSpPr>
          <p:spPr bwMode="auto">
            <a:xfrm>
              <a:off x="1661141" y="5696097"/>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169" name="Rectangle 98"/>
            <p:cNvSpPr>
              <a:spLocks noChangeArrowheads="1"/>
            </p:cNvSpPr>
            <p:nvPr/>
          </p:nvSpPr>
          <p:spPr bwMode="auto">
            <a:xfrm>
              <a:off x="1315066" y="5692922"/>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170" name="Rectangle 97"/>
            <p:cNvSpPr>
              <a:spLocks noChangeArrowheads="1"/>
            </p:cNvSpPr>
            <p:nvPr/>
          </p:nvSpPr>
          <p:spPr bwMode="auto">
            <a:xfrm>
              <a:off x="1001112" y="5704700"/>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171" name="Rectangle 96"/>
            <p:cNvSpPr>
              <a:spLocks noChangeArrowheads="1"/>
            </p:cNvSpPr>
            <p:nvPr/>
          </p:nvSpPr>
          <p:spPr bwMode="auto">
            <a:xfrm>
              <a:off x="702316" y="5704700"/>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172" name="Rectangle 95"/>
            <p:cNvSpPr>
              <a:spLocks noChangeArrowheads="1"/>
            </p:cNvSpPr>
            <p:nvPr/>
          </p:nvSpPr>
          <p:spPr bwMode="auto">
            <a:xfrm>
              <a:off x="357828" y="5704700"/>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173" name="Rectangle 94"/>
            <p:cNvSpPr>
              <a:spLocks noChangeArrowheads="1"/>
            </p:cNvSpPr>
            <p:nvPr/>
          </p:nvSpPr>
          <p:spPr bwMode="auto">
            <a:xfrm>
              <a:off x="2350116" y="5476668"/>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174" name="Rectangle 93"/>
            <p:cNvSpPr>
              <a:spLocks noChangeArrowheads="1"/>
            </p:cNvSpPr>
            <p:nvPr/>
          </p:nvSpPr>
          <p:spPr bwMode="auto">
            <a:xfrm>
              <a:off x="2005628" y="5476668"/>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3175" name="Rectangle 126"/>
            <p:cNvSpPr>
              <a:spLocks noChangeArrowheads="1"/>
            </p:cNvSpPr>
            <p:nvPr/>
          </p:nvSpPr>
          <p:spPr bwMode="auto">
            <a:xfrm>
              <a:off x="643641" y="5486524"/>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3176" name="Rectangle 125"/>
            <p:cNvSpPr>
              <a:spLocks noChangeArrowheads="1"/>
            </p:cNvSpPr>
            <p:nvPr/>
          </p:nvSpPr>
          <p:spPr bwMode="auto">
            <a:xfrm>
              <a:off x="327113" y="5493489"/>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26</a:t>
              </a:r>
              <a:endParaRPr lang="en-US" altLang="en-US" sz="1000"/>
            </a:p>
          </p:txBody>
        </p:sp>
        <p:sp>
          <p:nvSpPr>
            <p:cNvPr id="3177" name="Rectangle 127"/>
            <p:cNvSpPr>
              <a:spLocks noChangeArrowheads="1"/>
            </p:cNvSpPr>
            <p:nvPr/>
          </p:nvSpPr>
          <p:spPr bwMode="auto">
            <a:xfrm>
              <a:off x="2349899" y="660271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6</a:t>
              </a:r>
              <a:endParaRPr lang="en-US" altLang="en-US" sz="1000"/>
            </a:p>
          </p:txBody>
        </p:sp>
        <p:sp>
          <p:nvSpPr>
            <p:cNvPr id="3178" name="Rectangle 126"/>
            <p:cNvSpPr>
              <a:spLocks noChangeArrowheads="1"/>
            </p:cNvSpPr>
            <p:nvPr/>
          </p:nvSpPr>
          <p:spPr bwMode="auto">
            <a:xfrm>
              <a:off x="2000649" y="660271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sp>
          <p:nvSpPr>
            <p:cNvPr id="3179" name="Rectangle 125"/>
            <p:cNvSpPr>
              <a:spLocks noChangeArrowheads="1"/>
            </p:cNvSpPr>
            <p:nvPr/>
          </p:nvSpPr>
          <p:spPr bwMode="auto">
            <a:xfrm>
              <a:off x="1684121" y="6602714"/>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3180" name="Rectangle 126"/>
            <p:cNvSpPr>
              <a:spLocks noChangeArrowheads="1"/>
            </p:cNvSpPr>
            <p:nvPr/>
          </p:nvSpPr>
          <p:spPr bwMode="auto">
            <a:xfrm>
              <a:off x="1332399" y="660271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3181" name="Rectangle 125"/>
            <p:cNvSpPr>
              <a:spLocks noChangeArrowheads="1"/>
            </p:cNvSpPr>
            <p:nvPr/>
          </p:nvSpPr>
          <p:spPr bwMode="auto">
            <a:xfrm>
              <a:off x="1015871" y="6602714"/>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grpSp>
      <p:grpSp>
        <p:nvGrpSpPr>
          <p:cNvPr id="3088" name="Group 13"/>
          <p:cNvGrpSpPr>
            <a:grpSpLocks/>
          </p:cNvGrpSpPr>
          <p:nvPr/>
        </p:nvGrpSpPr>
        <p:grpSpPr bwMode="auto">
          <a:xfrm>
            <a:off x="339725" y="185738"/>
            <a:ext cx="2411413" cy="1436687"/>
            <a:chOff x="339725" y="185015"/>
            <a:chExt cx="2411413" cy="1437771"/>
          </a:xfrm>
        </p:grpSpPr>
        <p:sp>
          <p:nvSpPr>
            <p:cNvPr id="3089" name="Rectangle 2"/>
            <p:cNvSpPr>
              <a:spLocks noChangeArrowheads="1"/>
            </p:cNvSpPr>
            <p:nvPr/>
          </p:nvSpPr>
          <p:spPr bwMode="auto">
            <a:xfrm>
              <a:off x="2406650" y="308842"/>
              <a:ext cx="344488" cy="12382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090" name="Rectangle 3"/>
            <p:cNvSpPr>
              <a:spLocks noChangeArrowheads="1"/>
            </p:cNvSpPr>
            <p:nvPr/>
          </p:nvSpPr>
          <p:spPr bwMode="auto">
            <a:xfrm>
              <a:off x="2062163" y="308842"/>
              <a:ext cx="344487" cy="12382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3091" name="Rectangle 4"/>
            <p:cNvSpPr>
              <a:spLocks noChangeArrowheads="1"/>
            </p:cNvSpPr>
            <p:nvPr/>
          </p:nvSpPr>
          <p:spPr bwMode="auto">
            <a:xfrm>
              <a:off x="1717675" y="308842"/>
              <a:ext cx="344488" cy="12382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3092" name="Rectangle 5"/>
            <p:cNvSpPr>
              <a:spLocks noChangeArrowheads="1"/>
            </p:cNvSpPr>
            <p:nvPr/>
          </p:nvSpPr>
          <p:spPr bwMode="auto">
            <a:xfrm>
              <a:off x="1373188" y="308842"/>
              <a:ext cx="344487" cy="12382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093" name="Rectangle 6"/>
            <p:cNvSpPr>
              <a:spLocks noChangeArrowheads="1"/>
            </p:cNvSpPr>
            <p:nvPr/>
          </p:nvSpPr>
          <p:spPr bwMode="auto">
            <a:xfrm>
              <a:off x="1028700" y="308842"/>
              <a:ext cx="344488" cy="12382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3094" name="Rectangle 7"/>
            <p:cNvSpPr>
              <a:spLocks noChangeArrowheads="1"/>
            </p:cNvSpPr>
            <p:nvPr/>
          </p:nvSpPr>
          <p:spPr bwMode="auto">
            <a:xfrm>
              <a:off x="684213" y="308842"/>
              <a:ext cx="344487" cy="12382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3095" name="Rectangle 8"/>
            <p:cNvSpPr>
              <a:spLocks noChangeArrowheads="1"/>
            </p:cNvSpPr>
            <p:nvPr/>
          </p:nvSpPr>
          <p:spPr bwMode="auto">
            <a:xfrm>
              <a:off x="339726" y="308842"/>
              <a:ext cx="344488" cy="12382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3096" name="Rectangle 9"/>
            <p:cNvSpPr>
              <a:spLocks noChangeArrowheads="1"/>
            </p:cNvSpPr>
            <p:nvPr/>
          </p:nvSpPr>
          <p:spPr bwMode="auto">
            <a:xfrm>
              <a:off x="339725" y="185015"/>
              <a:ext cx="2411412" cy="12382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January 2016</a:t>
              </a:r>
            </a:p>
            <a:p>
              <a:pPr algn="ctr" eaLnBrk="1" fontAlgn="b" hangingPunct="1">
                <a:spcBef>
                  <a:spcPct val="0"/>
                </a:spcBef>
                <a:buFontTx/>
                <a:buNone/>
              </a:pPr>
              <a:endParaRPr lang="en-US" altLang="en-US" sz="1000" b="1"/>
            </a:p>
          </p:txBody>
        </p:sp>
        <p:sp>
          <p:nvSpPr>
            <p:cNvPr id="3097" name="Rectangle 13"/>
            <p:cNvSpPr>
              <a:spLocks noChangeArrowheads="1"/>
            </p:cNvSpPr>
            <p:nvPr/>
          </p:nvSpPr>
          <p:spPr bwMode="auto">
            <a:xfrm>
              <a:off x="626903" y="491057"/>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3098" name="Rectangle 14"/>
            <p:cNvSpPr>
              <a:spLocks noChangeArrowheads="1"/>
            </p:cNvSpPr>
            <p:nvPr/>
          </p:nvSpPr>
          <p:spPr bwMode="auto">
            <a:xfrm>
              <a:off x="339725" y="484554"/>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3099" name="Rectangle 15"/>
            <p:cNvSpPr>
              <a:spLocks noChangeArrowheads="1"/>
            </p:cNvSpPr>
            <p:nvPr/>
          </p:nvSpPr>
          <p:spPr bwMode="auto">
            <a:xfrm>
              <a:off x="2355295" y="1388718"/>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3100" name="Rectangle 16"/>
            <p:cNvSpPr>
              <a:spLocks noChangeArrowheads="1"/>
            </p:cNvSpPr>
            <p:nvPr/>
          </p:nvSpPr>
          <p:spPr bwMode="auto">
            <a:xfrm>
              <a:off x="2010807" y="1388718"/>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3101" name="Rectangle 18"/>
            <p:cNvSpPr>
              <a:spLocks noChangeArrowheads="1"/>
            </p:cNvSpPr>
            <p:nvPr/>
          </p:nvSpPr>
          <p:spPr bwMode="auto">
            <a:xfrm>
              <a:off x="1321832" y="1388718"/>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3102" name="Rectangle 19"/>
            <p:cNvSpPr>
              <a:spLocks noChangeArrowheads="1"/>
            </p:cNvSpPr>
            <p:nvPr/>
          </p:nvSpPr>
          <p:spPr bwMode="auto">
            <a:xfrm>
              <a:off x="977345" y="1388718"/>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3103" name="Rectangle 20"/>
            <p:cNvSpPr>
              <a:spLocks noChangeArrowheads="1"/>
            </p:cNvSpPr>
            <p:nvPr/>
          </p:nvSpPr>
          <p:spPr bwMode="auto">
            <a:xfrm>
              <a:off x="632857" y="1390304"/>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3104" name="Rectangle 21"/>
            <p:cNvSpPr>
              <a:spLocks noChangeArrowheads="1"/>
            </p:cNvSpPr>
            <p:nvPr/>
          </p:nvSpPr>
          <p:spPr bwMode="auto">
            <a:xfrm>
              <a:off x="339725" y="1394822"/>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3105" name="Rectangle 22"/>
            <p:cNvSpPr>
              <a:spLocks noChangeArrowheads="1"/>
            </p:cNvSpPr>
            <p:nvPr/>
          </p:nvSpPr>
          <p:spPr bwMode="auto">
            <a:xfrm>
              <a:off x="2355295" y="1160753"/>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3106" name="Rectangle 23"/>
            <p:cNvSpPr>
              <a:spLocks noChangeArrowheads="1"/>
            </p:cNvSpPr>
            <p:nvPr/>
          </p:nvSpPr>
          <p:spPr bwMode="auto">
            <a:xfrm>
              <a:off x="2010807" y="1160753"/>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3107" name="Rectangle 25"/>
            <p:cNvSpPr>
              <a:spLocks noChangeArrowheads="1"/>
            </p:cNvSpPr>
            <p:nvPr/>
          </p:nvSpPr>
          <p:spPr bwMode="auto">
            <a:xfrm>
              <a:off x="1321832" y="1160754"/>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3108" name="Rectangle 26"/>
            <p:cNvSpPr>
              <a:spLocks noChangeArrowheads="1"/>
            </p:cNvSpPr>
            <p:nvPr/>
          </p:nvSpPr>
          <p:spPr bwMode="auto">
            <a:xfrm>
              <a:off x="977345" y="1163929"/>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3109" name="Rectangle 27"/>
            <p:cNvSpPr>
              <a:spLocks noChangeArrowheads="1"/>
            </p:cNvSpPr>
            <p:nvPr/>
          </p:nvSpPr>
          <p:spPr bwMode="auto">
            <a:xfrm>
              <a:off x="632857" y="1162340"/>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3110" name="Rectangle 28"/>
            <p:cNvSpPr>
              <a:spLocks noChangeArrowheads="1"/>
            </p:cNvSpPr>
            <p:nvPr/>
          </p:nvSpPr>
          <p:spPr bwMode="auto">
            <a:xfrm>
              <a:off x="339725" y="1166858"/>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3111" name="Rectangle 29"/>
            <p:cNvSpPr>
              <a:spLocks noChangeArrowheads="1"/>
            </p:cNvSpPr>
            <p:nvPr/>
          </p:nvSpPr>
          <p:spPr bwMode="auto">
            <a:xfrm>
              <a:off x="2355295" y="932789"/>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3112" name="Rectangle 30"/>
            <p:cNvSpPr>
              <a:spLocks noChangeArrowheads="1"/>
            </p:cNvSpPr>
            <p:nvPr/>
          </p:nvSpPr>
          <p:spPr bwMode="auto">
            <a:xfrm>
              <a:off x="2010807" y="932789"/>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3113" name="Rectangle 32"/>
            <p:cNvSpPr>
              <a:spLocks noChangeArrowheads="1"/>
            </p:cNvSpPr>
            <p:nvPr/>
          </p:nvSpPr>
          <p:spPr bwMode="auto">
            <a:xfrm>
              <a:off x="1321832" y="932789"/>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3114" name="Rectangle 33"/>
            <p:cNvSpPr>
              <a:spLocks noChangeArrowheads="1"/>
            </p:cNvSpPr>
            <p:nvPr/>
          </p:nvSpPr>
          <p:spPr bwMode="auto">
            <a:xfrm>
              <a:off x="977345" y="935964"/>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3115" name="Rectangle 34"/>
            <p:cNvSpPr>
              <a:spLocks noChangeArrowheads="1"/>
            </p:cNvSpPr>
            <p:nvPr/>
          </p:nvSpPr>
          <p:spPr bwMode="auto">
            <a:xfrm>
              <a:off x="632857" y="934376"/>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3116" name="Rectangle 35"/>
            <p:cNvSpPr>
              <a:spLocks noChangeArrowheads="1"/>
            </p:cNvSpPr>
            <p:nvPr/>
          </p:nvSpPr>
          <p:spPr bwMode="auto">
            <a:xfrm>
              <a:off x="339725" y="938894"/>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3117" name="Rectangle 36"/>
            <p:cNvSpPr>
              <a:spLocks noChangeArrowheads="1"/>
            </p:cNvSpPr>
            <p:nvPr/>
          </p:nvSpPr>
          <p:spPr bwMode="auto">
            <a:xfrm>
              <a:off x="2355295" y="704825"/>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3118" name="Rectangle 37"/>
            <p:cNvSpPr>
              <a:spLocks noChangeArrowheads="1"/>
            </p:cNvSpPr>
            <p:nvPr/>
          </p:nvSpPr>
          <p:spPr bwMode="auto">
            <a:xfrm>
              <a:off x="2010807" y="704825"/>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3119" name="Rectangle 39"/>
            <p:cNvSpPr>
              <a:spLocks noChangeArrowheads="1"/>
            </p:cNvSpPr>
            <p:nvPr/>
          </p:nvSpPr>
          <p:spPr bwMode="auto">
            <a:xfrm>
              <a:off x="1321832" y="704825"/>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3120" name="Rectangle 40"/>
            <p:cNvSpPr>
              <a:spLocks noChangeArrowheads="1"/>
            </p:cNvSpPr>
            <p:nvPr/>
          </p:nvSpPr>
          <p:spPr bwMode="auto">
            <a:xfrm>
              <a:off x="977345" y="708000"/>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3121" name="Rectangle 41"/>
            <p:cNvSpPr>
              <a:spLocks noChangeArrowheads="1"/>
            </p:cNvSpPr>
            <p:nvPr/>
          </p:nvSpPr>
          <p:spPr bwMode="auto">
            <a:xfrm>
              <a:off x="632857" y="709587"/>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3122" name="Rectangle 42"/>
            <p:cNvSpPr>
              <a:spLocks noChangeArrowheads="1"/>
            </p:cNvSpPr>
            <p:nvPr/>
          </p:nvSpPr>
          <p:spPr bwMode="auto">
            <a:xfrm>
              <a:off x="339725" y="714105"/>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3123" name="Rectangle 43"/>
            <p:cNvSpPr>
              <a:spLocks noChangeArrowheads="1"/>
            </p:cNvSpPr>
            <p:nvPr/>
          </p:nvSpPr>
          <p:spPr bwMode="auto">
            <a:xfrm>
              <a:off x="2355295" y="480036"/>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3124" name="Rectangle 44"/>
            <p:cNvSpPr>
              <a:spLocks noChangeArrowheads="1"/>
            </p:cNvSpPr>
            <p:nvPr/>
          </p:nvSpPr>
          <p:spPr bwMode="auto">
            <a:xfrm>
              <a:off x="2010807" y="480036"/>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3125" name="Rectangle 46"/>
            <p:cNvSpPr>
              <a:spLocks noChangeArrowheads="1"/>
            </p:cNvSpPr>
            <p:nvPr/>
          </p:nvSpPr>
          <p:spPr bwMode="auto">
            <a:xfrm>
              <a:off x="1321832" y="480036"/>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3126" name="Rectangle 47"/>
            <p:cNvSpPr>
              <a:spLocks noChangeArrowheads="1"/>
            </p:cNvSpPr>
            <p:nvPr/>
          </p:nvSpPr>
          <p:spPr bwMode="auto">
            <a:xfrm>
              <a:off x="977345" y="480036"/>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3127" name="Rectangle 17"/>
            <p:cNvSpPr>
              <a:spLocks noChangeArrowheads="1"/>
            </p:cNvSpPr>
            <p:nvPr/>
          </p:nvSpPr>
          <p:spPr bwMode="auto">
            <a:xfrm>
              <a:off x="1666320" y="1388718"/>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3128" name="Rectangle 24"/>
            <p:cNvSpPr>
              <a:spLocks noChangeArrowheads="1"/>
            </p:cNvSpPr>
            <p:nvPr/>
          </p:nvSpPr>
          <p:spPr bwMode="auto">
            <a:xfrm>
              <a:off x="1666320" y="1160753"/>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3129" name="Rectangle 31"/>
            <p:cNvSpPr>
              <a:spLocks noChangeArrowheads="1"/>
            </p:cNvSpPr>
            <p:nvPr/>
          </p:nvSpPr>
          <p:spPr bwMode="auto">
            <a:xfrm>
              <a:off x="1666320" y="932789"/>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3130" name="Rectangle 38"/>
            <p:cNvSpPr>
              <a:spLocks noChangeArrowheads="1"/>
            </p:cNvSpPr>
            <p:nvPr/>
          </p:nvSpPr>
          <p:spPr bwMode="auto">
            <a:xfrm>
              <a:off x="1666320" y="704825"/>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3131" name="Rectangle 45"/>
            <p:cNvSpPr>
              <a:spLocks noChangeArrowheads="1"/>
            </p:cNvSpPr>
            <p:nvPr/>
          </p:nvSpPr>
          <p:spPr bwMode="auto">
            <a:xfrm>
              <a:off x="1666320" y="480036"/>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grpSp>
    </p:spTree>
    <p:extLst>
      <p:ext uri="{BB962C8B-B14F-4D97-AF65-F5344CB8AC3E}">
        <p14:creationId xmlns:p14="http://schemas.microsoft.com/office/powerpoint/2010/main" val="1826651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2513013" y="900113"/>
            <a:ext cx="4095750" cy="5616575"/>
          </a:xfrm>
          <a:prstGeom prst="rect">
            <a:avLst/>
          </a:prstGeom>
          <a:solidFill>
            <a:srgbClr val="AC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3" name="Rectangle 49"/>
          <p:cNvSpPr>
            <a:spLocks noChangeArrowheads="1"/>
          </p:cNvSpPr>
          <p:nvPr/>
        </p:nvSpPr>
        <p:spPr bwMode="auto">
          <a:xfrm>
            <a:off x="2676525" y="1052513"/>
            <a:ext cx="3767138" cy="3776662"/>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5124" name="Text Box 55"/>
          <p:cNvSpPr txBox="1">
            <a:spLocks noChangeArrowheads="1"/>
          </p:cNvSpPr>
          <p:nvPr/>
        </p:nvSpPr>
        <p:spPr bwMode="auto">
          <a:xfrm>
            <a:off x="6907213" y="2701925"/>
            <a:ext cx="2052637" cy="80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baseline="-25000"/>
              <a:t>You can also cut out the months to make your own calendars</a:t>
            </a:r>
            <a:endParaRPr lang="en-US" altLang="en-US" sz="1800" baseline="-25000"/>
          </a:p>
        </p:txBody>
      </p:sp>
      <p:sp>
        <p:nvSpPr>
          <p:cNvPr id="5125" name="Text Box 56"/>
          <p:cNvSpPr txBox="1">
            <a:spLocks noChangeArrowheads="1"/>
          </p:cNvSpPr>
          <p:nvPr/>
        </p:nvSpPr>
        <p:spPr bwMode="auto">
          <a:xfrm>
            <a:off x="1320800" y="190500"/>
            <a:ext cx="6480175" cy="444500"/>
          </a:xfrm>
          <a:prstGeom prst="rect">
            <a:avLst/>
          </a:prstGeom>
          <a:solidFill>
            <a:schemeClr val="bg1"/>
          </a:solidFill>
          <a:ln w="9525">
            <a:solidFill>
              <a:schemeClr val="folHlink"/>
            </a:solidFill>
            <a:miter lim="800000"/>
            <a:headEnd/>
            <a:tailEnd/>
          </a:ln>
          <a:effectLst>
            <a:outerShdw dist="107763" dir="2700000" algn="ctr" rotWithShape="0">
              <a:schemeClr val="bg2">
                <a:alpha val="50000"/>
              </a:schemeClr>
            </a:outerShdw>
          </a:effectLst>
        </p:spPr>
        <p:txBody>
          <a:bodyPr anchor="ctr" anchorCtr="1"/>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2800" dirty="0" smtClean="0"/>
              <a:t>2016 </a:t>
            </a:r>
            <a:r>
              <a:rPr lang="en-GB" altLang="en-US" sz="2800" dirty="0"/>
              <a:t>printable calendar</a:t>
            </a:r>
            <a:endParaRPr lang="en-US" altLang="en-US" sz="2800" dirty="0"/>
          </a:p>
        </p:txBody>
      </p:sp>
      <p:pic>
        <p:nvPicPr>
          <p:cNvPr id="5126" name="Picture 303" descr="IMG_253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5913" y="1204913"/>
            <a:ext cx="3408362" cy="347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236259" y="4827588"/>
            <a:ext cx="2644588" cy="14656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2" name="Group 20"/>
          <p:cNvGrpSpPr>
            <a:grpSpLocks/>
          </p:cNvGrpSpPr>
          <p:nvPr/>
        </p:nvGrpSpPr>
        <p:grpSpPr bwMode="auto">
          <a:xfrm>
            <a:off x="3328194" y="4844488"/>
            <a:ext cx="2463802" cy="1360488"/>
            <a:chOff x="2997642" y="3598851"/>
            <a:chExt cx="2463358" cy="1360961"/>
          </a:xfrm>
          <a:solidFill>
            <a:schemeClr val="bg1"/>
          </a:solidFill>
        </p:grpSpPr>
        <p:sp>
          <p:nvSpPr>
            <p:cNvPr id="53" name="Rectangle 2"/>
            <p:cNvSpPr>
              <a:spLocks noChangeArrowheads="1"/>
            </p:cNvSpPr>
            <p:nvPr/>
          </p:nvSpPr>
          <p:spPr bwMode="auto">
            <a:xfrm>
              <a:off x="5063823" y="3723813"/>
              <a:ext cx="344364" cy="124959"/>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54" name="Rectangle 3"/>
            <p:cNvSpPr>
              <a:spLocks noChangeArrowheads="1"/>
            </p:cNvSpPr>
            <p:nvPr/>
          </p:nvSpPr>
          <p:spPr bwMode="auto">
            <a:xfrm>
              <a:off x="4719460" y="3723813"/>
              <a:ext cx="344363" cy="124959"/>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55" name="Rectangle 4"/>
            <p:cNvSpPr>
              <a:spLocks noChangeArrowheads="1"/>
            </p:cNvSpPr>
            <p:nvPr/>
          </p:nvSpPr>
          <p:spPr bwMode="auto">
            <a:xfrm>
              <a:off x="4375096" y="3723813"/>
              <a:ext cx="344364" cy="124959"/>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56" name="Rectangle 5"/>
            <p:cNvSpPr>
              <a:spLocks noChangeArrowheads="1"/>
            </p:cNvSpPr>
            <p:nvPr/>
          </p:nvSpPr>
          <p:spPr bwMode="auto">
            <a:xfrm>
              <a:off x="4030733" y="3723813"/>
              <a:ext cx="344363" cy="124959"/>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57" name="Rectangle 6"/>
            <p:cNvSpPr>
              <a:spLocks noChangeArrowheads="1"/>
            </p:cNvSpPr>
            <p:nvPr/>
          </p:nvSpPr>
          <p:spPr bwMode="auto">
            <a:xfrm>
              <a:off x="3686369" y="3723813"/>
              <a:ext cx="344364" cy="124959"/>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58" name="Rectangle 7"/>
            <p:cNvSpPr>
              <a:spLocks noChangeArrowheads="1"/>
            </p:cNvSpPr>
            <p:nvPr/>
          </p:nvSpPr>
          <p:spPr bwMode="auto">
            <a:xfrm>
              <a:off x="3342006" y="3723813"/>
              <a:ext cx="344363" cy="124959"/>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59" name="Rectangle 8"/>
            <p:cNvSpPr>
              <a:spLocks noChangeArrowheads="1"/>
            </p:cNvSpPr>
            <p:nvPr/>
          </p:nvSpPr>
          <p:spPr bwMode="auto">
            <a:xfrm>
              <a:off x="2997642" y="3723813"/>
              <a:ext cx="344364" cy="124959"/>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60" name="Rectangle 9"/>
            <p:cNvSpPr>
              <a:spLocks noChangeArrowheads="1"/>
            </p:cNvSpPr>
            <p:nvPr/>
          </p:nvSpPr>
          <p:spPr bwMode="auto">
            <a:xfrm>
              <a:off x="2997643" y="3598851"/>
              <a:ext cx="2410545" cy="124960"/>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August 2016</a:t>
              </a:r>
            </a:p>
            <a:p>
              <a:pPr algn="ctr" eaLnBrk="1" fontAlgn="b" hangingPunct="1">
                <a:spcBef>
                  <a:spcPct val="0"/>
                </a:spcBef>
                <a:buFontTx/>
                <a:buNone/>
              </a:pPr>
              <a:endParaRPr lang="en-US" altLang="en-US" sz="1000" b="1"/>
            </a:p>
          </p:txBody>
        </p:sp>
        <p:sp>
          <p:nvSpPr>
            <p:cNvPr id="61" name="Rectangle 118"/>
            <p:cNvSpPr>
              <a:spLocks noChangeArrowheads="1"/>
            </p:cNvSpPr>
            <p:nvPr/>
          </p:nvSpPr>
          <p:spPr bwMode="auto">
            <a:xfrm>
              <a:off x="3719553" y="4729761"/>
              <a:ext cx="344364"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62" name="Rectangle 117"/>
            <p:cNvSpPr>
              <a:spLocks noChangeArrowheads="1"/>
            </p:cNvSpPr>
            <p:nvPr/>
          </p:nvSpPr>
          <p:spPr bwMode="auto">
            <a:xfrm>
              <a:off x="3407227" y="4717495"/>
              <a:ext cx="344363"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63" name="Rectangle 116"/>
            <p:cNvSpPr>
              <a:spLocks noChangeArrowheads="1"/>
            </p:cNvSpPr>
            <p:nvPr/>
          </p:nvSpPr>
          <p:spPr bwMode="auto">
            <a:xfrm>
              <a:off x="3062863" y="4717495"/>
              <a:ext cx="344364"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64" name="Rectangle 115"/>
            <p:cNvSpPr>
              <a:spLocks noChangeArrowheads="1"/>
            </p:cNvSpPr>
            <p:nvPr/>
          </p:nvSpPr>
          <p:spPr bwMode="auto">
            <a:xfrm>
              <a:off x="5081428" y="4519165"/>
              <a:ext cx="344363"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65" name="Rectangle 114"/>
            <p:cNvSpPr>
              <a:spLocks noChangeArrowheads="1"/>
            </p:cNvSpPr>
            <p:nvPr/>
          </p:nvSpPr>
          <p:spPr bwMode="auto">
            <a:xfrm>
              <a:off x="4737064" y="4519165"/>
              <a:ext cx="344364"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66" name="Rectangle 113"/>
            <p:cNvSpPr>
              <a:spLocks noChangeArrowheads="1"/>
            </p:cNvSpPr>
            <p:nvPr/>
          </p:nvSpPr>
          <p:spPr bwMode="auto">
            <a:xfrm>
              <a:off x="4392700" y="4519165"/>
              <a:ext cx="344364"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67" name="Rectangle 112"/>
            <p:cNvSpPr>
              <a:spLocks noChangeArrowheads="1"/>
            </p:cNvSpPr>
            <p:nvPr/>
          </p:nvSpPr>
          <p:spPr bwMode="auto">
            <a:xfrm>
              <a:off x="4047780" y="4516827"/>
              <a:ext cx="344363"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68" name="Rectangle 111"/>
            <p:cNvSpPr>
              <a:spLocks noChangeArrowheads="1"/>
            </p:cNvSpPr>
            <p:nvPr/>
          </p:nvSpPr>
          <p:spPr bwMode="auto">
            <a:xfrm>
              <a:off x="3708795" y="4515848"/>
              <a:ext cx="344364"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69" name="Rectangle 110"/>
            <p:cNvSpPr>
              <a:spLocks noChangeArrowheads="1"/>
            </p:cNvSpPr>
            <p:nvPr/>
          </p:nvSpPr>
          <p:spPr bwMode="auto">
            <a:xfrm>
              <a:off x="3407227" y="4498202"/>
              <a:ext cx="344363"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0" name="Rectangle 109"/>
            <p:cNvSpPr>
              <a:spLocks noChangeArrowheads="1"/>
            </p:cNvSpPr>
            <p:nvPr/>
          </p:nvSpPr>
          <p:spPr bwMode="auto">
            <a:xfrm>
              <a:off x="3062863" y="4498202"/>
              <a:ext cx="344364"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1" name="Rectangle 108"/>
            <p:cNvSpPr>
              <a:spLocks noChangeArrowheads="1"/>
            </p:cNvSpPr>
            <p:nvPr/>
          </p:nvSpPr>
          <p:spPr bwMode="auto">
            <a:xfrm>
              <a:off x="5081428" y="4299872"/>
              <a:ext cx="344363"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2" name="Rectangle 107"/>
            <p:cNvSpPr>
              <a:spLocks noChangeArrowheads="1"/>
            </p:cNvSpPr>
            <p:nvPr/>
          </p:nvSpPr>
          <p:spPr bwMode="auto">
            <a:xfrm>
              <a:off x="4737064" y="4299872"/>
              <a:ext cx="344364"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3" name="Rectangle 106"/>
            <p:cNvSpPr>
              <a:spLocks noChangeArrowheads="1"/>
            </p:cNvSpPr>
            <p:nvPr/>
          </p:nvSpPr>
          <p:spPr bwMode="auto">
            <a:xfrm>
              <a:off x="4392700" y="4299872"/>
              <a:ext cx="344364"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4" name="Rectangle 105"/>
            <p:cNvSpPr>
              <a:spLocks noChangeArrowheads="1"/>
            </p:cNvSpPr>
            <p:nvPr/>
          </p:nvSpPr>
          <p:spPr bwMode="auto">
            <a:xfrm>
              <a:off x="4047780" y="4297534"/>
              <a:ext cx="344363"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5" name="Rectangle 104"/>
            <p:cNvSpPr>
              <a:spLocks noChangeArrowheads="1"/>
            </p:cNvSpPr>
            <p:nvPr/>
          </p:nvSpPr>
          <p:spPr bwMode="auto">
            <a:xfrm>
              <a:off x="3708795" y="4296555"/>
              <a:ext cx="344364"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6" name="Rectangle 103"/>
            <p:cNvSpPr>
              <a:spLocks noChangeArrowheads="1"/>
            </p:cNvSpPr>
            <p:nvPr/>
          </p:nvSpPr>
          <p:spPr bwMode="auto">
            <a:xfrm>
              <a:off x="3407227" y="4295046"/>
              <a:ext cx="344363"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7" name="Rectangle 102"/>
            <p:cNvSpPr>
              <a:spLocks noChangeArrowheads="1"/>
            </p:cNvSpPr>
            <p:nvPr/>
          </p:nvSpPr>
          <p:spPr bwMode="auto">
            <a:xfrm>
              <a:off x="3062864" y="4295046"/>
              <a:ext cx="344364"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8" name="Rectangle 101"/>
            <p:cNvSpPr>
              <a:spLocks noChangeArrowheads="1"/>
            </p:cNvSpPr>
            <p:nvPr/>
          </p:nvSpPr>
          <p:spPr bwMode="auto">
            <a:xfrm>
              <a:off x="5081429" y="4096716"/>
              <a:ext cx="344363"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9" name="Rectangle 100"/>
            <p:cNvSpPr>
              <a:spLocks noChangeArrowheads="1"/>
            </p:cNvSpPr>
            <p:nvPr/>
          </p:nvSpPr>
          <p:spPr bwMode="auto">
            <a:xfrm>
              <a:off x="4737065" y="4096716"/>
              <a:ext cx="344364"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80" name="Rectangle 99"/>
            <p:cNvSpPr>
              <a:spLocks noChangeArrowheads="1"/>
            </p:cNvSpPr>
            <p:nvPr/>
          </p:nvSpPr>
          <p:spPr bwMode="auto">
            <a:xfrm>
              <a:off x="4392701" y="4096716"/>
              <a:ext cx="344364"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81" name="Rectangle 98"/>
            <p:cNvSpPr>
              <a:spLocks noChangeArrowheads="1"/>
            </p:cNvSpPr>
            <p:nvPr/>
          </p:nvSpPr>
          <p:spPr bwMode="auto">
            <a:xfrm>
              <a:off x="4047780" y="4094380"/>
              <a:ext cx="344363"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82" name="Rectangle 97"/>
            <p:cNvSpPr>
              <a:spLocks noChangeArrowheads="1"/>
            </p:cNvSpPr>
            <p:nvPr/>
          </p:nvSpPr>
          <p:spPr bwMode="auto">
            <a:xfrm>
              <a:off x="3708795" y="4093400"/>
              <a:ext cx="344364"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83" name="Rectangle 96"/>
            <p:cNvSpPr>
              <a:spLocks noChangeArrowheads="1"/>
            </p:cNvSpPr>
            <p:nvPr/>
          </p:nvSpPr>
          <p:spPr bwMode="auto">
            <a:xfrm>
              <a:off x="3423365" y="4097271"/>
              <a:ext cx="344363"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84" name="Rectangle 95"/>
            <p:cNvSpPr>
              <a:spLocks noChangeArrowheads="1"/>
            </p:cNvSpPr>
            <p:nvPr/>
          </p:nvSpPr>
          <p:spPr bwMode="auto">
            <a:xfrm>
              <a:off x="3079001" y="4097271"/>
              <a:ext cx="344364"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85" name="Rectangle 94"/>
            <p:cNvSpPr>
              <a:spLocks noChangeArrowheads="1"/>
            </p:cNvSpPr>
            <p:nvPr/>
          </p:nvSpPr>
          <p:spPr bwMode="auto">
            <a:xfrm>
              <a:off x="5097566" y="3898941"/>
              <a:ext cx="344363"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86" name="Rectangle 93"/>
            <p:cNvSpPr>
              <a:spLocks noChangeArrowheads="1"/>
            </p:cNvSpPr>
            <p:nvPr/>
          </p:nvSpPr>
          <p:spPr bwMode="auto">
            <a:xfrm>
              <a:off x="4753202" y="3898941"/>
              <a:ext cx="344364"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87" name="Rectangle 92"/>
            <p:cNvSpPr>
              <a:spLocks noChangeArrowheads="1"/>
            </p:cNvSpPr>
            <p:nvPr/>
          </p:nvSpPr>
          <p:spPr bwMode="auto">
            <a:xfrm>
              <a:off x="4408838" y="3898941"/>
              <a:ext cx="344364"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88" name="Rectangle 91"/>
            <p:cNvSpPr>
              <a:spLocks noChangeArrowheads="1"/>
            </p:cNvSpPr>
            <p:nvPr/>
          </p:nvSpPr>
          <p:spPr bwMode="auto">
            <a:xfrm>
              <a:off x="4063917" y="3896603"/>
              <a:ext cx="344363"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89" name="Rectangle 90"/>
            <p:cNvSpPr>
              <a:spLocks noChangeArrowheads="1"/>
            </p:cNvSpPr>
            <p:nvPr/>
          </p:nvSpPr>
          <p:spPr bwMode="auto">
            <a:xfrm>
              <a:off x="3724932" y="3895624"/>
              <a:ext cx="344364"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90" name="Rectangle 89"/>
            <p:cNvSpPr>
              <a:spLocks noChangeArrowheads="1"/>
            </p:cNvSpPr>
            <p:nvPr/>
          </p:nvSpPr>
          <p:spPr bwMode="auto">
            <a:xfrm>
              <a:off x="3423365" y="3899494"/>
              <a:ext cx="344363"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91" name="Rectangle 88"/>
            <p:cNvSpPr>
              <a:spLocks noChangeArrowheads="1"/>
            </p:cNvSpPr>
            <p:nvPr/>
          </p:nvSpPr>
          <p:spPr bwMode="auto">
            <a:xfrm>
              <a:off x="3079001" y="3899494"/>
              <a:ext cx="344364"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92" name="Line 838"/>
            <p:cNvSpPr>
              <a:spLocks noChangeShapeType="1"/>
            </p:cNvSpPr>
            <p:nvPr/>
          </p:nvSpPr>
          <p:spPr bwMode="auto">
            <a:xfrm flipV="1">
              <a:off x="3065894" y="3706868"/>
              <a:ext cx="2395106" cy="0"/>
            </a:xfrm>
            <a:prstGeom prst="line">
              <a:avLst/>
            </a:prstGeom>
            <a:grp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3" name="Rectangle 122"/>
            <p:cNvSpPr>
              <a:spLocks noChangeArrowheads="1"/>
            </p:cNvSpPr>
            <p:nvPr/>
          </p:nvSpPr>
          <p:spPr bwMode="auto">
            <a:xfrm>
              <a:off x="5082340" y="4714603"/>
              <a:ext cx="344364"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94" name="Rectangle 121"/>
            <p:cNvSpPr>
              <a:spLocks noChangeArrowheads="1"/>
            </p:cNvSpPr>
            <p:nvPr/>
          </p:nvSpPr>
          <p:spPr bwMode="auto">
            <a:xfrm>
              <a:off x="4737977" y="4714603"/>
              <a:ext cx="344363"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95" name="Rectangle 120"/>
            <p:cNvSpPr>
              <a:spLocks noChangeArrowheads="1"/>
            </p:cNvSpPr>
            <p:nvPr/>
          </p:nvSpPr>
          <p:spPr bwMode="auto">
            <a:xfrm>
              <a:off x="4410183" y="4714606"/>
              <a:ext cx="344364"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96" name="Rectangle 119"/>
            <p:cNvSpPr>
              <a:spLocks noChangeArrowheads="1"/>
            </p:cNvSpPr>
            <p:nvPr/>
          </p:nvSpPr>
          <p:spPr bwMode="auto">
            <a:xfrm>
              <a:off x="4070516" y="4715069"/>
              <a:ext cx="344363" cy="230051"/>
            </a:xfrm>
            <a:prstGeom prst="rect">
              <a:avLst/>
            </a:prstGeom>
            <a:grp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13"/>
          <p:cNvGrpSpPr>
            <a:grpSpLocks/>
          </p:cNvGrpSpPr>
          <p:nvPr/>
        </p:nvGrpSpPr>
        <p:grpSpPr bwMode="auto">
          <a:xfrm>
            <a:off x="339725" y="185738"/>
            <a:ext cx="2411413" cy="1436687"/>
            <a:chOff x="339725" y="185015"/>
            <a:chExt cx="2411413" cy="1437771"/>
          </a:xfrm>
        </p:grpSpPr>
        <p:sp>
          <p:nvSpPr>
            <p:cNvPr id="7692" name="Rectangle 2"/>
            <p:cNvSpPr>
              <a:spLocks noChangeArrowheads="1"/>
            </p:cNvSpPr>
            <p:nvPr/>
          </p:nvSpPr>
          <p:spPr bwMode="auto">
            <a:xfrm>
              <a:off x="2406650" y="308842"/>
              <a:ext cx="344488" cy="12382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693" name="Rectangle 3"/>
            <p:cNvSpPr>
              <a:spLocks noChangeArrowheads="1"/>
            </p:cNvSpPr>
            <p:nvPr/>
          </p:nvSpPr>
          <p:spPr bwMode="auto">
            <a:xfrm>
              <a:off x="2062163" y="308842"/>
              <a:ext cx="344487" cy="12382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694" name="Rectangle 4"/>
            <p:cNvSpPr>
              <a:spLocks noChangeArrowheads="1"/>
            </p:cNvSpPr>
            <p:nvPr/>
          </p:nvSpPr>
          <p:spPr bwMode="auto">
            <a:xfrm>
              <a:off x="1717675" y="308842"/>
              <a:ext cx="344488" cy="12382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695" name="Rectangle 5"/>
            <p:cNvSpPr>
              <a:spLocks noChangeArrowheads="1"/>
            </p:cNvSpPr>
            <p:nvPr/>
          </p:nvSpPr>
          <p:spPr bwMode="auto">
            <a:xfrm>
              <a:off x="1373188" y="308842"/>
              <a:ext cx="344487" cy="12382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696" name="Rectangle 6"/>
            <p:cNvSpPr>
              <a:spLocks noChangeArrowheads="1"/>
            </p:cNvSpPr>
            <p:nvPr/>
          </p:nvSpPr>
          <p:spPr bwMode="auto">
            <a:xfrm>
              <a:off x="1028700" y="308842"/>
              <a:ext cx="344488" cy="12382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697" name="Rectangle 7"/>
            <p:cNvSpPr>
              <a:spLocks noChangeArrowheads="1"/>
            </p:cNvSpPr>
            <p:nvPr/>
          </p:nvSpPr>
          <p:spPr bwMode="auto">
            <a:xfrm>
              <a:off x="684213" y="308842"/>
              <a:ext cx="344487" cy="12382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698" name="Rectangle 8"/>
            <p:cNvSpPr>
              <a:spLocks noChangeArrowheads="1"/>
            </p:cNvSpPr>
            <p:nvPr/>
          </p:nvSpPr>
          <p:spPr bwMode="auto">
            <a:xfrm>
              <a:off x="339726" y="308842"/>
              <a:ext cx="344488" cy="12382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699" name="Rectangle 9"/>
            <p:cNvSpPr>
              <a:spLocks noChangeArrowheads="1"/>
            </p:cNvSpPr>
            <p:nvPr/>
          </p:nvSpPr>
          <p:spPr bwMode="auto">
            <a:xfrm>
              <a:off x="339725" y="185015"/>
              <a:ext cx="2411412" cy="12382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January 2016</a:t>
              </a:r>
            </a:p>
            <a:p>
              <a:pPr algn="ctr" eaLnBrk="1" fontAlgn="b" hangingPunct="1">
                <a:spcBef>
                  <a:spcPct val="0"/>
                </a:spcBef>
                <a:buFontTx/>
                <a:buNone/>
              </a:pPr>
              <a:endParaRPr lang="en-US" altLang="en-US" sz="1000" b="1"/>
            </a:p>
          </p:txBody>
        </p:sp>
        <p:sp>
          <p:nvSpPr>
            <p:cNvPr id="7700" name="Rectangle 13"/>
            <p:cNvSpPr>
              <a:spLocks noChangeArrowheads="1"/>
            </p:cNvSpPr>
            <p:nvPr/>
          </p:nvSpPr>
          <p:spPr bwMode="auto">
            <a:xfrm>
              <a:off x="626903" y="491057"/>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7701" name="Rectangle 14"/>
            <p:cNvSpPr>
              <a:spLocks noChangeArrowheads="1"/>
            </p:cNvSpPr>
            <p:nvPr/>
          </p:nvSpPr>
          <p:spPr bwMode="auto">
            <a:xfrm>
              <a:off x="339725" y="484554"/>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7702" name="Rectangle 15"/>
            <p:cNvSpPr>
              <a:spLocks noChangeArrowheads="1"/>
            </p:cNvSpPr>
            <p:nvPr/>
          </p:nvSpPr>
          <p:spPr bwMode="auto">
            <a:xfrm>
              <a:off x="2355295" y="1388718"/>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7703" name="Rectangle 16"/>
            <p:cNvSpPr>
              <a:spLocks noChangeArrowheads="1"/>
            </p:cNvSpPr>
            <p:nvPr/>
          </p:nvSpPr>
          <p:spPr bwMode="auto">
            <a:xfrm>
              <a:off x="2010807" y="1388718"/>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704" name="Rectangle 18"/>
            <p:cNvSpPr>
              <a:spLocks noChangeArrowheads="1"/>
            </p:cNvSpPr>
            <p:nvPr/>
          </p:nvSpPr>
          <p:spPr bwMode="auto">
            <a:xfrm>
              <a:off x="1321832" y="1388718"/>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705" name="Rectangle 19"/>
            <p:cNvSpPr>
              <a:spLocks noChangeArrowheads="1"/>
            </p:cNvSpPr>
            <p:nvPr/>
          </p:nvSpPr>
          <p:spPr bwMode="auto">
            <a:xfrm>
              <a:off x="977345" y="1388718"/>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706" name="Rectangle 20"/>
            <p:cNvSpPr>
              <a:spLocks noChangeArrowheads="1"/>
            </p:cNvSpPr>
            <p:nvPr/>
          </p:nvSpPr>
          <p:spPr bwMode="auto">
            <a:xfrm>
              <a:off x="632857" y="1390304"/>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707" name="Rectangle 21"/>
            <p:cNvSpPr>
              <a:spLocks noChangeArrowheads="1"/>
            </p:cNvSpPr>
            <p:nvPr/>
          </p:nvSpPr>
          <p:spPr bwMode="auto">
            <a:xfrm>
              <a:off x="339725" y="1394822"/>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708" name="Rectangle 22"/>
            <p:cNvSpPr>
              <a:spLocks noChangeArrowheads="1"/>
            </p:cNvSpPr>
            <p:nvPr/>
          </p:nvSpPr>
          <p:spPr bwMode="auto">
            <a:xfrm>
              <a:off x="2355295" y="1160753"/>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709" name="Rectangle 23"/>
            <p:cNvSpPr>
              <a:spLocks noChangeArrowheads="1"/>
            </p:cNvSpPr>
            <p:nvPr/>
          </p:nvSpPr>
          <p:spPr bwMode="auto">
            <a:xfrm>
              <a:off x="2010807" y="1160753"/>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710" name="Rectangle 25"/>
            <p:cNvSpPr>
              <a:spLocks noChangeArrowheads="1"/>
            </p:cNvSpPr>
            <p:nvPr/>
          </p:nvSpPr>
          <p:spPr bwMode="auto">
            <a:xfrm>
              <a:off x="1321832" y="1160754"/>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711" name="Rectangle 26"/>
            <p:cNvSpPr>
              <a:spLocks noChangeArrowheads="1"/>
            </p:cNvSpPr>
            <p:nvPr/>
          </p:nvSpPr>
          <p:spPr bwMode="auto">
            <a:xfrm>
              <a:off x="977345" y="1163929"/>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712" name="Rectangle 27"/>
            <p:cNvSpPr>
              <a:spLocks noChangeArrowheads="1"/>
            </p:cNvSpPr>
            <p:nvPr/>
          </p:nvSpPr>
          <p:spPr bwMode="auto">
            <a:xfrm>
              <a:off x="632857" y="1162340"/>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713" name="Rectangle 28"/>
            <p:cNvSpPr>
              <a:spLocks noChangeArrowheads="1"/>
            </p:cNvSpPr>
            <p:nvPr/>
          </p:nvSpPr>
          <p:spPr bwMode="auto">
            <a:xfrm>
              <a:off x="339725" y="1166858"/>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714" name="Rectangle 29"/>
            <p:cNvSpPr>
              <a:spLocks noChangeArrowheads="1"/>
            </p:cNvSpPr>
            <p:nvPr/>
          </p:nvSpPr>
          <p:spPr bwMode="auto">
            <a:xfrm>
              <a:off x="2355295" y="932789"/>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715" name="Rectangle 30"/>
            <p:cNvSpPr>
              <a:spLocks noChangeArrowheads="1"/>
            </p:cNvSpPr>
            <p:nvPr/>
          </p:nvSpPr>
          <p:spPr bwMode="auto">
            <a:xfrm>
              <a:off x="2010807" y="932789"/>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716" name="Rectangle 32"/>
            <p:cNvSpPr>
              <a:spLocks noChangeArrowheads="1"/>
            </p:cNvSpPr>
            <p:nvPr/>
          </p:nvSpPr>
          <p:spPr bwMode="auto">
            <a:xfrm>
              <a:off x="1321832" y="932789"/>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717" name="Rectangle 33"/>
            <p:cNvSpPr>
              <a:spLocks noChangeArrowheads="1"/>
            </p:cNvSpPr>
            <p:nvPr/>
          </p:nvSpPr>
          <p:spPr bwMode="auto">
            <a:xfrm>
              <a:off x="977345" y="935964"/>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718" name="Rectangle 34"/>
            <p:cNvSpPr>
              <a:spLocks noChangeArrowheads="1"/>
            </p:cNvSpPr>
            <p:nvPr/>
          </p:nvSpPr>
          <p:spPr bwMode="auto">
            <a:xfrm>
              <a:off x="632857" y="934376"/>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719" name="Rectangle 35"/>
            <p:cNvSpPr>
              <a:spLocks noChangeArrowheads="1"/>
            </p:cNvSpPr>
            <p:nvPr/>
          </p:nvSpPr>
          <p:spPr bwMode="auto">
            <a:xfrm>
              <a:off x="339725" y="938894"/>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720" name="Rectangle 36"/>
            <p:cNvSpPr>
              <a:spLocks noChangeArrowheads="1"/>
            </p:cNvSpPr>
            <p:nvPr/>
          </p:nvSpPr>
          <p:spPr bwMode="auto">
            <a:xfrm>
              <a:off x="2355295" y="704825"/>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721" name="Rectangle 37"/>
            <p:cNvSpPr>
              <a:spLocks noChangeArrowheads="1"/>
            </p:cNvSpPr>
            <p:nvPr/>
          </p:nvSpPr>
          <p:spPr bwMode="auto">
            <a:xfrm>
              <a:off x="2010807" y="704825"/>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722" name="Rectangle 39"/>
            <p:cNvSpPr>
              <a:spLocks noChangeArrowheads="1"/>
            </p:cNvSpPr>
            <p:nvPr/>
          </p:nvSpPr>
          <p:spPr bwMode="auto">
            <a:xfrm>
              <a:off x="1321832" y="704825"/>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723" name="Rectangle 40"/>
            <p:cNvSpPr>
              <a:spLocks noChangeArrowheads="1"/>
            </p:cNvSpPr>
            <p:nvPr/>
          </p:nvSpPr>
          <p:spPr bwMode="auto">
            <a:xfrm>
              <a:off x="977345" y="708000"/>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724" name="Rectangle 41"/>
            <p:cNvSpPr>
              <a:spLocks noChangeArrowheads="1"/>
            </p:cNvSpPr>
            <p:nvPr/>
          </p:nvSpPr>
          <p:spPr bwMode="auto">
            <a:xfrm>
              <a:off x="632857" y="709587"/>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725" name="Rectangle 42"/>
            <p:cNvSpPr>
              <a:spLocks noChangeArrowheads="1"/>
            </p:cNvSpPr>
            <p:nvPr/>
          </p:nvSpPr>
          <p:spPr bwMode="auto">
            <a:xfrm>
              <a:off x="339725" y="714105"/>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726" name="Rectangle 43"/>
            <p:cNvSpPr>
              <a:spLocks noChangeArrowheads="1"/>
            </p:cNvSpPr>
            <p:nvPr/>
          </p:nvSpPr>
          <p:spPr bwMode="auto">
            <a:xfrm>
              <a:off x="2355295" y="480036"/>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727" name="Rectangle 44"/>
            <p:cNvSpPr>
              <a:spLocks noChangeArrowheads="1"/>
            </p:cNvSpPr>
            <p:nvPr/>
          </p:nvSpPr>
          <p:spPr bwMode="auto">
            <a:xfrm>
              <a:off x="2010807" y="480036"/>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728" name="Rectangle 46"/>
            <p:cNvSpPr>
              <a:spLocks noChangeArrowheads="1"/>
            </p:cNvSpPr>
            <p:nvPr/>
          </p:nvSpPr>
          <p:spPr bwMode="auto">
            <a:xfrm>
              <a:off x="1321832" y="480036"/>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7729" name="Rectangle 47"/>
            <p:cNvSpPr>
              <a:spLocks noChangeArrowheads="1"/>
            </p:cNvSpPr>
            <p:nvPr/>
          </p:nvSpPr>
          <p:spPr bwMode="auto">
            <a:xfrm>
              <a:off x="977345" y="480036"/>
              <a:ext cx="344487"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7730" name="Rectangle 17"/>
            <p:cNvSpPr>
              <a:spLocks noChangeArrowheads="1"/>
            </p:cNvSpPr>
            <p:nvPr/>
          </p:nvSpPr>
          <p:spPr bwMode="auto">
            <a:xfrm>
              <a:off x="1666320" y="1388718"/>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731" name="Rectangle 24"/>
            <p:cNvSpPr>
              <a:spLocks noChangeArrowheads="1"/>
            </p:cNvSpPr>
            <p:nvPr/>
          </p:nvSpPr>
          <p:spPr bwMode="auto">
            <a:xfrm>
              <a:off x="1666320" y="1160753"/>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732" name="Rectangle 31"/>
            <p:cNvSpPr>
              <a:spLocks noChangeArrowheads="1"/>
            </p:cNvSpPr>
            <p:nvPr/>
          </p:nvSpPr>
          <p:spPr bwMode="auto">
            <a:xfrm>
              <a:off x="1666320" y="932789"/>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733" name="Rectangle 38"/>
            <p:cNvSpPr>
              <a:spLocks noChangeArrowheads="1"/>
            </p:cNvSpPr>
            <p:nvPr/>
          </p:nvSpPr>
          <p:spPr bwMode="auto">
            <a:xfrm>
              <a:off x="1666320" y="704825"/>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734" name="Rectangle 45"/>
            <p:cNvSpPr>
              <a:spLocks noChangeArrowheads="1"/>
            </p:cNvSpPr>
            <p:nvPr/>
          </p:nvSpPr>
          <p:spPr bwMode="auto">
            <a:xfrm>
              <a:off x="1666320" y="480036"/>
              <a:ext cx="344488" cy="227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grpSp>
      <p:grpSp>
        <p:nvGrpSpPr>
          <p:cNvPr id="7171" name="Group 14"/>
          <p:cNvGrpSpPr>
            <a:grpSpLocks/>
          </p:cNvGrpSpPr>
          <p:nvPr/>
        </p:nvGrpSpPr>
        <p:grpSpPr bwMode="auto">
          <a:xfrm>
            <a:off x="3000375" y="185738"/>
            <a:ext cx="2416175" cy="1385887"/>
            <a:chOff x="3000375" y="185015"/>
            <a:chExt cx="2416175" cy="1386491"/>
          </a:xfrm>
        </p:grpSpPr>
        <p:sp>
          <p:nvSpPr>
            <p:cNvPr id="7649" name="Rectangle 2"/>
            <p:cNvSpPr>
              <a:spLocks noChangeArrowheads="1"/>
            </p:cNvSpPr>
            <p:nvPr/>
          </p:nvSpPr>
          <p:spPr bwMode="auto">
            <a:xfrm>
              <a:off x="5072063" y="308840"/>
              <a:ext cx="344487" cy="1222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650" name="Rectangle 3"/>
            <p:cNvSpPr>
              <a:spLocks noChangeArrowheads="1"/>
            </p:cNvSpPr>
            <p:nvPr/>
          </p:nvSpPr>
          <p:spPr bwMode="auto">
            <a:xfrm>
              <a:off x="4727575" y="308840"/>
              <a:ext cx="344488" cy="1222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651" name="Rectangle 4"/>
            <p:cNvSpPr>
              <a:spLocks noChangeArrowheads="1"/>
            </p:cNvSpPr>
            <p:nvPr/>
          </p:nvSpPr>
          <p:spPr bwMode="auto">
            <a:xfrm>
              <a:off x="4383088" y="308840"/>
              <a:ext cx="344487" cy="1222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652" name="Rectangle 5"/>
            <p:cNvSpPr>
              <a:spLocks noChangeArrowheads="1"/>
            </p:cNvSpPr>
            <p:nvPr/>
          </p:nvSpPr>
          <p:spPr bwMode="auto">
            <a:xfrm>
              <a:off x="4038600" y="308840"/>
              <a:ext cx="344488" cy="1222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653" name="Rectangle 6"/>
            <p:cNvSpPr>
              <a:spLocks noChangeArrowheads="1"/>
            </p:cNvSpPr>
            <p:nvPr/>
          </p:nvSpPr>
          <p:spPr bwMode="auto">
            <a:xfrm>
              <a:off x="3694113" y="308840"/>
              <a:ext cx="344487" cy="1222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654" name="Rectangle 7"/>
            <p:cNvSpPr>
              <a:spLocks noChangeArrowheads="1"/>
            </p:cNvSpPr>
            <p:nvPr/>
          </p:nvSpPr>
          <p:spPr bwMode="auto">
            <a:xfrm>
              <a:off x="3349625" y="308840"/>
              <a:ext cx="344488" cy="1222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655" name="Rectangle 8"/>
            <p:cNvSpPr>
              <a:spLocks noChangeArrowheads="1"/>
            </p:cNvSpPr>
            <p:nvPr/>
          </p:nvSpPr>
          <p:spPr bwMode="auto">
            <a:xfrm>
              <a:off x="3000375" y="308840"/>
              <a:ext cx="349250" cy="1222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656" name="Rectangle 9"/>
            <p:cNvSpPr>
              <a:spLocks noChangeArrowheads="1"/>
            </p:cNvSpPr>
            <p:nvPr/>
          </p:nvSpPr>
          <p:spPr bwMode="auto">
            <a:xfrm>
              <a:off x="3000375" y="185015"/>
              <a:ext cx="2416175"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February 2016</a:t>
              </a:r>
            </a:p>
            <a:p>
              <a:pPr algn="ctr" eaLnBrk="1" fontAlgn="b" hangingPunct="1">
                <a:spcBef>
                  <a:spcPct val="0"/>
                </a:spcBef>
                <a:buFontTx/>
                <a:buNone/>
              </a:pPr>
              <a:endParaRPr lang="en-US" altLang="en-US" sz="1000" b="1"/>
            </a:p>
          </p:txBody>
        </p:sp>
        <p:sp>
          <p:nvSpPr>
            <p:cNvPr id="7657" name="Rectangle 55"/>
            <p:cNvSpPr>
              <a:spLocks noChangeArrowheads="1"/>
            </p:cNvSpPr>
            <p:nvPr/>
          </p:nvSpPr>
          <p:spPr bwMode="auto">
            <a:xfrm>
              <a:off x="4683331" y="1339828"/>
              <a:ext cx="344487"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sp>
          <p:nvSpPr>
            <p:cNvPr id="7658" name="Rectangle 56"/>
            <p:cNvSpPr>
              <a:spLocks noChangeArrowheads="1"/>
            </p:cNvSpPr>
            <p:nvPr/>
          </p:nvSpPr>
          <p:spPr bwMode="auto">
            <a:xfrm>
              <a:off x="4338843" y="1339828"/>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7659" name="Rectangle 106"/>
            <p:cNvSpPr>
              <a:spLocks noChangeArrowheads="1"/>
            </p:cNvSpPr>
            <p:nvPr/>
          </p:nvSpPr>
          <p:spPr bwMode="auto">
            <a:xfrm>
              <a:off x="3994356" y="1339828"/>
              <a:ext cx="344487"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7660" name="Rectangle 105"/>
            <p:cNvSpPr>
              <a:spLocks noChangeArrowheads="1"/>
            </p:cNvSpPr>
            <p:nvPr/>
          </p:nvSpPr>
          <p:spPr bwMode="auto">
            <a:xfrm>
              <a:off x="3649868" y="1331891"/>
              <a:ext cx="344488" cy="236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7661" name="Rectangle 104"/>
            <p:cNvSpPr>
              <a:spLocks noChangeArrowheads="1"/>
            </p:cNvSpPr>
            <p:nvPr/>
          </p:nvSpPr>
          <p:spPr bwMode="auto">
            <a:xfrm>
              <a:off x="3318911" y="1339829"/>
              <a:ext cx="344488"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7662" name="Rectangle 103"/>
            <p:cNvSpPr>
              <a:spLocks noChangeArrowheads="1"/>
            </p:cNvSpPr>
            <p:nvPr/>
          </p:nvSpPr>
          <p:spPr bwMode="auto">
            <a:xfrm>
              <a:off x="3013686" y="1344494"/>
              <a:ext cx="344487"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663" name="Rectangle 102"/>
            <p:cNvSpPr>
              <a:spLocks noChangeArrowheads="1"/>
            </p:cNvSpPr>
            <p:nvPr/>
          </p:nvSpPr>
          <p:spPr bwMode="auto">
            <a:xfrm>
              <a:off x="5043690" y="1105330"/>
              <a:ext cx="344488"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664" name="Rectangle 101"/>
            <p:cNvSpPr>
              <a:spLocks noChangeArrowheads="1"/>
            </p:cNvSpPr>
            <p:nvPr/>
          </p:nvSpPr>
          <p:spPr bwMode="auto">
            <a:xfrm>
              <a:off x="4699203" y="1105330"/>
              <a:ext cx="344487"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665" name="Rectangle 100"/>
            <p:cNvSpPr>
              <a:spLocks noChangeArrowheads="1"/>
            </p:cNvSpPr>
            <p:nvPr/>
          </p:nvSpPr>
          <p:spPr bwMode="auto">
            <a:xfrm>
              <a:off x="4354715" y="1105330"/>
              <a:ext cx="344488"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666" name="Rectangle 99"/>
            <p:cNvSpPr>
              <a:spLocks noChangeArrowheads="1"/>
            </p:cNvSpPr>
            <p:nvPr/>
          </p:nvSpPr>
          <p:spPr bwMode="auto">
            <a:xfrm>
              <a:off x="4010228" y="1105330"/>
              <a:ext cx="344487"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667" name="Rectangle 98"/>
            <p:cNvSpPr>
              <a:spLocks noChangeArrowheads="1"/>
            </p:cNvSpPr>
            <p:nvPr/>
          </p:nvSpPr>
          <p:spPr bwMode="auto">
            <a:xfrm>
              <a:off x="3665740" y="1106917"/>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668" name="Rectangle 97"/>
            <p:cNvSpPr>
              <a:spLocks noChangeArrowheads="1"/>
            </p:cNvSpPr>
            <p:nvPr/>
          </p:nvSpPr>
          <p:spPr bwMode="auto">
            <a:xfrm>
              <a:off x="3318871" y="1111446"/>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669" name="Rectangle 96"/>
            <p:cNvSpPr>
              <a:spLocks noChangeArrowheads="1"/>
            </p:cNvSpPr>
            <p:nvPr/>
          </p:nvSpPr>
          <p:spPr bwMode="auto">
            <a:xfrm>
              <a:off x="3013686" y="1119069"/>
              <a:ext cx="344487"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670" name="Rectangle 95"/>
            <p:cNvSpPr>
              <a:spLocks noChangeArrowheads="1"/>
            </p:cNvSpPr>
            <p:nvPr/>
          </p:nvSpPr>
          <p:spPr bwMode="auto">
            <a:xfrm>
              <a:off x="5043690" y="879905"/>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671" name="Rectangle 94"/>
            <p:cNvSpPr>
              <a:spLocks noChangeArrowheads="1"/>
            </p:cNvSpPr>
            <p:nvPr/>
          </p:nvSpPr>
          <p:spPr bwMode="auto">
            <a:xfrm>
              <a:off x="4699203" y="879905"/>
              <a:ext cx="344487"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672" name="Rectangle 93"/>
            <p:cNvSpPr>
              <a:spLocks noChangeArrowheads="1"/>
            </p:cNvSpPr>
            <p:nvPr/>
          </p:nvSpPr>
          <p:spPr bwMode="auto">
            <a:xfrm>
              <a:off x="4354715" y="879905"/>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673" name="Rectangle 92"/>
            <p:cNvSpPr>
              <a:spLocks noChangeArrowheads="1"/>
            </p:cNvSpPr>
            <p:nvPr/>
          </p:nvSpPr>
          <p:spPr bwMode="auto">
            <a:xfrm>
              <a:off x="4010228" y="879905"/>
              <a:ext cx="344487"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674" name="Rectangle 91"/>
            <p:cNvSpPr>
              <a:spLocks noChangeArrowheads="1"/>
            </p:cNvSpPr>
            <p:nvPr/>
          </p:nvSpPr>
          <p:spPr bwMode="auto">
            <a:xfrm>
              <a:off x="3665740" y="879905"/>
              <a:ext cx="344488"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675" name="Rectangle 90"/>
            <p:cNvSpPr>
              <a:spLocks noChangeArrowheads="1"/>
            </p:cNvSpPr>
            <p:nvPr/>
          </p:nvSpPr>
          <p:spPr bwMode="auto">
            <a:xfrm>
              <a:off x="3318871" y="884433"/>
              <a:ext cx="344488"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676" name="Rectangle 89"/>
            <p:cNvSpPr>
              <a:spLocks noChangeArrowheads="1"/>
            </p:cNvSpPr>
            <p:nvPr/>
          </p:nvSpPr>
          <p:spPr bwMode="auto">
            <a:xfrm>
              <a:off x="3013686" y="892056"/>
              <a:ext cx="344487"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677" name="Rectangle 88"/>
            <p:cNvSpPr>
              <a:spLocks noChangeArrowheads="1"/>
            </p:cNvSpPr>
            <p:nvPr/>
          </p:nvSpPr>
          <p:spPr bwMode="auto">
            <a:xfrm>
              <a:off x="5043690" y="652892"/>
              <a:ext cx="344488"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678" name="Rectangle 87"/>
            <p:cNvSpPr>
              <a:spLocks noChangeArrowheads="1"/>
            </p:cNvSpPr>
            <p:nvPr/>
          </p:nvSpPr>
          <p:spPr bwMode="auto">
            <a:xfrm>
              <a:off x="4699203" y="652892"/>
              <a:ext cx="344487"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679" name="Rectangle 86"/>
            <p:cNvSpPr>
              <a:spLocks noChangeArrowheads="1"/>
            </p:cNvSpPr>
            <p:nvPr/>
          </p:nvSpPr>
          <p:spPr bwMode="auto">
            <a:xfrm>
              <a:off x="4354715" y="652892"/>
              <a:ext cx="344488"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680" name="Rectangle 85"/>
            <p:cNvSpPr>
              <a:spLocks noChangeArrowheads="1"/>
            </p:cNvSpPr>
            <p:nvPr/>
          </p:nvSpPr>
          <p:spPr bwMode="auto">
            <a:xfrm>
              <a:off x="4010228" y="652892"/>
              <a:ext cx="344487"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681" name="Rectangle 84"/>
            <p:cNvSpPr>
              <a:spLocks noChangeArrowheads="1"/>
            </p:cNvSpPr>
            <p:nvPr/>
          </p:nvSpPr>
          <p:spPr bwMode="auto">
            <a:xfrm>
              <a:off x="3665740" y="654480"/>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682" name="Rectangle 83"/>
            <p:cNvSpPr>
              <a:spLocks noChangeArrowheads="1"/>
            </p:cNvSpPr>
            <p:nvPr/>
          </p:nvSpPr>
          <p:spPr bwMode="auto">
            <a:xfrm>
              <a:off x="3318871" y="659008"/>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683" name="Rectangle 82"/>
            <p:cNvSpPr>
              <a:spLocks noChangeArrowheads="1"/>
            </p:cNvSpPr>
            <p:nvPr/>
          </p:nvSpPr>
          <p:spPr bwMode="auto">
            <a:xfrm>
              <a:off x="3013686" y="666631"/>
              <a:ext cx="344487"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684" name="Rectangle 81"/>
            <p:cNvSpPr>
              <a:spLocks noChangeArrowheads="1"/>
            </p:cNvSpPr>
            <p:nvPr/>
          </p:nvSpPr>
          <p:spPr bwMode="auto">
            <a:xfrm>
              <a:off x="5043690" y="427467"/>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685" name="Rectangle 80"/>
            <p:cNvSpPr>
              <a:spLocks noChangeArrowheads="1"/>
            </p:cNvSpPr>
            <p:nvPr/>
          </p:nvSpPr>
          <p:spPr bwMode="auto">
            <a:xfrm>
              <a:off x="4699203" y="427467"/>
              <a:ext cx="344487"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686" name="Rectangle 79"/>
            <p:cNvSpPr>
              <a:spLocks noChangeArrowheads="1"/>
            </p:cNvSpPr>
            <p:nvPr/>
          </p:nvSpPr>
          <p:spPr bwMode="auto">
            <a:xfrm>
              <a:off x="4354715" y="427467"/>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687" name="Rectangle 78"/>
            <p:cNvSpPr>
              <a:spLocks noChangeArrowheads="1"/>
            </p:cNvSpPr>
            <p:nvPr/>
          </p:nvSpPr>
          <p:spPr bwMode="auto">
            <a:xfrm>
              <a:off x="4010228" y="427467"/>
              <a:ext cx="344487"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688" name="Rectangle 77"/>
            <p:cNvSpPr>
              <a:spLocks noChangeArrowheads="1"/>
            </p:cNvSpPr>
            <p:nvPr/>
          </p:nvSpPr>
          <p:spPr bwMode="auto">
            <a:xfrm>
              <a:off x="3665740" y="429055"/>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689" name="Rectangle 76"/>
            <p:cNvSpPr>
              <a:spLocks noChangeArrowheads="1"/>
            </p:cNvSpPr>
            <p:nvPr/>
          </p:nvSpPr>
          <p:spPr bwMode="auto">
            <a:xfrm>
              <a:off x="3318871" y="433583"/>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690" name="Rectangle 75"/>
            <p:cNvSpPr>
              <a:spLocks noChangeArrowheads="1"/>
            </p:cNvSpPr>
            <p:nvPr/>
          </p:nvSpPr>
          <p:spPr bwMode="auto">
            <a:xfrm>
              <a:off x="3013686" y="441206"/>
              <a:ext cx="344487"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7691" name="Rectangle 74"/>
            <p:cNvSpPr>
              <a:spLocks noChangeArrowheads="1"/>
            </p:cNvSpPr>
            <p:nvPr/>
          </p:nvSpPr>
          <p:spPr bwMode="auto">
            <a:xfrm>
              <a:off x="5027818" y="1339828"/>
              <a:ext cx="344488" cy="22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6</a:t>
              </a:r>
              <a:endParaRPr lang="en-US" altLang="en-US" sz="1000"/>
            </a:p>
          </p:txBody>
        </p:sp>
      </p:grpSp>
      <p:grpSp>
        <p:nvGrpSpPr>
          <p:cNvPr id="7172" name="Group 19"/>
          <p:cNvGrpSpPr>
            <a:grpSpLocks/>
          </p:cNvGrpSpPr>
          <p:nvPr/>
        </p:nvGrpSpPr>
        <p:grpSpPr bwMode="auto">
          <a:xfrm>
            <a:off x="314325" y="3598863"/>
            <a:ext cx="2411413" cy="1435100"/>
            <a:chOff x="314325" y="3598858"/>
            <a:chExt cx="2411413" cy="1435409"/>
          </a:xfrm>
        </p:grpSpPr>
        <p:sp>
          <p:nvSpPr>
            <p:cNvPr id="7606" name="Rectangle 2"/>
            <p:cNvSpPr>
              <a:spLocks noChangeArrowheads="1"/>
            </p:cNvSpPr>
            <p:nvPr/>
          </p:nvSpPr>
          <p:spPr bwMode="auto">
            <a:xfrm>
              <a:off x="2381250" y="3724270"/>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607" name="Rectangle 3"/>
            <p:cNvSpPr>
              <a:spLocks noChangeArrowheads="1"/>
            </p:cNvSpPr>
            <p:nvPr/>
          </p:nvSpPr>
          <p:spPr bwMode="auto">
            <a:xfrm>
              <a:off x="2036763" y="3724270"/>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608" name="Rectangle 4"/>
            <p:cNvSpPr>
              <a:spLocks noChangeArrowheads="1"/>
            </p:cNvSpPr>
            <p:nvPr/>
          </p:nvSpPr>
          <p:spPr bwMode="auto">
            <a:xfrm>
              <a:off x="1692275" y="3724270"/>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609" name="Rectangle 5"/>
            <p:cNvSpPr>
              <a:spLocks noChangeArrowheads="1"/>
            </p:cNvSpPr>
            <p:nvPr/>
          </p:nvSpPr>
          <p:spPr bwMode="auto">
            <a:xfrm>
              <a:off x="1347788" y="3724270"/>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610" name="Rectangle 6"/>
            <p:cNvSpPr>
              <a:spLocks noChangeArrowheads="1"/>
            </p:cNvSpPr>
            <p:nvPr/>
          </p:nvSpPr>
          <p:spPr bwMode="auto">
            <a:xfrm>
              <a:off x="1003300" y="3724270"/>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611" name="Rectangle 7"/>
            <p:cNvSpPr>
              <a:spLocks noChangeArrowheads="1"/>
            </p:cNvSpPr>
            <p:nvPr/>
          </p:nvSpPr>
          <p:spPr bwMode="auto">
            <a:xfrm>
              <a:off x="658813" y="3724270"/>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612" name="Rectangle 8"/>
            <p:cNvSpPr>
              <a:spLocks noChangeArrowheads="1"/>
            </p:cNvSpPr>
            <p:nvPr/>
          </p:nvSpPr>
          <p:spPr bwMode="auto">
            <a:xfrm>
              <a:off x="314325" y="3724270"/>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613" name="Rectangle 9"/>
            <p:cNvSpPr>
              <a:spLocks noChangeArrowheads="1"/>
            </p:cNvSpPr>
            <p:nvPr/>
          </p:nvSpPr>
          <p:spPr bwMode="auto">
            <a:xfrm>
              <a:off x="314325" y="3598858"/>
              <a:ext cx="2411413"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July 2016</a:t>
              </a:r>
            </a:p>
            <a:p>
              <a:pPr algn="ctr" eaLnBrk="1" fontAlgn="b" hangingPunct="1">
                <a:spcBef>
                  <a:spcPct val="0"/>
                </a:spcBef>
                <a:buFontTx/>
                <a:buNone/>
              </a:pPr>
              <a:endParaRPr lang="en-US" altLang="en-US" sz="1000" b="1"/>
            </a:p>
          </p:txBody>
        </p:sp>
        <p:sp>
          <p:nvSpPr>
            <p:cNvPr id="7614" name="Rectangle 115"/>
            <p:cNvSpPr>
              <a:spLocks noChangeArrowheads="1"/>
            </p:cNvSpPr>
            <p:nvPr/>
          </p:nvSpPr>
          <p:spPr bwMode="auto">
            <a:xfrm>
              <a:off x="2355623" y="4795405"/>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7615" name="Rectangle 114"/>
            <p:cNvSpPr>
              <a:spLocks noChangeArrowheads="1"/>
            </p:cNvSpPr>
            <p:nvPr/>
          </p:nvSpPr>
          <p:spPr bwMode="auto">
            <a:xfrm>
              <a:off x="2011136" y="479540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616" name="Rectangle 113"/>
            <p:cNvSpPr>
              <a:spLocks noChangeArrowheads="1"/>
            </p:cNvSpPr>
            <p:nvPr/>
          </p:nvSpPr>
          <p:spPr bwMode="auto">
            <a:xfrm>
              <a:off x="1666648" y="4795405"/>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617" name="Rectangle 112"/>
            <p:cNvSpPr>
              <a:spLocks noChangeArrowheads="1"/>
            </p:cNvSpPr>
            <p:nvPr/>
          </p:nvSpPr>
          <p:spPr bwMode="auto">
            <a:xfrm>
              <a:off x="1322161" y="4798580"/>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618" name="Rectangle 111"/>
            <p:cNvSpPr>
              <a:spLocks noChangeArrowheads="1"/>
            </p:cNvSpPr>
            <p:nvPr/>
          </p:nvSpPr>
          <p:spPr bwMode="auto">
            <a:xfrm>
              <a:off x="1023796" y="4796992"/>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619" name="Rectangle 110"/>
            <p:cNvSpPr>
              <a:spLocks noChangeArrowheads="1"/>
            </p:cNvSpPr>
            <p:nvPr/>
          </p:nvSpPr>
          <p:spPr bwMode="auto">
            <a:xfrm>
              <a:off x="727606" y="4804079"/>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620" name="Rectangle 109"/>
            <p:cNvSpPr>
              <a:spLocks noChangeArrowheads="1"/>
            </p:cNvSpPr>
            <p:nvPr/>
          </p:nvSpPr>
          <p:spPr bwMode="auto">
            <a:xfrm>
              <a:off x="383119" y="4804079"/>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621" name="Rectangle 108"/>
            <p:cNvSpPr>
              <a:spLocks noChangeArrowheads="1"/>
            </p:cNvSpPr>
            <p:nvPr/>
          </p:nvSpPr>
          <p:spPr bwMode="auto">
            <a:xfrm>
              <a:off x="2355623" y="4565217"/>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622" name="Rectangle 107"/>
            <p:cNvSpPr>
              <a:spLocks noChangeArrowheads="1"/>
            </p:cNvSpPr>
            <p:nvPr/>
          </p:nvSpPr>
          <p:spPr bwMode="auto">
            <a:xfrm>
              <a:off x="2011136" y="4565217"/>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623" name="Rectangle 106"/>
            <p:cNvSpPr>
              <a:spLocks noChangeArrowheads="1"/>
            </p:cNvSpPr>
            <p:nvPr/>
          </p:nvSpPr>
          <p:spPr bwMode="auto">
            <a:xfrm>
              <a:off x="1666648" y="4565217"/>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624" name="Rectangle 105"/>
            <p:cNvSpPr>
              <a:spLocks noChangeArrowheads="1"/>
            </p:cNvSpPr>
            <p:nvPr/>
          </p:nvSpPr>
          <p:spPr bwMode="auto">
            <a:xfrm>
              <a:off x="1322161" y="4568392"/>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625" name="Rectangle 104"/>
            <p:cNvSpPr>
              <a:spLocks noChangeArrowheads="1"/>
            </p:cNvSpPr>
            <p:nvPr/>
          </p:nvSpPr>
          <p:spPr bwMode="auto">
            <a:xfrm>
              <a:off x="1023796" y="456680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626" name="Rectangle 103"/>
            <p:cNvSpPr>
              <a:spLocks noChangeArrowheads="1"/>
            </p:cNvSpPr>
            <p:nvPr/>
          </p:nvSpPr>
          <p:spPr bwMode="auto">
            <a:xfrm>
              <a:off x="727606" y="4573892"/>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627" name="Rectangle 102"/>
            <p:cNvSpPr>
              <a:spLocks noChangeArrowheads="1"/>
            </p:cNvSpPr>
            <p:nvPr/>
          </p:nvSpPr>
          <p:spPr bwMode="auto">
            <a:xfrm>
              <a:off x="383119" y="4573892"/>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628" name="Rectangle 101"/>
            <p:cNvSpPr>
              <a:spLocks noChangeArrowheads="1"/>
            </p:cNvSpPr>
            <p:nvPr/>
          </p:nvSpPr>
          <p:spPr bwMode="auto">
            <a:xfrm>
              <a:off x="2355623" y="4335030"/>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629" name="Rectangle 100"/>
            <p:cNvSpPr>
              <a:spLocks noChangeArrowheads="1"/>
            </p:cNvSpPr>
            <p:nvPr/>
          </p:nvSpPr>
          <p:spPr bwMode="auto">
            <a:xfrm>
              <a:off x="2011136" y="4335030"/>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630" name="Rectangle 99"/>
            <p:cNvSpPr>
              <a:spLocks noChangeArrowheads="1"/>
            </p:cNvSpPr>
            <p:nvPr/>
          </p:nvSpPr>
          <p:spPr bwMode="auto">
            <a:xfrm>
              <a:off x="1666648" y="4335030"/>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631" name="Rectangle 98"/>
            <p:cNvSpPr>
              <a:spLocks noChangeArrowheads="1"/>
            </p:cNvSpPr>
            <p:nvPr/>
          </p:nvSpPr>
          <p:spPr bwMode="auto">
            <a:xfrm>
              <a:off x="1322161" y="433820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632" name="Rectangle 97"/>
            <p:cNvSpPr>
              <a:spLocks noChangeArrowheads="1"/>
            </p:cNvSpPr>
            <p:nvPr/>
          </p:nvSpPr>
          <p:spPr bwMode="auto">
            <a:xfrm>
              <a:off x="1023796" y="4336617"/>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633" name="Rectangle 96"/>
            <p:cNvSpPr>
              <a:spLocks noChangeArrowheads="1"/>
            </p:cNvSpPr>
            <p:nvPr/>
          </p:nvSpPr>
          <p:spPr bwMode="auto">
            <a:xfrm>
              <a:off x="727606" y="4343704"/>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634" name="Rectangle 95"/>
            <p:cNvSpPr>
              <a:spLocks noChangeArrowheads="1"/>
            </p:cNvSpPr>
            <p:nvPr/>
          </p:nvSpPr>
          <p:spPr bwMode="auto">
            <a:xfrm>
              <a:off x="383119" y="4343704"/>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635" name="Rectangle 94"/>
            <p:cNvSpPr>
              <a:spLocks noChangeArrowheads="1"/>
            </p:cNvSpPr>
            <p:nvPr/>
          </p:nvSpPr>
          <p:spPr bwMode="auto">
            <a:xfrm>
              <a:off x="2355623" y="4104842"/>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636" name="Rectangle 93"/>
            <p:cNvSpPr>
              <a:spLocks noChangeArrowheads="1"/>
            </p:cNvSpPr>
            <p:nvPr/>
          </p:nvSpPr>
          <p:spPr bwMode="auto">
            <a:xfrm>
              <a:off x="2011136" y="4104842"/>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637" name="Rectangle 92"/>
            <p:cNvSpPr>
              <a:spLocks noChangeArrowheads="1"/>
            </p:cNvSpPr>
            <p:nvPr/>
          </p:nvSpPr>
          <p:spPr bwMode="auto">
            <a:xfrm>
              <a:off x="1666648" y="4104842"/>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638" name="Rectangle 91"/>
            <p:cNvSpPr>
              <a:spLocks noChangeArrowheads="1"/>
            </p:cNvSpPr>
            <p:nvPr/>
          </p:nvSpPr>
          <p:spPr bwMode="auto">
            <a:xfrm>
              <a:off x="1322161" y="4108017"/>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639" name="Rectangle 90"/>
            <p:cNvSpPr>
              <a:spLocks noChangeArrowheads="1"/>
            </p:cNvSpPr>
            <p:nvPr/>
          </p:nvSpPr>
          <p:spPr bwMode="auto">
            <a:xfrm>
              <a:off x="1023796" y="4106430"/>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640" name="Rectangle 89"/>
            <p:cNvSpPr>
              <a:spLocks noChangeArrowheads="1"/>
            </p:cNvSpPr>
            <p:nvPr/>
          </p:nvSpPr>
          <p:spPr bwMode="auto">
            <a:xfrm>
              <a:off x="727606" y="4113517"/>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641" name="Rectangle 88"/>
            <p:cNvSpPr>
              <a:spLocks noChangeArrowheads="1"/>
            </p:cNvSpPr>
            <p:nvPr/>
          </p:nvSpPr>
          <p:spPr bwMode="auto">
            <a:xfrm>
              <a:off x="383119" y="4113517"/>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642" name="Rectangle 87"/>
            <p:cNvSpPr>
              <a:spLocks noChangeArrowheads="1"/>
            </p:cNvSpPr>
            <p:nvPr/>
          </p:nvSpPr>
          <p:spPr bwMode="auto">
            <a:xfrm>
              <a:off x="2355623" y="3874655"/>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643" name="Rectangle 86"/>
            <p:cNvSpPr>
              <a:spLocks noChangeArrowheads="1"/>
            </p:cNvSpPr>
            <p:nvPr/>
          </p:nvSpPr>
          <p:spPr bwMode="auto">
            <a:xfrm>
              <a:off x="2011136" y="387465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644" name="Rectangle 85"/>
            <p:cNvSpPr>
              <a:spLocks noChangeArrowheads="1"/>
            </p:cNvSpPr>
            <p:nvPr/>
          </p:nvSpPr>
          <p:spPr bwMode="auto">
            <a:xfrm>
              <a:off x="1666648" y="3874655"/>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7645" name="Rectangle 83"/>
            <p:cNvSpPr>
              <a:spLocks noChangeArrowheads="1"/>
            </p:cNvSpPr>
            <p:nvPr/>
          </p:nvSpPr>
          <p:spPr bwMode="auto">
            <a:xfrm>
              <a:off x="1016655" y="3874654"/>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7646" name="Rectangle 82"/>
            <p:cNvSpPr>
              <a:spLocks noChangeArrowheads="1"/>
            </p:cNvSpPr>
            <p:nvPr/>
          </p:nvSpPr>
          <p:spPr bwMode="auto">
            <a:xfrm>
              <a:off x="722399" y="3881370"/>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7647" name="Rectangle 81"/>
            <p:cNvSpPr>
              <a:spLocks noChangeArrowheads="1"/>
            </p:cNvSpPr>
            <p:nvPr/>
          </p:nvSpPr>
          <p:spPr bwMode="auto">
            <a:xfrm>
              <a:off x="377912" y="3881370"/>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7648" name="Rectangle 81"/>
            <p:cNvSpPr>
              <a:spLocks noChangeArrowheads="1"/>
            </p:cNvSpPr>
            <p:nvPr/>
          </p:nvSpPr>
          <p:spPr bwMode="auto">
            <a:xfrm>
              <a:off x="1322161" y="3869892"/>
              <a:ext cx="344487" cy="234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grpSp>
      <p:grpSp>
        <p:nvGrpSpPr>
          <p:cNvPr id="7173" name="Group 21"/>
          <p:cNvGrpSpPr>
            <a:grpSpLocks/>
          </p:cNvGrpSpPr>
          <p:nvPr/>
        </p:nvGrpSpPr>
        <p:grpSpPr bwMode="auto">
          <a:xfrm>
            <a:off x="5867400" y="3598863"/>
            <a:ext cx="2425700" cy="1395412"/>
            <a:chOff x="5867400" y="3598858"/>
            <a:chExt cx="2426146" cy="1394784"/>
          </a:xfrm>
        </p:grpSpPr>
        <p:sp>
          <p:nvSpPr>
            <p:cNvPr id="7563" name="Rectangle 2"/>
            <p:cNvSpPr>
              <a:spLocks noChangeArrowheads="1"/>
            </p:cNvSpPr>
            <p:nvPr/>
          </p:nvSpPr>
          <p:spPr bwMode="auto">
            <a:xfrm>
              <a:off x="7934325" y="3719496"/>
              <a:ext cx="344488" cy="1206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564" name="Rectangle 3"/>
            <p:cNvSpPr>
              <a:spLocks noChangeArrowheads="1"/>
            </p:cNvSpPr>
            <p:nvPr/>
          </p:nvSpPr>
          <p:spPr bwMode="auto">
            <a:xfrm>
              <a:off x="7589838" y="3719496"/>
              <a:ext cx="344487" cy="1206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565" name="Rectangle 4"/>
            <p:cNvSpPr>
              <a:spLocks noChangeArrowheads="1"/>
            </p:cNvSpPr>
            <p:nvPr/>
          </p:nvSpPr>
          <p:spPr bwMode="auto">
            <a:xfrm>
              <a:off x="7245350" y="3719496"/>
              <a:ext cx="344488" cy="1206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566" name="Rectangle 5"/>
            <p:cNvSpPr>
              <a:spLocks noChangeArrowheads="1"/>
            </p:cNvSpPr>
            <p:nvPr/>
          </p:nvSpPr>
          <p:spPr bwMode="auto">
            <a:xfrm>
              <a:off x="6900863" y="3719496"/>
              <a:ext cx="344487" cy="1206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567" name="Rectangle 6"/>
            <p:cNvSpPr>
              <a:spLocks noChangeArrowheads="1"/>
            </p:cNvSpPr>
            <p:nvPr/>
          </p:nvSpPr>
          <p:spPr bwMode="auto">
            <a:xfrm>
              <a:off x="6556375" y="3719496"/>
              <a:ext cx="344488" cy="1206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568" name="Rectangle 7"/>
            <p:cNvSpPr>
              <a:spLocks noChangeArrowheads="1"/>
            </p:cNvSpPr>
            <p:nvPr/>
          </p:nvSpPr>
          <p:spPr bwMode="auto">
            <a:xfrm>
              <a:off x="6211888" y="3719496"/>
              <a:ext cx="344487" cy="1206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569" name="Rectangle 8"/>
            <p:cNvSpPr>
              <a:spLocks noChangeArrowheads="1"/>
            </p:cNvSpPr>
            <p:nvPr/>
          </p:nvSpPr>
          <p:spPr bwMode="auto">
            <a:xfrm>
              <a:off x="5867400" y="3719496"/>
              <a:ext cx="344488" cy="1206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570" name="Rectangle 9"/>
            <p:cNvSpPr>
              <a:spLocks noChangeArrowheads="1"/>
            </p:cNvSpPr>
            <p:nvPr/>
          </p:nvSpPr>
          <p:spPr bwMode="auto">
            <a:xfrm>
              <a:off x="5867400" y="3598858"/>
              <a:ext cx="2411413" cy="12063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September 2016</a:t>
              </a:r>
            </a:p>
            <a:p>
              <a:pPr algn="ctr" eaLnBrk="1" fontAlgn="b" hangingPunct="1">
                <a:spcBef>
                  <a:spcPct val="0"/>
                </a:spcBef>
                <a:buFontTx/>
                <a:buNone/>
              </a:pPr>
              <a:endParaRPr lang="en-US" altLang="en-US" sz="1000" b="1"/>
            </a:p>
          </p:txBody>
        </p:sp>
        <p:sp>
          <p:nvSpPr>
            <p:cNvPr id="7571" name="Rectangle 113"/>
            <p:cNvSpPr>
              <a:spLocks noChangeArrowheads="1"/>
            </p:cNvSpPr>
            <p:nvPr/>
          </p:nvSpPr>
          <p:spPr bwMode="auto">
            <a:xfrm>
              <a:off x="7260084" y="4767148"/>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572" name="Rectangle 112"/>
            <p:cNvSpPr>
              <a:spLocks noChangeArrowheads="1"/>
            </p:cNvSpPr>
            <p:nvPr/>
          </p:nvSpPr>
          <p:spPr bwMode="auto">
            <a:xfrm>
              <a:off x="6917502" y="4767091"/>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573" name="Rectangle 111"/>
            <p:cNvSpPr>
              <a:spLocks noChangeArrowheads="1"/>
            </p:cNvSpPr>
            <p:nvPr/>
          </p:nvSpPr>
          <p:spPr bwMode="auto">
            <a:xfrm>
              <a:off x="6580805" y="4771550"/>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574" name="Rectangle 110"/>
            <p:cNvSpPr>
              <a:spLocks noChangeArrowheads="1"/>
            </p:cNvSpPr>
            <p:nvPr/>
          </p:nvSpPr>
          <p:spPr bwMode="auto">
            <a:xfrm>
              <a:off x="6277368" y="4762998"/>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575" name="Rectangle 109"/>
            <p:cNvSpPr>
              <a:spLocks noChangeArrowheads="1"/>
            </p:cNvSpPr>
            <p:nvPr/>
          </p:nvSpPr>
          <p:spPr bwMode="auto">
            <a:xfrm>
              <a:off x="5932881" y="4762998"/>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576" name="Rectangle 108"/>
            <p:cNvSpPr>
              <a:spLocks noChangeArrowheads="1"/>
            </p:cNvSpPr>
            <p:nvPr/>
          </p:nvSpPr>
          <p:spPr bwMode="auto">
            <a:xfrm>
              <a:off x="7949059" y="4545055"/>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577" name="Rectangle 107"/>
            <p:cNvSpPr>
              <a:spLocks noChangeArrowheads="1"/>
            </p:cNvSpPr>
            <p:nvPr/>
          </p:nvSpPr>
          <p:spPr bwMode="auto">
            <a:xfrm>
              <a:off x="7604572" y="4545055"/>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578" name="Rectangle 106"/>
            <p:cNvSpPr>
              <a:spLocks noChangeArrowheads="1"/>
            </p:cNvSpPr>
            <p:nvPr/>
          </p:nvSpPr>
          <p:spPr bwMode="auto">
            <a:xfrm>
              <a:off x="7260084" y="4545055"/>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579" name="Rectangle 105"/>
            <p:cNvSpPr>
              <a:spLocks noChangeArrowheads="1"/>
            </p:cNvSpPr>
            <p:nvPr/>
          </p:nvSpPr>
          <p:spPr bwMode="auto">
            <a:xfrm>
              <a:off x="6917502" y="4544999"/>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580" name="Rectangle 104"/>
            <p:cNvSpPr>
              <a:spLocks noChangeArrowheads="1"/>
            </p:cNvSpPr>
            <p:nvPr/>
          </p:nvSpPr>
          <p:spPr bwMode="auto">
            <a:xfrm>
              <a:off x="6580805" y="4549458"/>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581" name="Rectangle 103"/>
            <p:cNvSpPr>
              <a:spLocks noChangeArrowheads="1"/>
            </p:cNvSpPr>
            <p:nvPr/>
          </p:nvSpPr>
          <p:spPr bwMode="auto">
            <a:xfrm>
              <a:off x="6277368" y="4540906"/>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582" name="Rectangle 102"/>
            <p:cNvSpPr>
              <a:spLocks noChangeArrowheads="1"/>
            </p:cNvSpPr>
            <p:nvPr/>
          </p:nvSpPr>
          <p:spPr bwMode="auto">
            <a:xfrm>
              <a:off x="5932881" y="4540906"/>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583" name="Rectangle 101"/>
            <p:cNvSpPr>
              <a:spLocks noChangeArrowheads="1"/>
            </p:cNvSpPr>
            <p:nvPr/>
          </p:nvSpPr>
          <p:spPr bwMode="auto">
            <a:xfrm>
              <a:off x="7949059" y="4322963"/>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584" name="Rectangle 100"/>
            <p:cNvSpPr>
              <a:spLocks noChangeArrowheads="1"/>
            </p:cNvSpPr>
            <p:nvPr/>
          </p:nvSpPr>
          <p:spPr bwMode="auto">
            <a:xfrm>
              <a:off x="7604572" y="4322963"/>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585" name="Rectangle 99"/>
            <p:cNvSpPr>
              <a:spLocks noChangeArrowheads="1"/>
            </p:cNvSpPr>
            <p:nvPr/>
          </p:nvSpPr>
          <p:spPr bwMode="auto">
            <a:xfrm>
              <a:off x="7260084" y="4322963"/>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586" name="Rectangle 98"/>
            <p:cNvSpPr>
              <a:spLocks noChangeArrowheads="1"/>
            </p:cNvSpPr>
            <p:nvPr/>
          </p:nvSpPr>
          <p:spPr bwMode="auto">
            <a:xfrm>
              <a:off x="6917502" y="4322907"/>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587" name="Rectangle 97"/>
            <p:cNvSpPr>
              <a:spLocks noChangeArrowheads="1"/>
            </p:cNvSpPr>
            <p:nvPr/>
          </p:nvSpPr>
          <p:spPr bwMode="auto">
            <a:xfrm>
              <a:off x="6580805" y="4327367"/>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588" name="Rectangle 96"/>
            <p:cNvSpPr>
              <a:spLocks noChangeArrowheads="1"/>
            </p:cNvSpPr>
            <p:nvPr/>
          </p:nvSpPr>
          <p:spPr bwMode="auto">
            <a:xfrm>
              <a:off x="6277368" y="4318815"/>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589" name="Rectangle 95"/>
            <p:cNvSpPr>
              <a:spLocks noChangeArrowheads="1"/>
            </p:cNvSpPr>
            <p:nvPr/>
          </p:nvSpPr>
          <p:spPr bwMode="auto">
            <a:xfrm>
              <a:off x="5932881" y="4318815"/>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590" name="Rectangle 94"/>
            <p:cNvSpPr>
              <a:spLocks noChangeArrowheads="1"/>
            </p:cNvSpPr>
            <p:nvPr/>
          </p:nvSpPr>
          <p:spPr bwMode="auto">
            <a:xfrm>
              <a:off x="7949059" y="4100872"/>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591" name="Rectangle 93"/>
            <p:cNvSpPr>
              <a:spLocks noChangeArrowheads="1"/>
            </p:cNvSpPr>
            <p:nvPr/>
          </p:nvSpPr>
          <p:spPr bwMode="auto">
            <a:xfrm>
              <a:off x="7604572" y="4100872"/>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592" name="Rectangle 92"/>
            <p:cNvSpPr>
              <a:spLocks noChangeArrowheads="1"/>
            </p:cNvSpPr>
            <p:nvPr/>
          </p:nvSpPr>
          <p:spPr bwMode="auto">
            <a:xfrm>
              <a:off x="7260084" y="4100872"/>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593" name="Rectangle 91"/>
            <p:cNvSpPr>
              <a:spLocks noChangeArrowheads="1"/>
            </p:cNvSpPr>
            <p:nvPr/>
          </p:nvSpPr>
          <p:spPr bwMode="auto">
            <a:xfrm>
              <a:off x="6917502" y="4100815"/>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594" name="Rectangle 90"/>
            <p:cNvSpPr>
              <a:spLocks noChangeArrowheads="1"/>
            </p:cNvSpPr>
            <p:nvPr/>
          </p:nvSpPr>
          <p:spPr bwMode="auto">
            <a:xfrm>
              <a:off x="6580805" y="4105275"/>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595" name="Rectangle 89"/>
            <p:cNvSpPr>
              <a:spLocks noChangeArrowheads="1"/>
            </p:cNvSpPr>
            <p:nvPr/>
          </p:nvSpPr>
          <p:spPr bwMode="auto">
            <a:xfrm>
              <a:off x="6277368" y="4096723"/>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596" name="Rectangle 88"/>
            <p:cNvSpPr>
              <a:spLocks noChangeArrowheads="1"/>
            </p:cNvSpPr>
            <p:nvPr/>
          </p:nvSpPr>
          <p:spPr bwMode="auto">
            <a:xfrm>
              <a:off x="5932881" y="4096723"/>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597" name="Rectangle 87"/>
            <p:cNvSpPr>
              <a:spLocks noChangeArrowheads="1"/>
            </p:cNvSpPr>
            <p:nvPr/>
          </p:nvSpPr>
          <p:spPr bwMode="auto">
            <a:xfrm>
              <a:off x="7949059" y="3878780"/>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598" name="Rectangle 86"/>
            <p:cNvSpPr>
              <a:spLocks noChangeArrowheads="1"/>
            </p:cNvSpPr>
            <p:nvPr/>
          </p:nvSpPr>
          <p:spPr bwMode="auto">
            <a:xfrm>
              <a:off x="7604572" y="3878780"/>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599" name="Rectangle 85"/>
            <p:cNvSpPr>
              <a:spLocks noChangeArrowheads="1"/>
            </p:cNvSpPr>
            <p:nvPr/>
          </p:nvSpPr>
          <p:spPr bwMode="auto">
            <a:xfrm>
              <a:off x="7260084" y="3878779"/>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600" name="Rectangle 84"/>
            <p:cNvSpPr>
              <a:spLocks noChangeArrowheads="1"/>
            </p:cNvSpPr>
            <p:nvPr/>
          </p:nvSpPr>
          <p:spPr bwMode="auto">
            <a:xfrm>
              <a:off x="6917502" y="3878723"/>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7601" name="Rectangle 115"/>
            <p:cNvSpPr>
              <a:spLocks noChangeArrowheads="1"/>
            </p:cNvSpPr>
            <p:nvPr/>
          </p:nvSpPr>
          <p:spPr bwMode="auto">
            <a:xfrm>
              <a:off x="7949059" y="4767233"/>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7602" name="Rectangle 114"/>
            <p:cNvSpPr>
              <a:spLocks noChangeArrowheads="1"/>
            </p:cNvSpPr>
            <p:nvPr/>
          </p:nvSpPr>
          <p:spPr bwMode="auto">
            <a:xfrm>
              <a:off x="7604572" y="4767233"/>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7603" name="Rectangle 83"/>
            <p:cNvSpPr>
              <a:spLocks noChangeArrowheads="1"/>
            </p:cNvSpPr>
            <p:nvPr/>
          </p:nvSpPr>
          <p:spPr bwMode="auto">
            <a:xfrm>
              <a:off x="6580805" y="3880537"/>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7604" name="Rectangle 82"/>
            <p:cNvSpPr>
              <a:spLocks noChangeArrowheads="1"/>
            </p:cNvSpPr>
            <p:nvPr/>
          </p:nvSpPr>
          <p:spPr bwMode="auto">
            <a:xfrm>
              <a:off x="6270083" y="3878342"/>
              <a:ext cx="344487"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7605" name="Rectangle 81"/>
            <p:cNvSpPr>
              <a:spLocks noChangeArrowheads="1"/>
            </p:cNvSpPr>
            <p:nvPr/>
          </p:nvSpPr>
          <p:spPr bwMode="auto">
            <a:xfrm>
              <a:off x="5925596" y="3878342"/>
              <a:ext cx="344488" cy="22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grpSp>
      <p:grpSp>
        <p:nvGrpSpPr>
          <p:cNvPr id="7174" name="Group 24"/>
          <p:cNvGrpSpPr>
            <a:grpSpLocks/>
          </p:cNvGrpSpPr>
          <p:nvPr/>
        </p:nvGrpSpPr>
        <p:grpSpPr bwMode="auto">
          <a:xfrm>
            <a:off x="5892800" y="5214938"/>
            <a:ext cx="2422525" cy="1260475"/>
            <a:chOff x="5892800" y="5214933"/>
            <a:chExt cx="2422188" cy="1261261"/>
          </a:xfrm>
        </p:grpSpPr>
        <p:sp>
          <p:nvSpPr>
            <p:cNvPr id="7520" name="Rectangle 2"/>
            <p:cNvSpPr>
              <a:spLocks noChangeArrowheads="1"/>
            </p:cNvSpPr>
            <p:nvPr/>
          </p:nvSpPr>
          <p:spPr bwMode="auto">
            <a:xfrm>
              <a:off x="7959725" y="5322883"/>
              <a:ext cx="344488" cy="1063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521" name="Rectangle 3"/>
            <p:cNvSpPr>
              <a:spLocks noChangeArrowheads="1"/>
            </p:cNvSpPr>
            <p:nvPr/>
          </p:nvSpPr>
          <p:spPr bwMode="auto">
            <a:xfrm>
              <a:off x="7615238" y="5322883"/>
              <a:ext cx="344487" cy="1063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522" name="Rectangle 4"/>
            <p:cNvSpPr>
              <a:spLocks noChangeArrowheads="1"/>
            </p:cNvSpPr>
            <p:nvPr/>
          </p:nvSpPr>
          <p:spPr bwMode="auto">
            <a:xfrm>
              <a:off x="7270750" y="5322883"/>
              <a:ext cx="344488" cy="1063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523" name="Rectangle 5"/>
            <p:cNvSpPr>
              <a:spLocks noChangeArrowheads="1"/>
            </p:cNvSpPr>
            <p:nvPr/>
          </p:nvSpPr>
          <p:spPr bwMode="auto">
            <a:xfrm>
              <a:off x="6926263" y="5322883"/>
              <a:ext cx="344487" cy="1063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524" name="Rectangle 6"/>
            <p:cNvSpPr>
              <a:spLocks noChangeArrowheads="1"/>
            </p:cNvSpPr>
            <p:nvPr/>
          </p:nvSpPr>
          <p:spPr bwMode="auto">
            <a:xfrm>
              <a:off x="6581775" y="5322883"/>
              <a:ext cx="344488" cy="1063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525" name="Rectangle 7"/>
            <p:cNvSpPr>
              <a:spLocks noChangeArrowheads="1"/>
            </p:cNvSpPr>
            <p:nvPr/>
          </p:nvSpPr>
          <p:spPr bwMode="auto">
            <a:xfrm>
              <a:off x="6237288" y="5322883"/>
              <a:ext cx="344487" cy="1063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526" name="Rectangle 8"/>
            <p:cNvSpPr>
              <a:spLocks noChangeArrowheads="1"/>
            </p:cNvSpPr>
            <p:nvPr/>
          </p:nvSpPr>
          <p:spPr bwMode="auto">
            <a:xfrm>
              <a:off x="5892800" y="5322883"/>
              <a:ext cx="344488" cy="10636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527" name="Rectangle 9"/>
            <p:cNvSpPr>
              <a:spLocks noChangeArrowheads="1"/>
            </p:cNvSpPr>
            <p:nvPr/>
          </p:nvSpPr>
          <p:spPr bwMode="auto">
            <a:xfrm>
              <a:off x="5892800" y="5214933"/>
              <a:ext cx="2411413" cy="10795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December 2016</a:t>
              </a:r>
            </a:p>
            <a:p>
              <a:pPr algn="ctr" eaLnBrk="1" fontAlgn="b" hangingPunct="1">
                <a:spcBef>
                  <a:spcPct val="0"/>
                </a:spcBef>
                <a:buFontTx/>
                <a:buNone/>
              </a:pPr>
              <a:endParaRPr lang="en-US" altLang="en-US" sz="1000" b="1"/>
            </a:p>
          </p:txBody>
        </p:sp>
        <p:sp>
          <p:nvSpPr>
            <p:cNvPr id="7528" name="Rectangle 115"/>
            <p:cNvSpPr>
              <a:spLocks noChangeArrowheads="1"/>
            </p:cNvSpPr>
            <p:nvPr/>
          </p:nvSpPr>
          <p:spPr bwMode="auto">
            <a:xfrm>
              <a:off x="7970501" y="6271659"/>
              <a:ext cx="344487"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7529" name="Rectangle 114"/>
            <p:cNvSpPr>
              <a:spLocks noChangeArrowheads="1"/>
            </p:cNvSpPr>
            <p:nvPr/>
          </p:nvSpPr>
          <p:spPr bwMode="auto">
            <a:xfrm>
              <a:off x="7626013" y="6271659"/>
              <a:ext cx="34448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7530" name="Rectangle 113"/>
            <p:cNvSpPr>
              <a:spLocks noChangeArrowheads="1"/>
            </p:cNvSpPr>
            <p:nvPr/>
          </p:nvSpPr>
          <p:spPr bwMode="auto">
            <a:xfrm>
              <a:off x="7281526" y="6271659"/>
              <a:ext cx="344487"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531" name="Rectangle 112"/>
            <p:cNvSpPr>
              <a:spLocks noChangeArrowheads="1"/>
            </p:cNvSpPr>
            <p:nvPr/>
          </p:nvSpPr>
          <p:spPr bwMode="auto">
            <a:xfrm>
              <a:off x="6937038" y="6273247"/>
              <a:ext cx="344488"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532" name="Rectangle 111"/>
            <p:cNvSpPr>
              <a:spLocks noChangeArrowheads="1"/>
            </p:cNvSpPr>
            <p:nvPr/>
          </p:nvSpPr>
          <p:spPr bwMode="auto">
            <a:xfrm>
              <a:off x="6617857" y="6271659"/>
              <a:ext cx="344488"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533" name="Rectangle 110"/>
            <p:cNvSpPr>
              <a:spLocks noChangeArrowheads="1"/>
            </p:cNvSpPr>
            <p:nvPr/>
          </p:nvSpPr>
          <p:spPr bwMode="auto">
            <a:xfrm>
              <a:off x="6291659" y="6279344"/>
              <a:ext cx="344487"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534" name="Rectangle 109"/>
            <p:cNvSpPr>
              <a:spLocks noChangeArrowheads="1"/>
            </p:cNvSpPr>
            <p:nvPr/>
          </p:nvSpPr>
          <p:spPr bwMode="auto">
            <a:xfrm>
              <a:off x="5947171" y="6279344"/>
              <a:ext cx="344488"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535" name="Rectangle 108"/>
            <p:cNvSpPr>
              <a:spLocks noChangeArrowheads="1"/>
            </p:cNvSpPr>
            <p:nvPr/>
          </p:nvSpPr>
          <p:spPr bwMode="auto">
            <a:xfrm>
              <a:off x="7970501" y="6074809"/>
              <a:ext cx="344487"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536" name="Rectangle 107"/>
            <p:cNvSpPr>
              <a:spLocks noChangeArrowheads="1"/>
            </p:cNvSpPr>
            <p:nvPr/>
          </p:nvSpPr>
          <p:spPr bwMode="auto">
            <a:xfrm>
              <a:off x="7626013" y="6074809"/>
              <a:ext cx="344488"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537" name="Rectangle 106"/>
            <p:cNvSpPr>
              <a:spLocks noChangeArrowheads="1"/>
            </p:cNvSpPr>
            <p:nvPr/>
          </p:nvSpPr>
          <p:spPr bwMode="auto">
            <a:xfrm>
              <a:off x="7281526" y="6074809"/>
              <a:ext cx="344487"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538" name="Rectangle 105"/>
            <p:cNvSpPr>
              <a:spLocks noChangeArrowheads="1"/>
            </p:cNvSpPr>
            <p:nvPr/>
          </p:nvSpPr>
          <p:spPr bwMode="auto">
            <a:xfrm>
              <a:off x="6937038" y="6074809"/>
              <a:ext cx="34448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539" name="Rectangle 104"/>
            <p:cNvSpPr>
              <a:spLocks noChangeArrowheads="1"/>
            </p:cNvSpPr>
            <p:nvPr/>
          </p:nvSpPr>
          <p:spPr bwMode="auto">
            <a:xfrm>
              <a:off x="6617857" y="6073222"/>
              <a:ext cx="344488"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540" name="Rectangle 103"/>
            <p:cNvSpPr>
              <a:spLocks noChangeArrowheads="1"/>
            </p:cNvSpPr>
            <p:nvPr/>
          </p:nvSpPr>
          <p:spPr bwMode="auto">
            <a:xfrm>
              <a:off x="6291659" y="6080907"/>
              <a:ext cx="344487"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541" name="Rectangle 102"/>
            <p:cNvSpPr>
              <a:spLocks noChangeArrowheads="1"/>
            </p:cNvSpPr>
            <p:nvPr/>
          </p:nvSpPr>
          <p:spPr bwMode="auto">
            <a:xfrm>
              <a:off x="5947171" y="6080907"/>
              <a:ext cx="344488"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542" name="Rectangle 101"/>
            <p:cNvSpPr>
              <a:spLocks noChangeArrowheads="1"/>
            </p:cNvSpPr>
            <p:nvPr/>
          </p:nvSpPr>
          <p:spPr bwMode="auto">
            <a:xfrm>
              <a:off x="7970501" y="5876372"/>
              <a:ext cx="344487"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543" name="Rectangle 100"/>
            <p:cNvSpPr>
              <a:spLocks noChangeArrowheads="1"/>
            </p:cNvSpPr>
            <p:nvPr/>
          </p:nvSpPr>
          <p:spPr bwMode="auto">
            <a:xfrm>
              <a:off x="7626013" y="5876372"/>
              <a:ext cx="344488"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544" name="Rectangle 99"/>
            <p:cNvSpPr>
              <a:spLocks noChangeArrowheads="1"/>
            </p:cNvSpPr>
            <p:nvPr/>
          </p:nvSpPr>
          <p:spPr bwMode="auto">
            <a:xfrm>
              <a:off x="7281526" y="5876372"/>
              <a:ext cx="344487"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545" name="Rectangle 98"/>
            <p:cNvSpPr>
              <a:spLocks noChangeArrowheads="1"/>
            </p:cNvSpPr>
            <p:nvPr/>
          </p:nvSpPr>
          <p:spPr bwMode="auto">
            <a:xfrm>
              <a:off x="6937038" y="5877959"/>
              <a:ext cx="344488"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546" name="Rectangle 97"/>
            <p:cNvSpPr>
              <a:spLocks noChangeArrowheads="1"/>
            </p:cNvSpPr>
            <p:nvPr/>
          </p:nvSpPr>
          <p:spPr bwMode="auto">
            <a:xfrm>
              <a:off x="6617857" y="5876372"/>
              <a:ext cx="344488"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547" name="Rectangle 96"/>
            <p:cNvSpPr>
              <a:spLocks noChangeArrowheads="1"/>
            </p:cNvSpPr>
            <p:nvPr/>
          </p:nvSpPr>
          <p:spPr bwMode="auto">
            <a:xfrm>
              <a:off x="6291659" y="5884057"/>
              <a:ext cx="344487"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548" name="Rectangle 95"/>
            <p:cNvSpPr>
              <a:spLocks noChangeArrowheads="1"/>
            </p:cNvSpPr>
            <p:nvPr/>
          </p:nvSpPr>
          <p:spPr bwMode="auto">
            <a:xfrm>
              <a:off x="5947171" y="5884057"/>
              <a:ext cx="344488"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549" name="Rectangle 94"/>
            <p:cNvSpPr>
              <a:spLocks noChangeArrowheads="1"/>
            </p:cNvSpPr>
            <p:nvPr/>
          </p:nvSpPr>
          <p:spPr bwMode="auto">
            <a:xfrm>
              <a:off x="7970501" y="5679522"/>
              <a:ext cx="344487"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550" name="Rectangle 93"/>
            <p:cNvSpPr>
              <a:spLocks noChangeArrowheads="1"/>
            </p:cNvSpPr>
            <p:nvPr/>
          </p:nvSpPr>
          <p:spPr bwMode="auto">
            <a:xfrm>
              <a:off x="7626013" y="5679522"/>
              <a:ext cx="344488"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551" name="Rectangle 92"/>
            <p:cNvSpPr>
              <a:spLocks noChangeArrowheads="1"/>
            </p:cNvSpPr>
            <p:nvPr/>
          </p:nvSpPr>
          <p:spPr bwMode="auto">
            <a:xfrm>
              <a:off x="7281526" y="5679522"/>
              <a:ext cx="344487"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552" name="Rectangle 91"/>
            <p:cNvSpPr>
              <a:spLocks noChangeArrowheads="1"/>
            </p:cNvSpPr>
            <p:nvPr/>
          </p:nvSpPr>
          <p:spPr bwMode="auto">
            <a:xfrm>
              <a:off x="6937038" y="5679522"/>
              <a:ext cx="344488" cy="198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553" name="Rectangle 90"/>
            <p:cNvSpPr>
              <a:spLocks noChangeArrowheads="1"/>
            </p:cNvSpPr>
            <p:nvPr/>
          </p:nvSpPr>
          <p:spPr bwMode="auto">
            <a:xfrm>
              <a:off x="6617857" y="5677934"/>
              <a:ext cx="34448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554" name="Rectangle 89"/>
            <p:cNvSpPr>
              <a:spLocks noChangeArrowheads="1"/>
            </p:cNvSpPr>
            <p:nvPr/>
          </p:nvSpPr>
          <p:spPr bwMode="auto">
            <a:xfrm>
              <a:off x="6291659" y="5685619"/>
              <a:ext cx="344487"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555" name="Rectangle 88"/>
            <p:cNvSpPr>
              <a:spLocks noChangeArrowheads="1"/>
            </p:cNvSpPr>
            <p:nvPr/>
          </p:nvSpPr>
          <p:spPr bwMode="auto">
            <a:xfrm>
              <a:off x="5947171" y="5685619"/>
              <a:ext cx="34448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556" name="Rectangle 87"/>
            <p:cNvSpPr>
              <a:spLocks noChangeArrowheads="1"/>
            </p:cNvSpPr>
            <p:nvPr/>
          </p:nvSpPr>
          <p:spPr bwMode="auto">
            <a:xfrm>
              <a:off x="7970501" y="5481084"/>
              <a:ext cx="344487"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557" name="Rectangle 86"/>
            <p:cNvSpPr>
              <a:spLocks noChangeArrowheads="1"/>
            </p:cNvSpPr>
            <p:nvPr/>
          </p:nvSpPr>
          <p:spPr bwMode="auto">
            <a:xfrm>
              <a:off x="7626013" y="5481084"/>
              <a:ext cx="34448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558" name="Rectangle 85"/>
            <p:cNvSpPr>
              <a:spLocks noChangeArrowheads="1"/>
            </p:cNvSpPr>
            <p:nvPr/>
          </p:nvSpPr>
          <p:spPr bwMode="auto">
            <a:xfrm>
              <a:off x="7281526" y="5481084"/>
              <a:ext cx="344487"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559" name="Rectangle 84"/>
            <p:cNvSpPr>
              <a:spLocks noChangeArrowheads="1"/>
            </p:cNvSpPr>
            <p:nvPr/>
          </p:nvSpPr>
          <p:spPr bwMode="auto">
            <a:xfrm>
              <a:off x="6937038" y="5482672"/>
              <a:ext cx="344488"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7560" name="Rectangle 81"/>
            <p:cNvSpPr>
              <a:spLocks noChangeArrowheads="1"/>
            </p:cNvSpPr>
            <p:nvPr/>
          </p:nvSpPr>
          <p:spPr bwMode="auto">
            <a:xfrm>
              <a:off x="6617348" y="5487181"/>
              <a:ext cx="34448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7561" name="Rectangle 82"/>
            <p:cNvSpPr>
              <a:spLocks noChangeArrowheads="1"/>
            </p:cNvSpPr>
            <p:nvPr/>
          </p:nvSpPr>
          <p:spPr bwMode="auto">
            <a:xfrm>
              <a:off x="6276427" y="5487181"/>
              <a:ext cx="344487"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7562" name="Rectangle 81"/>
            <p:cNvSpPr>
              <a:spLocks noChangeArrowheads="1"/>
            </p:cNvSpPr>
            <p:nvPr/>
          </p:nvSpPr>
          <p:spPr bwMode="auto">
            <a:xfrm>
              <a:off x="5931939" y="5487181"/>
              <a:ext cx="344488"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grpSp>
      <p:sp>
        <p:nvSpPr>
          <p:cNvPr id="7175" name="Line 838"/>
          <p:cNvSpPr>
            <a:spLocks noChangeShapeType="1"/>
          </p:cNvSpPr>
          <p:nvPr/>
        </p:nvSpPr>
        <p:spPr bwMode="auto">
          <a:xfrm flipV="1">
            <a:off x="6270625" y="469900"/>
            <a:ext cx="2395538"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7176" name="Group 16"/>
          <p:cNvGrpSpPr>
            <a:grpSpLocks/>
          </p:cNvGrpSpPr>
          <p:nvPr/>
        </p:nvGrpSpPr>
        <p:grpSpPr bwMode="auto">
          <a:xfrm>
            <a:off x="296863" y="1954213"/>
            <a:ext cx="2481262" cy="1436687"/>
            <a:chOff x="296863" y="1953923"/>
            <a:chExt cx="2481262" cy="1436271"/>
          </a:xfrm>
        </p:grpSpPr>
        <p:sp>
          <p:nvSpPr>
            <p:cNvPr id="7476" name="Rectangle 2"/>
            <p:cNvSpPr>
              <a:spLocks noChangeArrowheads="1"/>
            </p:cNvSpPr>
            <p:nvPr/>
          </p:nvSpPr>
          <p:spPr bwMode="auto">
            <a:xfrm>
              <a:off x="2393950" y="2077748"/>
              <a:ext cx="34925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477" name="Rectangle 3"/>
            <p:cNvSpPr>
              <a:spLocks noChangeArrowheads="1"/>
            </p:cNvSpPr>
            <p:nvPr/>
          </p:nvSpPr>
          <p:spPr bwMode="auto">
            <a:xfrm>
              <a:off x="2044700" y="2077748"/>
              <a:ext cx="34925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478" name="Rectangle 4"/>
            <p:cNvSpPr>
              <a:spLocks noChangeArrowheads="1"/>
            </p:cNvSpPr>
            <p:nvPr/>
          </p:nvSpPr>
          <p:spPr bwMode="auto">
            <a:xfrm>
              <a:off x="1695450" y="2077748"/>
              <a:ext cx="34925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479" name="Rectangle 5"/>
            <p:cNvSpPr>
              <a:spLocks noChangeArrowheads="1"/>
            </p:cNvSpPr>
            <p:nvPr/>
          </p:nvSpPr>
          <p:spPr bwMode="auto">
            <a:xfrm>
              <a:off x="1344613" y="2077748"/>
              <a:ext cx="350837"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480" name="Rectangle 6"/>
            <p:cNvSpPr>
              <a:spLocks noChangeArrowheads="1"/>
            </p:cNvSpPr>
            <p:nvPr/>
          </p:nvSpPr>
          <p:spPr bwMode="auto">
            <a:xfrm>
              <a:off x="995363" y="2077748"/>
              <a:ext cx="34925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481" name="Rectangle 7"/>
            <p:cNvSpPr>
              <a:spLocks noChangeArrowheads="1"/>
            </p:cNvSpPr>
            <p:nvPr/>
          </p:nvSpPr>
          <p:spPr bwMode="auto">
            <a:xfrm>
              <a:off x="646113" y="2077748"/>
              <a:ext cx="34925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482" name="Rectangle 8"/>
            <p:cNvSpPr>
              <a:spLocks noChangeArrowheads="1"/>
            </p:cNvSpPr>
            <p:nvPr/>
          </p:nvSpPr>
          <p:spPr bwMode="auto">
            <a:xfrm>
              <a:off x="296863" y="2077748"/>
              <a:ext cx="34925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483" name="Rectangle 9"/>
            <p:cNvSpPr>
              <a:spLocks noChangeArrowheads="1"/>
            </p:cNvSpPr>
            <p:nvPr/>
          </p:nvSpPr>
          <p:spPr bwMode="auto">
            <a:xfrm>
              <a:off x="296863" y="1953923"/>
              <a:ext cx="244633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April 2016</a:t>
              </a:r>
            </a:p>
            <a:p>
              <a:pPr algn="ctr" eaLnBrk="1" fontAlgn="b" hangingPunct="1">
                <a:spcBef>
                  <a:spcPct val="0"/>
                </a:spcBef>
                <a:buFontTx/>
                <a:buNone/>
              </a:pPr>
              <a:endParaRPr lang="en-US" altLang="en-US" sz="1000" b="1"/>
            </a:p>
          </p:txBody>
        </p:sp>
        <p:sp>
          <p:nvSpPr>
            <p:cNvPr id="7484" name="Rectangle 115"/>
            <p:cNvSpPr>
              <a:spLocks noChangeArrowheads="1"/>
            </p:cNvSpPr>
            <p:nvPr/>
          </p:nvSpPr>
          <p:spPr bwMode="auto">
            <a:xfrm>
              <a:off x="2366885" y="3156697"/>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7485" name="Rectangle 114"/>
            <p:cNvSpPr>
              <a:spLocks noChangeArrowheads="1"/>
            </p:cNvSpPr>
            <p:nvPr/>
          </p:nvSpPr>
          <p:spPr bwMode="auto">
            <a:xfrm>
              <a:off x="2017635" y="3156697"/>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486" name="Rectangle 113"/>
            <p:cNvSpPr>
              <a:spLocks noChangeArrowheads="1"/>
            </p:cNvSpPr>
            <p:nvPr/>
          </p:nvSpPr>
          <p:spPr bwMode="auto">
            <a:xfrm>
              <a:off x="1668385" y="3156697"/>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487" name="Rectangle 112"/>
            <p:cNvSpPr>
              <a:spLocks noChangeArrowheads="1"/>
            </p:cNvSpPr>
            <p:nvPr/>
          </p:nvSpPr>
          <p:spPr bwMode="auto">
            <a:xfrm>
              <a:off x="1322310" y="3155110"/>
              <a:ext cx="349250" cy="23177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488" name="Rectangle 111"/>
            <p:cNvSpPr>
              <a:spLocks noChangeArrowheads="1"/>
            </p:cNvSpPr>
            <p:nvPr/>
          </p:nvSpPr>
          <p:spPr bwMode="auto">
            <a:xfrm>
              <a:off x="1013179" y="3158284"/>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489" name="Rectangle 110"/>
            <p:cNvSpPr>
              <a:spLocks noChangeArrowheads="1"/>
            </p:cNvSpPr>
            <p:nvPr/>
          </p:nvSpPr>
          <p:spPr bwMode="auto">
            <a:xfrm>
              <a:off x="671601" y="3160007"/>
              <a:ext cx="350837"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490" name="Rectangle 109"/>
            <p:cNvSpPr>
              <a:spLocks noChangeArrowheads="1"/>
            </p:cNvSpPr>
            <p:nvPr/>
          </p:nvSpPr>
          <p:spPr bwMode="auto">
            <a:xfrm>
              <a:off x="322351" y="3160007"/>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491" name="Rectangle 108"/>
            <p:cNvSpPr>
              <a:spLocks noChangeArrowheads="1"/>
            </p:cNvSpPr>
            <p:nvPr/>
          </p:nvSpPr>
          <p:spPr bwMode="auto">
            <a:xfrm>
              <a:off x="2366885" y="2926510"/>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492" name="Rectangle 107"/>
            <p:cNvSpPr>
              <a:spLocks noChangeArrowheads="1"/>
            </p:cNvSpPr>
            <p:nvPr/>
          </p:nvSpPr>
          <p:spPr bwMode="auto">
            <a:xfrm>
              <a:off x="2017635" y="2926510"/>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493" name="Rectangle 106"/>
            <p:cNvSpPr>
              <a:spLocks noChangeArrowheads="1"/>
            </p:cNvSpPr>
            <p:nvPr/>
          </p:nvSpPr>
          <p:spPr bwMode="auto">
            <a:xfrm>
              <a:off x="1668385" y="2926510"/>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494" name="Rectangle 105"/>
            <p:cNvSpPr>
              <a:spLocks noChangeArrowheads="1"/>
            </p:cNvSpPr>
            <p:nvPr/>
          </p:nvSpPr>
          <p:spPr bwMode="auto">
            <a:xfrm>
              <a:off x="1322310" y="2924922"/>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495" name="Rectangle 104"/>
            <p:cNvSpPr>
              <a:spLocks noChangeArrowheads="1"/>
            </p:cNvSpPr>
            <p:nvPr/>
          </p:nvSpPr>
          <p:spPr bwMode="auto">
            <a:xfrm>
              <a:off x="1013179" y="2928096"/>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496" name="Rectangle 103"/>
            <p:cNvSpPr>
              <a:spLocks noChangeArrowheads="1"/>
            </p:cNvSpPr>
            <p:nvPr/>
          </p:nvSpPr>
          <p:spPr bwMode="auto">
            <a:xfrm>
              <a:off x="671601" y="2929819"/>
              <a:ext cx="350837"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497" name="Rectangle 102"/>
            <p:cNvSpPr>
              <a:spLocks noChangeArrowheads="1"/>
            </p:cNvSpPr>
            <p:nvPr/>
          </p:nvSpPr>
          <p:spPr bwMode="auto">
            <a:xfrm>
              <a:off x="322351" y="2929819"/>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498" name="Rectangle 101"/>
            <p:cNvSpPr>
              <a:spLocks noChangeArrowheads="1"/>
            </p:cNvSpPr>
            <p:nvPr/>
          </p:nvSpPr>
          <p:spPr bwMode="auto">
            <a:xfrm>
              <a:off x="2366885" y="2696322"/>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499" name="Rectangle 100"/>
            <p:cNvSpPr>
              <a:spLocks noChangeArrowheads="1"/>
            </p:cNvSpPr>
            <p:nvPr/>
          </p:nvSpPr>
          <p:spPr bwMode="auto">
            <a:xfrm>
              <a:off x="2017635" y="2696322"/>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500" name="Rectangle 99"/>
            <p:cNvSpPr>
              <a:spLocks noChangeArrowheads="1"/>
            </p:cNvSpPr>
            <p:nvPr/>
          </p:nvSpPr>
          <p:spPr bwMode="auto">
            <a:xfrm>
              <a:off x="1668385" y="2696322"/>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501" name="Rectangle 98"/>
            <p:cNvSpPr>
              <a:spLocks noChangeArrowheads="1"/>
            </p:cNvSpPr>
            <p:nvPr/>
          </p:nvSpPr>
          <p:spPr bwMode="auto">
            <a:xfrm>
              <a:off x="1322310" y="2694735"/>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502" name="Rectangle 97"/>
            <p:cNvSpPr>
              <a:spLocks noChangeArrowheads="1"/>
            </p:cNvSpPr>
            <p:nvPr/>
          </p:nvSpPr>
          <p:spPr bwMode="auto">
            <a:xfrm>
              <a:off x="1013179" y="2699496"/>
              <a:ext cx="349250" cy="22860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503" name="Rectangle 96"/>
            <p:cNvSpPr>
              <a:spLocks noChangeArrowheads="1"/>
            </p:cNvSpPr>
            <p:nvPr/>
          </p:nvSpPr>
          <p:spPr bwMode="auto">
            <a:xfrm>
              <a:off x="671601" y="2701219"/>
              <a:ext cx="350837" cy="22860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504" name="Rectangle 95"/>
            <p:cNvSpPr>
              <a:spLocks noChangeArrowheads="1"/>
            </p:cNvSpPr>
            <p:nvPr/>
          </p:nvSpPr>
          <p:spPr bwMode="auto">
            <a:xfrm>
              <a:off x="322351" y="2701219"/>
              <a:ext cx="349250" cy="22860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505" name="Rectangle 94"/>
            <p:cNvSpPr>
              <a:spLocks noChangeArrowheads="1"/>
            </p:cNvSpPr>
            <p:nvPr/>
          </p:nvSpPr>
          <p:spPr bwMode="auto">
            <a:xfrm>
              <a:off x="2366885" y="2467722"/>
              <a:ext cx="349250" cy="22860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506" name="Rectangle 93"/>
            <p:cNvSpPr>
              <a:spLocks noChangeArrowheads="1"/>
            </p:cNvSpPr>
            <p:nvPr/>
          </p:nvSpPr>
          <p:spPr bwMode="auto">
            <a:xfrm>
              <a:off x="2017635" y="2467722"/>
              <a:ext cx="349250" cy="22860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507" name="Rectangle 92"/>
            <p:cNvSpPr>
              <a:spLocks noChangeArrowheads="1"/>
            </p:cNvSpPr>
            <p:nvPr/>
          </p:nvSpPr>
          <p:spPr bwMode="auto">
            <a:xfrm>
              <a:off x="1668385" y="2467722"/>
              <a:ext cx="349250" cy="22860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508" name="Rectangle 91"/>
            <p:cNvSpPr>
              <a:spLocks noChangeArrowheads="1"/>
            </p:cNvSpPr>
            <p:nvPr/>
          </p:nvSpPr>
          <p:spPr bwMode="auto">
            <a:xfrm>
              <a:off x="1322310" y="2466135"/>
              <a:ext cx="349250" cy="22860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509" name="Rectangle 90"/>
            <p:cNvSpPr>
              <a:spLocks noChangeArrowheads="1"/>
            </p:cNvSpPr>
            <p:nvPr/>
          </p:nvSpPr>
          <p:spPr bwMode="auto">
            <a:xfrm>
              <a:off x="1013179" y="2469309"/>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510" name="Rectangle 89"/>
            <p:cNvSpPr>
              <a:spLocks noChangeArrowheads="1"/>
            </p:cNvSpPr>
            <p:nvPr/>
          </p:nvSpPr>
          <p:spPr bwMode="auto">
            <a:xfrm>
              <a:off x="671601" y="2471032"/>
              <a:ext cx="350837"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511" name="Rectangle 88"/>
            <p:cNvSpPr>
              <a:spLocks noChangeArrowheads="1"/>
            </p:cNvSpPr>
            <p:nvPr/>
          </p:nvSpPr>
          <p:spPr bwMode="auto">
            <a:xfrm>
              <a:off x="322351" y="2471032"/>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512" name="Rectangle 87"/>
            <p:cNvSpPr>
              <a:spLocks noChangeArrowheads="1"/>
            </p:cNvSpPr>
            <p:nvPr/>
          </p:nvSpPr>
          <p:spPr bwMode="auto">
            <a:xfrm>
              <a:off x="2366885" y="2237535"/>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513" name="Rectangle 86"/>
            <p:cNvSpPr>
              <a:spLocks noChangeArrowheads="1"/>
            </p:cNvSpPr>
            <p:nvPr/>
          </p:nvSpPr>
          <p:spPr bwMode="auto">
            <a:xfrm>
              <a:off x="2017635" y="2237535"/>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514" name="Rectangle 85"/>
            <p:cNvSpPr>
              <a:spLocks noChangeArrowheads="1"/>
            </p:cNvSpPr>
            <p:nvPr/>
          </p:nvSpPr>
          <p:spPr bwMode="auto">
            <a:xfrm>
              <a:off x="1668385" y="2237535"/>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7515" name="Rectangle 115"/>
            <p:cNvSpPr>
              <a:spLocks noChangeArrowheads="1"/>
            </p:cNvSpPr>
            <p:nvPr/>
          </p:nvSpPr>
          <p:spPr bwMode="auto">
            <a:xfrm>
              <a:off x="333082" y="2242296"/>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7516" name="Rectangle 115"/>
            <p:cNvSpPr>
              <a:spLocks noChangeArrowheads="1"/>
            </p:cNvSpPr>
            <p:nvPr/>
          </p:nvSpPr>
          <p:spPr bwMode="auto">
            <a:xfrm>
              <a:off x="682332" y="2242296"/>
              <a:ext cx="350837"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7517" name="Rectangle 115"/>
            <p:cNvSpPr>
              <a:spLocks noChangeArrowheads="1"/>
            </p:cNvSpPr>
            <p:nvPr/>
          </p:nvSpPr>
          <p:spPr bwMode="auto">
            <a:xfrm>
              <a:off x="1013179" y="2242756"/>
              <a:ext cx="349250" cy="230188"/>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7518" name="Rectangle 115"/>
            <p:cNvSpPr>
              <a:spLocks noChangeArrowheads="1"/>
            </p:cNvSpPr>
            <p:nvPr/>
          </p:nvSpPr>
          <p:spPr bwMode="auto">
            <a:xfrm>
              <a:off x="1322310" y="2237535"/>
              <a:ext cx="349250" cy="23018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7519" name="Line 838"/>
            <p:cNvSpPr>
              <a:spLocks noChangeShapeType="1"/>
            </p:cNvSpPr>
            <p:nvPr/>
          </p:nvSpPr>
          <p:spPr bwMode="auto">
            <a:xfrm flipV="1">
              <a:off x="382588" y="2061873"/>
              <a:ext cx="2395537"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7177" name="Text Box 850"/>
          <p:cNvSpPr txBox="1">
            <a:spLocks noChangeArrowheads="1"/>
          </p:cNvSpPr>
          <p:nvPr/>
        </p:nvSpPr>
        <p:spPr bwMode="auto">
          <a:xfrm>
            <a:off x="8304213" y="34925"/>
            <a:ext cx="900112" cy="3810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2800" b="1" baseline="-25000"/>
              <a:t>2016</a:t>
            </a:r>
            <a:endParaRPr lang="en-US" altLang="en-US" sz="2800" b="1" baseline="-25000"/>
          </a:p>
        </p:txBody>
      </p:sp>
      <p:grpSp>
        <p:nvGrpSpPr>
          <p:cNvPr id="7178" name="Group 15"/>
          <p:cNvGrpSpPr>
            <a:grpSpLocks/>
          </p:cNvGrpSpPr>
          <p:nvPr/>
        </p:nvGrpSpPr>
        <p:grpSpPr bwMode="auto">
          <a:xfrm>
            <a:off x="5892800" y="168275"/>
            <a:ext cx="2413000" cy="1460500"/>
            <a:chOff x="5892800" y="157305"/>
            <a:chExt cx="2412502" cy="1460735"/>
          </a:xfrm>
        </p:grpSpPr>
        <p:sp>
          <p:nvSpPr>
            <p:cNvPr id="7433" name="Rectangle 2"/>
            <p:cNvSpPr>
              <a:spLocks noChangeArrowheads="1"/>
            </p:cNvSpPr>
            <p:nvPr/>
          </p:nvSpPr>
          <p:spPr bwMode="auto">
            <a:xfrm>
              <a:off x="7959725" y="282718"/>
              <a:ext cx="344488"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434" name="Rectangle 3"/>
            <p:cNvSpPr>
              <a:spLocks noChangeArrowheads="1"/>
            </p:cNvSpPr>
            <p:nvPr/>
          </p:nvSpPr>
          <p:spPr bwMode="auto">
            <a:xfrm>
              <a:off x="7615238" y="282718"/>
              <a:ext cx="344487"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435" name="Rectangle 4"/>
            <p:cNvSpPr>
              <a:spLocks noChangeArrowheads="1"/>
            </p:cNvSpPr>
            <p:nvPr/>
          </p:nvSpPr>
          <p:spPr bwMode="auto">
            <a:xfrm>
              <a:off x="7270750" y="282718"/>
              <a:ext cx="344488"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436" name="Rectangle 5"/>
            <p:cNvSpPr>
              <a:spLocks noChangeArrowheads="1"/>
            </p:cNvSpPr>
            <p:nvPr/>
          </p:nvSpPr>
          <p:spPr bwMode="auto">
            <a:xfrm>
              <a:off x="6926263" y="282718"/>
              <a:ext cx="344487"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437" name="Rectangle 6"/>
            <p:cNvSpPr>
              <a:spLocks noChangeArrowheads="1"/>
            </p:cNvSpPr>
            <p:nvPr/>
          </p:nvSpPr>
          <p:spPr bwMode="auto">
            <a:xfrm>
              <a:off x="6581775" y="282718"/>
              <a:ext cx="344488"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438" name="Rectangle 7"/>
            <p:cNvSpPr>
              <a:spLocks noChangeArrowheads="1"/>
            </p:cNvSpPr>
            <p:nvPr/>
          </p:nvSpPr>
          <p:spPr bwMode="auto">
            <a:xfrm>
              <a:off x="6237288" y="282718"/>
              <a:ext cx="344487"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439" name="Rectangle 8"/>
            <p:cNvSpPr>
              <a:spLocks noChangeArrowheads="1"/>
            </p:cNvSpPr>
            <p:nvPr/>
          </p:nvSpPr>
          <p:spPr bwMode="auto">
            <a:xfrm>
              <a:off x="5892800" y="282718"/>
              <a:ext cx="344488"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440" name="Rectangle 9"/>
            <p:cNvSpPr>
              <a:spLocks noChangeArrowheads="1"/>
            </p:cNvSpPr>
            <p:nvPr/>
          </p:nvSpPr>
          <p:spPr bwMode="auto">
            <a:xfrm>
              <a:off x="5892800" y="157305"/>
              <a:ext cx="2411413" cy="12541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March 2016</a:t>
              </a:r>
            </a:p>
            <a:p>
              <a:pPr algn="ctr" eaLnBrk="1" fontAlgn="b" hangingPunct="1">
                <a:spcBef>
                  <a:spcPct val="0"/>
                </a:spcBef>
                <a:buFontTx/>
                <a:buNone/>
              </a:pPr>
              <a:endParaRPr lang="en-US" altLang="en-US" sz="1000" b="1"/>
            </a:p>
          </p:txBody>
        </p:sp>
        <p:sp>
          <p:nvSpPr>
            <p:cNvPr id="7441" name="Rectangle 112"/>
            <p:cNvSpPr>
              <a:spLocks noChangeArrowheads="1"/>
            </p:cNvSpPr>
            <p:nvPr/>
          </p:nvSpPr>
          <p:spPr bwMode="auto">
            <a:xfrm>
              <a:off x="6925764" y="1377630"/>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7442" name="Rectangle 111"/>
            <p:cNvSpPr>
              <a:spLocks noChangeArrowheads="1"/>
            </p:cNvSpPr>
            <p:nvPr/>
          </p:nvSpPr>
          <p:spPr bwMode="auto">
            <a:xfrm>
              <a:off x="6602058" y="1376180"/>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443" name="Rectangle 110"/>
            <p:cNvSpPr>
              <a:spLocks noChangeArrowheads="1"/>
            </p:cNvSpPr>
            <p:nvPr/>
          </p:nvSpPr>
          <p:spPr bwMode="auto">
            <a:xfrm>
              <a:off x="6257571" y="1389440"/>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444" name="Rectangle 109"/>
            <p:cNvSpPr>
              <a:spLocks noChangeArrowheads="1"/>
            </p:cNvSpPr>
            <p:nvPr/>
          </p:nvSpPr>
          <p:spPr bwMode="auto">
            <a:xfrm>
              <a:off x="5913084" y="1389440"/>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445" name="Rectangle 108"/>
            <p:cNvSpPr>
              <a:spLocks noChangeArrowheads="1"/>
            </p:cNvSpPr>
            <p:nvPr/>
          </p:nvSpPr>
          <p:spPr bwMode="auto">
            <a:xfrm>
              <a:off x="7960814" y="1150618"/>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446" name="Rectangle 107"/>
            <p:cNvSpPr>
              <a:spLocks noChangeArrowheads="1"/>
            </p:cNvSpPr>
            <p:nvPr/>
          </p:nvSpPr>
          <p:spPr bwMode="auto">
            <a:xfrm>
              <a:off x="7616327" y="1150618"/>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447" name="Rectangle 106"/>
            <p:cNvSpPr>
              <a:spLocks noChangeArrowheads="1"/>
            </p:cNvSpPr>
            <p:nvPr/>
          </p:nvSpPr>
          <p:spPr bwMode="auto">
            <a:xfrm>
              <a:off x="7271839" y="1150618"/>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448" name="Rectangle 105"/>
            <p:cNvSpPr>
              <a:spLocks noChangeArrowheads="1"/>
            </p:cNvSpPr>
            <p:nvPr/>
          </p:nvSpPr>
          <p:spPr bwMode="auto">
            <a:xfrm>
              <a:off x="6925764" y="1149030"/>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449" name="Rectangle 104"/>
            <p:cNvSpPr>
              <a:spLocks noChangeArrowheads="1"/>
            </p:cNvSpPr>
            <p:nvPr/>
          </p:nvSpPr>
          <p:spPr bwMode="auto">
            <a:xfrm>
              <a:off x="6602058" y="1145992"/>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450" name="Rectangle 103"/>
            <p:cNvSpPr>
              <a:spLocks noChangeArrowheads="1"/>
            </p:cNvSpPr>
            <p:nvPr/>
          </p:nvSpPr>
          <p:spPr bwMode="auto">
            <a:xfrm>
              <a:off x="6257571" y="1159252"/>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451" name="Rectangle 102"/>
            <p:cNvSpPr>
              <a:spLocks noChangeArrowheads="1"/>
            </p:cNvSpPr>
            <p:nvPr/>
          </p:nvSpPr>
          <p:spPr bwMode="auto">
            <a:xfrm>
              <a:off x="5913084" y="1159252"/>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452" name="Rectangle 101"/>
            <p:cNvSpPr>
              <a:spLocks noChangeArrowheads="1"/>
            </p:cNvSpPr>
            <p:nvPr/>
          </p:nvSpPr>
          <p:spPr bwMode="auto">
            <a:xfrm>
              <a:off x="7960814" y="920430"/>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453" name="Rectangle 100"/>
            <p:cNvSpPr>
              <a:spLocks noChangeArrowheads="1"/>
            </p:cNvSpPr>
            <p:nvPr/>
          </p:nvSpPr>
          <p:spPr bwMode="auto">
            <a:xfrm>
              <a:off x="7616327" y="920430"/>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454" name="Rectangle 99"/>
            <p:cNvSpPr>
              <a:spLocks noChangeArrowheads="1"/>
            </p:cNvSpPr>
            <p:nvPr/>
          </p:nvSpPr>
          <p:spPr bwMode="auto">
            <a:xfrm>
              <a:off x="7271839" y="920430"/>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455" name="Rectangle 98"/>
            <p:cNvSpPr>
              <a:spLocks noChangeArrowheads="1"/>
            </p:cNvSpPr>
            <p:nvPr/>
          </p:nvSpPr>
          <p:spPr bwMode="auto">
            <a:xfrm>
              <a:off x="6925764" y="918843"/>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456" name="Rectangle 97"/>
            <p:cNvSpPr>
              <a:spLocks noChangeArrowheads="1"/>
            </p:cNvSpPr>
            <p:nvPr/>
          </p:nvSpPr>
          <p:spPr bwMode="auto">
            <a:xfrm>
              <a:off x="6602058" y="91580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457" name="Rectangle 96"/>
            <p:cNvSpPr>
              <a:spLocks noChangeArrowheads="1"/>
            </p:cNvSpPr>
            <p:nvPr/>
          </p:nvSpPr>
          <p:spPr bwMode="auto">
            <a:xfrm>
              <a:off x="6257571" y="929065"/>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458" name="Rectangle 95"/>
            <p:cNvSpPr>
              <a:spLocks noChangeArrowheads="1"/>
            </p:cNvSpPr>
            <p:nvPr/>
          </p:nvSpPr>
          <p:spPr bwMode="auto">
            <a:xfrm>
              <a:off x="5913084" y="92906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459" name="Rectangle 94"/>
            <p:cNvSpPr>
              <a:spLocks noChangeArrowheads="1"/>
            </p:cNvSpPr>
            <p:nvPr/>
          </p:nvSpPr>
          <p:spPr bwMode="auto">
            <a:xfrm>
              <a:off x="7960814" y="690243"/>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460" name="Rectangle 93"/>
            <p:cNvSpPr>
              <a:spLocks noChangeArrowheads="1"/>
            </p:cNvSpPr>
            <p:nvPr/>
          </p:nvSpPr>
          <p:spPr bwMode="auto">
            <a:xfrm>
              <a:off x="7616327" y="690243"/>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461" name="Rectangle 92"/>
            <p:cNvSpPr>
              <a:spLocks noChangeArrowheads="1"/>
            </p:cNvSpPr>
            <p:nvPr/>
          </p:nvSpPr>
          <p:spPr bwMode="auto">
            <a:xfrm>
              <a:off x="7271839" y="690243"/>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462" name="Rectangle 91"/>
            <p:cNvSpPr>
              <a:spLocks noChangeArrowheads="1"/>
            </p:cNvSpPr>
            <p:nvPr/>
          </p:nvSpPr>
          <p:spPr bwMode="auto">
            <a:xfrm>
              <a:off x="6925764" y="688655"/>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463" name="Rectangle 90"/>
            <p:cNvSpPr>
              <a:spLocks noChangeArrowheads="1"/>
            </p:cNvSpPr>
            <p:nvPr/>
          </p:nvSpPr>
          <p:spPr bwMode="auto">
            <a:xfrm>
              <a:off x="6602058" y="685617"/>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464" name="Rectangle 89"/>
            <p:cNvSpPr>
              <a:spLocks noChangeArrowheads="1"/>
            </p:cNvSpPr>
            <p:nvPr/>
          </p:nvSpPr>
          <p:spPr bwMode="auto">
            <a:xfrm>
              <a:off x="6257571" y="698877"/>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465" name="Rectangle 88"/>
            <p:cNvSpPr>
              <a:spLocks noChangeArrowheads="1"/>
            </p:cNvSpPr>
            <p:nvPr/>
          </p:nvSpPr>
          <p:spPr bwMode="auto">
            <a:xfrm>
              <a:off x="5913084" y="698877"/>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466" name="Rectangle 87"/>
            <p:cNvSpPr>
              <a:spLocks noChangeArrowheads="1"/>
            </p:cNvSpPr>
            <p:nvPr/>
          </p:nvSpPr>
          <p:spPr bwMode="auto">
            <a:xfrm>
              <a:off x="7960814" y="460055"/>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467" name="Rectangle 86"/>
            <p:cNvSpPr>
              <a:spLocks noChangeArrowheads="1"/>
            </p:cNvSpPr>
            <p:nvPr/>
          </p:nvSpPr>
          <p:spPr bwMode="auto">
            <a:xfrm>
              <a:off x="7616327" y="460055"/>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468" name="Rectangle 85"/>
            <p:cNvSpPr>
              <a:spLocks noChangeArrowheads="1"/>
            </p:cNvSpPr>
            <p:nvPr/>
          </p:nvSpPr>
          <p:spPr bwMode="auto">
            <a:xfrm>
              <a:off x="7271839" y="460055"/>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469" name="Rectangle 84"/>
            <p:cNvSpPr>
              <a:spLocks noChangeArrowheads="1"/>
            </p:cNvSpPr>
            <p:nvPr/>
          </p:nvSpPr>
          <p:spPr bwMode="auto">
            <a:xfrm>
              <a:off x="6925764" y="458468"/>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470" name="Rectangle 83"/>
            <p:cNvSpPr>
              <a:spLocks noChangeArrowheads="1"/>
            </p:cNvSpPr>
            <p:nvPr/>
          </p:nvSpPr>
          <p:spPr bwMode="auto">
            <a:xfrm>
              <a:off x="6602058" y="457017"/>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471" name="Rectangle 82"/>
            <p:cNvSpPr>
              <a:spLocks noChangeArrowheads="1"/>
            </p:cNvSpPr>
            <p:nvPr/>
          </p:nvSpPr>
          <p:spPr bwMode="auto">
            <a:xfrm>
              <a:off x="6257571" y="470277"/>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7472" name="Rectangle 81"/>
            <p:cNvSpPr>
              <a:spLocks noChangeArrowheads="1"/>
            </p:cNvSpPr>
            <p:nvPr/>
          </p:nvSpPr>
          <p:spPr bwMode="auto">
            <a:xfrm>
              <a:off x="5913084" y="470277"/>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7473" name="Rectangle 114"/>
            <p:cNvSpPr>
              <a:spLocks noChangeArrowheads="1"/>
            </p:cNvSpPr>
            <p:nvPr/>
          </p:nvSpPr>
          <p:spPr bwMode="auto">
            <a:xfrm>
              <a:off x="7960814" y="1377630"/>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7474" name="Rectangle 113"/>
            <p:cNvSpPr>
              <a:spLocks noChangeArrowheads="1"/>
            </p:cNvSpPr>
            <p:nvPr/>
          </p:nvSpPr>
          <p:spPr bwMode="auto">
            <a:xfrm>
              <a:off x="7616327" y="1377630"/>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7475" name="Rectangle 113"/>
            <p:cNvSpPr>
              <a:spLocks noChangeArrowheads="1"/>
            </p:cNvSpPr>
            <p:nvPr/>
          </p:nvSpPr>
          <p:spPr bwMode="auto">
            <a:xfrm>
              <a:off x="7270252" y="1377630"/>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grpSp>
        <p:nvGrpSpPr>
          <p:cNvPr id="7179" name="Group 18"/>
          <p:cNvGrpSpPr>
            <a:grpSpLocks/>
          </p:cNvGrpSpPr>
          <p:nvPr/>
        </p:nvGrpSpPr>
        <p:grpSpPr bwMode="auto">
          <a:xfrm>
            <a:off x="5867400" y="1954213"/>
            <a:ext cx="2489200" cy="1406525"/>
            <a:chOff x="5867718" y="1953923"/>
            <a:chExt cx="2488882" cy="1407560"/>
          </a:xfrm>
        </p:grpSpPr>
        <p:sp>
          <p:nvSpPr>
            <p:cNvPr id="7389" name="Rectangle 2"/>
            <p:cNvSpPr>
              <a:spLocks noChangeArrowheads="1"/>
            </p:cNvSpPr>
            <p:nvPr/>
          </p:nvSpPr>
          <p:spPr bwMode="auto">
            <a:xfrm>
              <a:off x="7934379" y="2076528"/>
              <a:ext cx="344444" cy="12260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390" name="Rectangle 3"/>
            <p:cNvSpPr>
              <a:spLocks noChangeArrowheads="1"/>
            </p:cNvSpPr>
            <p:nvPr/>
          </p:nvSpPr>
          <p:spPr bwMode="auto">
            <a:xfrm>
              <a:off x="7589936" y="2076528"/>
              <a:ext cx="344443" cy="12260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391" name="Rectangle 4"/>
            <p:cNvSpPr>
              <a:spLocks noChangeArrowheads="1"/>
            </p:cNvSpPr>
            <p:nvPr/>
          </p:nvSpPr>
          <p:spPr bwMode="auto">
            <a:xfrm>
              <a:off x="7245492" y="2076528"/>
              <a:ext cx="344444" cy="12260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392" name="Rectangle 5"/>
            <p:cNvSpPr>
              <a:spLocks noChangeArrowheads="1"/>
            </p:cNvSpPr>
            <p:nvPr/>
          </p:nvSpPr>
          <p:spPr bwMode="auto">
            <a:xfrm>
              <a:off x="6901049" y="2076528"/>
              <a:ext cx="344443" cy="12260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393" name="Rectangle 6"/>
            <p:cNvSpPr>
              <a:spLocks noChangeArrowheads="1"/>
            </p:cNvSpPr>
            <p:nvPr/>
          </p:nvSpPr>
          <p:spPr bwMode="auto">
            <a:xfrm>
              <a:off x="6556605" y="2076528"/>
              <a:ext cx="344444" cy="12260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394" name="Rectangle 7"/>
            <p:cNvSpPr>
              <a:spLocks noChangeArrowheads="1"/>
            </p:cNvSpPr>
            <p:nvPr/>
          </p:nvSpPr>
          <p:spPr bwMode="auto">
            <a:xfrm>
              <a:off x="6212162" y="2076528"/>
              <a:ext cx="344443" cy="12260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395" name="Rectangle 8"/>
            <p:cNvSpPr>
              <a:spLocks noChangeArrowheads="1"/>
            </p:cNvSpPr>
            <p:nvPr/>
          </p:nvSpPr>
          <p:spPr bwMode="auto">
            <a:xfrm>
              <a:off x="5867718" y="2076528"/>
              <a:ext cx="344444" cy="122604"/>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396" name="Rectangle 9"/>
            <p:cNvSpPr>
              <a:spLocks noChangeArrowheads="1"/>
            </p:cNvSpPr>
            <p:nvPr/>
          </p:nvSpPr>
          <p:spPr bwMode="auto">
            <a:xfrm>
              <a:off x="5867718" y="1953923"/>
              <a:ext cx="2411105" cy="12260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June 2016</a:t>
              </a:r>
            </a:p>
            <a:p>
              <a:pPr algn="ctr" eaLnBrk="1" fontAlgn="b" hangingPunct="1">
                <a:spcBef>
                  <a:spcPct val="0"/>
                </a:spcBef>
                <a:buFontTx/>
                <a:buNone/>
              </a:pPr>
              <a:endParaRPr lang="en-US" altLang="en-US" sz="1000" b="1"/>
            </a:p>
          </p:txBody>
        </p:sp>
        <p:sp>
          <p:nvSpPr>
            <p:cNvPr id="7397" name="Rectangle 112"/>
            <p:cNvSpPr>
              <a:spLocks noChangeArrowheads="1"/>
            </p:cNvSpPr>
            <p:nvPr/>
          </p:nvSpPr>
          <p:spPr bwMode="auto">
            <a:xfrm>
              <a:off x="6927151" y="3130704"/>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398" name="Rectangle 111"/>
            <p:cNvSpPr>
              <a:spLocks noChangeArrowheads="1"/>
            </p:cNvSpPr>
            <p:nvPr/>
          </p:nvSpPr>
          <p:spPr bwMode="auto">
            <a:xfrm>
              <a:off x="6568022" y="3128700"/>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399" name="Rectangle 110"/>
            <p:cNvSpPr>
              <a:spLocks noChangeArrowheads="1"/>
            </p:cNvSpPr>
            <p:nvPr/>
          </p:nvSpPr>
          <p:spPr bwMode="auto">
            <a:xfrm>
              <a:off x="6244436" y="3135769"/>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400" name="Rectangle 109"/>
            <p:cNvSpPr>
              <a:spLocks noChangeArrowheads="1"/>
            </p:cNvSpPr>
            <p:nvPr/>
          </p:nvSpPr>
          <p:spPr bwMode="auto">
            <a:xfrm>
              <a:off x="5899993" y="3135769"/>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401" name="Rectangle 108"/>
            <p:cNvSpPr>
              <a:spLocks noChangeArrowheads="1"/>
            </p:cNvSpPr>
            <p:nvPr/>
          </p:nvSpPr>
          <p:spPr bwMode="auto">
            <a:xfrm>
              <a:off x="7960482" y="2904109"/>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402" name="Rectangle 107"/>
            <p:cNvSpPr>
              <a:spLocks noChangeArrowheads="1"/>
            </p:cNvSpPr>
            <p:nvPr/>
          </p:nvSpPr>
          <p:spPr bwMode="auto">
            <a:xfrm>
              <a:off x="7616039" y="2904109"/>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403" name="Rectangle 106"/>
            <p:cNvSpPr>
              <a:spLocks noChangeArrowheads="1"/>
            </p:cNvSpPr>
            <p:nvPr/>
          </p:nvSpPr>
          <p:spPr bwMode="auto">
            <a:xfrm>
              <a:off x="7271595" y="2904196"/>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404" name="Rectangle 105"/>
            <p:cNvSpPr>
              <a:spLocks noChangeArrowheads="1"/>
            </p:cNvSpPr>
            <p:nvPr/>
          </p:nvSpPr>
          <p:spPr bwMode="auto">
            <a:xfrm>
              <a:off x="6927151" y="2904990"/>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405" name="Rectangle 104"/>
            <p:cNvSpPr>
              <a:spLocks noChangeArrowheads="1"/>
            </p:cNvSpPr>
            <p:nvPr/>
          </p:nvSpPr>
          <p:spPr bwMode="auto">
            <a:xfrm>
              <a:off x="6568022" y="2902986"/>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406" name="Rectangle 103"/>
            <p:cNvSpPr>
              <a:spLocks noChangeArrowheads="1"/>
            </p:cNvSpPr>
            <p:nvPr/>
          </p:nvSpPr>
          <p:spPr bwMode="auto">
            <a:xfrm>
              <a:off x="6244436" y="2910055"/>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407" name="Rectangle 102"/>
            <p:cNvSpPr>
              <a:spLocks noChangeArrowheads="1"/>
            </p:cNvSpPr>
            <p:nvPr/>
          </p:nvSpPr>
          <p:spPr bwMode="auto">
            <a:xfrm>
              <a:off x="5899993" y="2910055"/>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408" name="Rectangle 101"/>
            <p:cNvSpPr>
              <a:spLocks noChangeArrowheads="1"/>
            </p:cNvSpPr>
            <p:nvPr/>
          </p:nvSpPr>
          <p:spPr bwMode="auto">
            <a:xfrm>
              <a:off x="7960482" y="2678395"/>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409" name="Rectangle 100"/>
            <p:cNvSpPr>
              <a:spLocks noChangeArrowheads="1"/>
            </p:cNvSpPr>
            <p:nvPr/>
          </p:nvSpPr>
          <p:spPr bwMode="auto">
            <a:xfrm>
              <a:off x="7616039" y="2678395"/>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410" name="Rectangle 99"/>
            <p:cNvSpPr>
              <a:spLocks noChangeArrowheads="1"/>
            </p:cNvSpPr>
            <p:nvPr/>
          </p:nvSpPr>
          <p:spPr bwMode="auto">
            <a:xfrm>
              <a:off x="7271595" y="2678481"/>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411" name="Rectangle 98"/>
            <p:cNvSpPr>
              <a:spLocks noChangeArrowheads="1"/>
            </p:cNvSpPr>
            <p:nvPr/>
          </p:nvSpPr>
          <p:spPr bwMode="auto">
            <a:xfrm>
              <a:off x="6927151" y="2679276"/>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412" name="Rectangle 97"/>
            <p:cNvSpPr>
              <a:spLocks noChangeArrowheads="1"/>
            </p:cNvSpPr>
            <p:nvPr/>
          </p:nvSpPr>
          <p:spPr bwMode="auto">
            <a:xfrm>
              <a:off x="6568022" y="2677273"/>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413" name="Rectangle 96"/>
            <p:cNvSpPr>
              <a:spLocks noChangeArrowheads="1"/>
            </p:cNvSpPr>
            <p:nvPr/>
          </p:nvSpPr>
          <p:spPr bwMode="auto">
            <a:xfrm>
              <a:off x="6244436" y="2684342"/>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414" name="Rectangle 95"/>
            <p:cNvSpPr>
              <a:spLocks noChangeArrowheads="1"/>
            </p:cNvSpPr>
            <p:nvPr/>
          </p:nvSpPr>
          <p:spPr bwMode="auto">
            <a:xfrm>
              <a:off x="5899993" y="2684342"/>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415" name="Rectangle 94"/>
            <p:cNvSpPr>
              <a:spLocks noChangeArrowheads="1"/>
            </p:cNvSpPr>
            <p:nvPr/>
          </p:nvSpPr>
          <p:spPr bwMode="auto">
            <a:xfrm>
              <a:off x="7960482" y="2452681"/>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416" name="Rectangle 93"/>
            <p:cNvSpPr>
              <a:spLocks noChangeArrowheads="1"/>
            </p:cNvSpPr>
            <p:nvPr/>
          </p:nvSpPr>
          <p:spPr bwMode="auto">
            <a:xfrm>
              <a:off x="7616039" y="2452681"/>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417" name="Rectangle 92"/>
            <p:cNvSpPr>
              <a:spLocks noChangeArrowheads="1"/>
            </p:cNvSpPr>
            <p:nvPr/>
          </p:nvSpPr>
          <p:spPr bwMode="auto">
            <a:xfrm>
              <a:off x="7271595" y="2452767"/>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418" name="Rectangle 91"/>
            <p:cNvSpPr>
              <a:spLocks noChangeArrowheads="1"/>
            </p:cNvSpPr>
            <p:nvPr/>
          </p:nvSpPr>
          <p:spPr bwMode="auto">
            <a:xfrm>
              <a:off x="6927151" y="2453562"/>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419" name="Rectangle 90"/>
            <p:cNvSpPr>
              <a:spLocks noChangeArrowheads="1"/>
            </p:cNvSpPr>
            <p:nvPr/>
          </p:nvSpPr>
          <p:spPr bwMode="auto">
            <a:xfrm>
              <a:off x="6568022" y="2451558"/>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420" name="Rectangle 89"/>
            <p:cNvSpPr>
              <a:spLocks noChangeArrowheads="1"/>
            </p:cNvSpPr>
            <p:nvPr/>
          </p:nvSpPr>
          <p:spPr bwMode="auto">
            <a:xfrm>
              <a:off x="6244436" y="2458627"/>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421" name="Rectangle 88"/>
            <p:cNvSpPr>
              <a:spLocks noChangeArrowheads="1"/>
            </p:cNvSpPr>
            <p:nvPr/>
          </p:nvSpPr>
          <p:spPr bwMode="auto">
            <a:xfrm>
              <a:off x="5899993" y="2458627"/>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422" name="Rectangle 87"/>
            <p:cNvSpPr>
              <a:spLocks noChangeArrowheads="1"/>
            </p:cNvSpPr>
            <p:nvPr/>
          </p:nvSpPr>
          <p:spPr bwMode="auto">
            <a:xfrm>
              <a:off x="7960482" y="2226967"/>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423" name="Rectangle 86"/>
            <p:cNvSpPr>
              <a:spLocks noChangeArrowheads="1"/>
            </p:cNvSpPr>
            <p:nvPr/>
          </p:nvSpPr>
          <p:spPr bwMode="auto">
            <a:xfrm>
              <a:off x="7616039" y="2226967"/>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424" name="Rectangle 85"/>
            <p:cNvSpPr>
              <a:spLocks noChangeArrowheads="1"/>
            </p:cNvSpPr>
            <p:nvPr/>
          </p:nvSpPr>
          <p:spPr bwMode="auto">
            <a:xfrm>
              <a:off x="7271595" y="2225828"/>
              <a:ext cx="344444" cy="2269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425" name="Rectangle 84"/>
            <p:cNvSpPr>
              <a:spLocks noChangeArrowheads="1"/>
            </p:cNvSpPr>
            <p:nvPr/>
          </p:nvSpPr>
          <p:spPr bwMode="auto">
            <a:xfrm>
              <a:off x="6927151" y="2227847"/>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426" name="Rectangle 83"/>
            <p:cNvSpPr>
              <a:spLocks noChangeArrowheads="1"/>
            </p:cNvSpPr>
            <p:nvPr/>
          </p:nvSpPr>
          <p:spPr bwMode="auto">
            <a:xfrm>
              <a:off x="6568022" y="2225844"/>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7427" name="Line 838"/>
            <p:cNvSpPr>
              <a:spLocks noChangeShapeType="1"/>
            </p:cNvSpPr>
            <p:nvPr/>
          </p:nvSpPr>
          <p:spPr bwMode="auto">
            <a:xfrm flipV="1">
              <a:off x="5961369" y="2059904"/>
              <a:ext cx="2395231"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428" name="Rectangle 115"/>
            <p:cNvSpPr>
              <a:spLocks noChangeArrowheads="1"/>
            </p:cNvSpPr>
            <p:nvPr/>
          </p:nvSpPr>
          <p:spPr bwMode="auto">
            <a:xfrm>
              <a:off x="5891917" y="2232913"/>
              <a:ext cx="344443"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7429" name="Rectangle 114"/>
            <p:cNvSpPr>
              <a:spLocks noChangeArrowheads="1"/>
            </p:cNvSpPr>
            <p:nvPr/>
          </p:nvSpPr>
          <p:spPr bwMode="auto">
            <a:xfrm>
              <a:off x="7962388" y="3128035"/>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7430" name="Rectangle 113"/>
            <p:cNvSpPr>
              <a:spLocks noChangeArrowheads="1"/>
            </p:cNvSpPr>
            <p:nvPr/>
          </p:nvSpPr>
          <p:spPr bwMode="auto">
            <a:xfrm>
              <a:off x="7617944" y="3129086"/>
              <a:ext cx="344444" cy="22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7431" name="Rectangle 81"/>
            <p:cNvSpPr>
              <a:spLocks noChangeArrowheads="1"/>
            </p:cNvSpPr>
            <p:nvPr/>
          </p:nvSpPr>
          <p:spPr bwMode="auto">
            <a:xfrm>
              <a:off x="6236361" y="2233780"/>
              <a:ext cx="344444" cy="22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7432" name="Rectangle 113"/>
            <p:cNvSpPr>
              <a:spLocks noChangeArrowheads="1"/>
            </p:cNvSpPr>
            <p:nvPr/>
          </p:nvSpPr>
          <p:spPr bwMode="auto">
            <a:xfrm>
              <a:off x="7271596" y="3132029"/>
              <a:ext cx="344444" cy="22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grpSp>
        <p:nvGrpSpPr>
          <p:cNvPr id="7180" name="Group 20"/>
          <p:cNvGrpSpPr>
            <a:grpSpLocks/>
          </p:cNvGrpSpPr>
          <p:nvPr/>
        </p:nvGrpSpPr>
        <p:grpSpPr bwMode="auto">
          <a:xfrm>
            <a:off x="2997200" y="3598863"/>
            <a:ext cx="2463800" cy="1360487"/>
            <a:chOff x="2997643" y="3598858"/>
            <a:chExt cx="2463357" cy="1360962"/>
          </a:xfrm>
        </p:grpSpPr>
        <p:sp>
          <p:nvSpPr>
            <p:cNvPr id="7345" name="Rectangle 2"/>
            <p:cNvSpPr>
              <a:spLocks noChangeArrowheads="1"/>
            </p:cNvSpPr>
            <p:nvPr/>
          </p:nvSpPr>
          <p:spPr bwMode="auto">
            <a:xfrm>
              <a:off x="5063824" y="3723819"/>
              <a:ext cx="344364" cy="12496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346" name="Rectangle 3"/>
            <p:cNvSpPr>
              <a:spLocks noChangeArrowheads="1"/>
            </p:cNvSpPr>
            <p:nvPr/>
          </p:nvSpPr>
          <p:spPr bwMode="auto">
            <a:xfrm>
              <a:off x="4719461" y="3723819"/>
              <a:ext cx="344363" cy="12496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347" name="Rectangle 4"/>
            <p:cNvSpPr>
              <a:spLocks noChangeArrowheads="1"/>
            </p:cNvSpPr>
            <p:nvPr/>
          </p:nvSpPr>
          <p:spPr bwMode="auto">
            <a:xfrm>
              <a:off x="4375097" y="3723819"/>
              <a:ext cx="344364" cy="12496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348" name="Rectangle 5"/>
            <p:cNvSpPr>
              <a:spLocks noChangeArrowheads="1"/>
            </p:cNvSpPr>
            <p:nvPr/>
          </p:nvSpPr>
          <p:spPr bwMode="auto">
            <a:xfrm>
              <a:off x="4030734" y="3723819"/>
              <a:ext cx="344363" cy="12496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349" name="Rectangle 6"/>
            <p:cNvSpPr>
              <a:spLocks noChangeArrowheads="1"/>
            </p:cNvSpPr>
            <p:nvPr/>
          </p:nvSpPr>
          <p:spPr bwMode="auto">
            <a:xfrm>
              <a:off x="3686370" y="3723819"/>
              <a:ext cx="344364" cy="12496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350" name="Rectangle 7"/>
            <p:cNvSpPr>
              <a:spLocks noChangeArrowheads="1"/>
            </p:cNvSpPr>
            <p:nvPr/>
          </p:nvSpPr>
          <p:spPr bwMode="auto">
            <a:xfrm>
              <a:off x="3342007" y="3723819"/>
              <a:ext cx="344363" cy="12496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351" name="Rectangle 8"/>
            <p:cNvSpPr>
              <a:spLocks noChangeArrowheads="1"/>
            </p:cNvSpPr>
            <p:nvPr/>
          </p:nvSpPr>
          <p:spPr bwMode="auto">
            <a:xfrm>
              <a:off x="2997643" y="3723819"/>
              <a:ext cx="344364" cy="12496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352" name="Rectangle 9"/>
            <p:cNvSpPr>
              <a:spLocks noChangeArrowheads="1"/>
            </p:cNvSpPr>
            <p:nvPr/>
          </p:nvSpPr>
          <p:spPr bwMode="auto">
            <a:xfrm>
              <a:off x="2997643" y="3598858"/>
              <a:ext cx="2410545" cy="124961"/>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August 2016</a:t>
              </a:r>
            </a:p>
            <a:p>
              <a:pPr algn="ctr" eaLnBrk="1" fontAlgn="b" hangingPunct="1">
                <a:spcBef>
                  <a:spcPct val="0"/>
                </a:spcBef>
                <a:buFontTx/>
                <a:buNone/>
              </a:pPr>
              <a:endParaRPr lang="en-US" altLang="en-US" sz="1000" b="1"/>
            </a:p>
          </p:txBody>
        </p:sp>
        <p:sp>
          <p:nvSpPr>
            <p:cNvPr id="7353" name="Rectangle 118"/>
            <p:cNvSpPr>
              <a:spLocks noChangeArrowheads="1"/>
            </p:cNvSpPr>
            <p:nvPr/>
          </p:nvSpPr>
          <p:spPr bwMode="auto">
            <a:xfrm>
              <a:off x="3719553" y="4729769"/>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7354" name="Rectangle 117"/>
            <p:cNvSpPr>
              <a:spLocks noChangeArrowheads="1"/>
            </p:cNvSpPr>
            <p:nvPr/>
          </p:nvSpPr>
          <p:spPr bwMode="auto">
            <a:xfrm>
              <a:off x="3407227" y="4717502"/>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355" name="Rectangle 116"/>
            <p:cNvSpPr>
              <a:spLocks noChangeArrowheads="1"/>
            </p:cNvSpPr>
            <p:nvPr/>
          </p:nvSpPr>
          <p:spPr bwMode="auto">
            <a:xfrm>
              <a:off x="3062863" y="4717502"/>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356" name="Rectangle 115"/>
            <p:cNvSpPr>
              <a:spLocks noChangeArrowheads="1"/>
            </p:cNvSpPr>
            <p:nvPr/>
          </p:nvSpPr>
          <p:spPr bwMode="auto">
            <a:xfrm>
              <a:off x="5081429" y="4519172"/>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357" name="Rectangle 114"/>
            <p:cNvSpPr>
              <a:spLocks noChangeArrowheads="1"/>
            </p:cNvSpPr>
            <p:nvPr/>
          </p:nvSpPr>
          <p:spPr bwMode="auto">
            <a:xfrm>
              <a:off x="4737065" y="4519172"/>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358" name="Rectangle 113"/>
            <p:cNvSpPr>
              <a:spLocks noChangeArrowheads="1"/>
            </p:cNvSpPr>
            <p:nvPr/>
          </p:nvSpPr>
          <p:spPr bwMode="auto">
            <a:xfrm>
              <a:off x="4392701" y="4519172"/>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359" name="Rectangle 112"/>
            <p:cNvSpPr>
              <a:spLocks noChangeArrowheads="1"/>
            </p:cNvSpPr>
            <p:nvPr/>
          </p:nvSpPr>
          <p:spPr bwMode="auto">
            <a:xfrm>
              <a:off x="4047780" y="4516834"/>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360" name="Rectangle 111"/>
            <p:cNvSpPr>
              <a:spLocks noChangeArrowheads="1"/>
            </p:cNvSpPr>
            <p:nvPr/>
          </p:nvSpPr>
          <p:spPr bwMode="auto">
            <a:xfrm>
              <a:off x="3708795" y="4515855"/>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361" name="Rectangle 110"/>
            <p:cNvSpPr>
              <a:spLocks noChangeArrowheads="1"/>
            </p:cNvSpPr>
            <p:nvPr/>
          </p:nvSpPr>
          <p:spPr bwMode="auto">
            <a:xfrm>
              <a:off x="3407227" y="4498209"/>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362" name="Rectangle 109"/>
            <p:cNvSpPr>
              <a:spLocks noChangeArrowheads="1"/>
            </p:cNvSpPr>
            <p:nvPr/>
          </p:nvSpPr>
          <p:spPr bwMode="auto">
            <a:xfrm>
              <a:off x="3062863" y="4498209"/>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363" name="Rectangle 108"/>
            <p:cNvSpPr>
              <a:spLocks noChangeArrowheads="1"/>
            </p:cNvSpPr>
            <p:nvPr/>
          </p:nvSpPr>
          <p:spPr bwMode="auto">
            <a:xfrm>
              <a:off x="5081429" y="4299879"/>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364" name="Rectangle 107"/>
            <p:cNvSpPr>
              <a:spLocks noChangeArrowheads="1"/>
            </p:cNvSpPr>
            <p:nvPr/>
          </p:nvSpPr>
          <p:spPr bwMode="auto">
            <a:xfrm>
              <a:off x="4737065" y="4299879"/>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365" name="Rectangle 106"/>
            <p:cNvSpPr>
              <a:spLocks noChangeArrowheads="1"/>
            </p:cNvSpPr>
            <p:nvPr/>
          </p:nvSpPr>
          <p:spPr bwMode="auto">
            <a:xfrm>
              <a:off x="4392701" y="4299879"/>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366" name="Rectangle 105"/>
            <p:cNvSpPr>
              <a:spLocks noChangeArrowheads="1"/>
            </p:cNvSpPr>
            <p:nvPr/>
          </p:nvSpPr>
          <p:spPr bwMode="auto">
            <a:xfrm>
              <a:off x="4047780" y="4297541"/>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367" name="Rectangle 104"/>
            <p:cNvSpPr>
              <a:spLocks noChangeArrowheads="1"/>
            </p:cNvSpPr>
            <p:nvPr/>
          </p:nvSpPr>
          <p:spPr bwMode="auto">
            <a:xfrm>
              <a:off x="3708795" y="4296562"/>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368" name="Rectangle 103"/>
            <p:cNvSpPr>
              <a:spLocks noChangeArrowheads="1"/>
            </p:cNvSpPr>
            <p:nvPr/>
          </p:nvSpPr>
          <p:spPr bwMode="auto">
            <a:xfrm>
              <a:off x="3407227" y="4295053"/>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369" name="Rectangle 102"/>
            <p:cNvSpPr>
              <a:spLocks noChangeArrowheads="1"/>
            </p:cNvSpPr>
            <p:nvPr/>
          </p:nvSpPr>
          <p:spPr bwMode="auto">
            <a:xfrm>
              <a:off x="3062863" y="4295053"/>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370" name="Rectangle 101"/>
            <p:cNvSpPr>
              <a:spLocks noChangeArrowheads="1"/>
            </p:cNvSpPr>
            <p:nvPr/>
          </p:nvSpPr>
          <p:spPr bwMode="auto">
            <a:xfrm>
              <a:off x="5081429" y="4096723"/>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371" name="Rectangle 100"/>
            <p:cNvSpPr>
              <a:spLocks noChangeArrowheads="1"/>
            </p:cNvSpPr>
            <p:nvPr/>
          </p:nvSpPr>
          <p:spPr bwMode="auto">
            <a:xfrm>
              <a:off x="4737065" y="4096723"/>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372" name="Rectangle 99"/>
            <p:cNvSpPr>
              <a:spLocks noChangeArrowheads="1"/>
            </p:cNvSpPr>
            <p:nvPr/>
          </p:nvSpPr>
          <p:spPr bwMode="auto">
            <a:xfrm>
              <a:off x="4392701" y="4096723"/>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373" name="Rectangle 98"/>
            <p:cNvSpPr>
              <a:spLocks noChangeArrowheads="1"/>
            </p:cNvSpPr>
            <p:nvPr/>
          </p:nvSpPr>
          <p:spPr bwMode="auto">
            <a:xfrm>
              <a:off x="4047780" y="4094386"/>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374" name="Rectangle 97"/>
            <p:cNvSpPr>
              <a:spLocks noChangeArrowheads="1"/>
            </p:cNvSpPr>
            <p:nvPr/>
          </p:nvSpPr>
          <p:spPr bwMode="auto">
            <a:xfrm>
              <a:off x="3708795" y="4093407"/>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375" name="Rectangle 96"/>
            <p:cNvSpPr>
              <a:spLocks noChangeArrowheads="1"/>
            </p:cNvSpPr>
            <p:nvPr/>
          </p:nvSpPr>
          <p:spPr bwMode="auto">
            <a:xfrm>
              <a:off x="3423364" y="4097277"/>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376" name="Rectangle 95"/>
            <p:cNvSpPr>
              <a:spLocks noChangeArrowheads="1"/>
            </p:cNvSpPr>
            <p:nvPr/>
          </p:nvSpPr>
          <p:spPr bwMode="auto">
            <a:xfrm>
              <a:off x="3079000" y="4097277"/>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377" name="Rectangle 94"/>
            <p:cNvSpPr>
              <a:spLocks noChangeArrowheads="1"/>
            </p:cNvSpPr>
            <p:nvPr/>
          </p:nvSpPr>
          <p:spPr bwMode="auto">
            <a:xfrm>
              <a:off x="5097566" y="3898947"/>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378" name="Rectangle 93"/>
            <p:cNvSpPr>
              <a:spLocks noChangeArrowheads="1"/>
            </p:cNvSpPr>
            <p:nvPr/>
          </p:nvSpPr>
          <p:spPr bwMode="auto">
            <a:xfrm>
              <a:off x="4753202" y="3898947"/>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379" name="Rectangle 92"/>
            <p:cNvSpPr>
              <a:spLocks noChangeArrowheads="1"/>
            </p:cNvSpPr>
            <p:nvPr/>
          </p:nvSpPr>
          <p:spPr bwMode="auto">
            <a:xfrm>
              <a:off x="4408838" y="3898947"/>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380" name="Rectangle 91"/>
            <p:cNvSpPr>
              <a:spLocks noChangeArrowheads="1"/>
            </p:cNvSpPr>
            <p:nvPr/>
          </p:nvSpPr>
          <p:spPr bwMode="auto">
            <a:xfrm>
              <a:off x="4063917" y="3896609"/>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381" name="Rectangle 90"/>
            <p:cNvSpPr>
              <a:spLocks noChangeArrowheads="1"/>
            </p:cNvSpPr>
            <p:nvPr/>
          </p:nvSpPr>
          <p:spPr bwMode="auto">
            <a:xfrm>
              <a:off x="3724932" y="3895630"/>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382" name="Rectangle 89"/>
            <p:cNvSpPr>
              <a:spLocks noChangeArrowheads="1"/>
            </p:cNvSpPr>
            <p:nvPr/>
          </p:nvSpPr>
          <p:spPr bwMode="auto">
            <a:xfrm>
              <a:off x="3423364" y="3899500"/>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383" name="Rectangle 88"/>
            <p:cNvSpPr>
              <a:spLocks noChangeArrowheads="1"/>
            </p:cNvSpPr>
            <p:nvPr/>
          </p:nvSpPr>
          <p:spPr bwMode="auto">
            <a:xfrm>
              <a:off x="3079000" y="3899500"/>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7384" name="Line 838"/>
            <p:cNvSpPr>
              <a:spLocks noChangeShapeType="1"/>
            </p:cNvSpPr>
            <p:nvPr/>
          </p:nvSpPr>
          <p:spPr bwMode="auto">
            <a:xfrm flipV="1">
              <a:off x="3065894" y="3706875"/>
              <a:ext cx="2395106"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385" name="Rectangle 122"/>
            <p:cNvSpPr>
              <a:spLocks noChangeArrowheads="1"/>
            </p:cNvSpPr>
            <p:nvPr/>
          </p:nvSpPr>
          <p:spPr bwMode="auto">
            <a:xfrm>
              <a:off x="5082340" y="4714611"/>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7386" name="Rectangle 121"/>
            <p:cNvSpPr>
              <a:spLocks noChangeArrowheads="1"/>
            </p:cNvSpPr>
            <p:nvPr/>
          </p:nvSpPr>
          <p:spPr bwMode="auto">
            <a:xfrm>
              <a:off x="4737977" y="4714611"/>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7387" name="Rectangle 120"/>
            <p:cNvSpPr>
              <a:spLocks noChangeArrowheads="1"/>
            </p:cNvSpPr>
            <p:nvPr/>
          </p:nvSpPr>
          <p:spPr bwMode="auto">
            <a:xfrm>
              <a:off x="4410184" y="4714611"/>
              <a:ext cx="344364"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7388" name="Rectangle 119"/>
            <p:cNvSpPr>
              <a:spLocks noChangeArrowheads="1"/>
            </p:cNvSpPr>
            <p:nvPr/>
          </p:nvSpPr>
          <p:spPr bwMode="auto">
            <a:xfrm>
              <a:off x="4070516" y="4715069"/>
              <a:ext cx="344363" cy="230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grpSp>
        <p:nvGrpSpPr>
          <p:cNvPr id="7181" name="Group 23"/>
          <p:cNvGrpSpPr>
            <a:grpSpLocks/>
          </p:cNvGrpSpPr>
          <p:nvPr/>
        </p:nvGrpSpPr>
        <p:grpSpPr bwMode="auto">
          <a:xfrm>
            <a:off x="2995613" y="5214938"/>
            <a:ext cx="2455862" cy="1404937"/>
            <a:chOff x="2995613" y="5214933"/>
            <a:chExt cx="2455347" cy="1405347"/>
          </a:xfrm>
        </p:grpSpPr>
        <p:sp>
          <p:nvSpPr>
            <p:cNvPr id="7302" name="Rectangle 2"/>
            <p:cNvSpPr>
              <a:spLocks noChangeArrowheads="1"/>
            </p:cNvSpPr>
            <p:nvPr/>
          </p:nvSpPr>
          <p:spPr bwMode="auto">
            <a:xfrm>
              <a:off x="5064125" y="5340345"/>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303" name="Rectangle 3"/>
            <p:cNvSpPr>
              <a:spLocks noChangeArrowheads="1"/>
            </p:cNvSpPr>
            <p:nvPr/>
          </p:nvSpPr>
          <p:spPr bwMode="auto">
            <a:xfrm>
              <a:off x="4719638" y="5340345"/>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304" name="Rectangle 4"/>
            <p:cNvSpPr>
              <a:spLocks noChangeArrowheads="1"/>
            </p:cNvSpPr>
            <p:nvPr/>
          </p:nvSpPr>
          <p:spPr bwMode="auto">
            <a:xfrm>
              <a:off x="4375150" y="5340345"/>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305" name="Rectangle 5"/>
            <p:cNvSpPr>
              <a:spLocks noChangeArrowheads="1"/>
            </p:cNvSpPr>
            <p:nvPr/>
          </p:nvSpPr>
          <p:spPr bwMode="auto">
            <a:xfrm>
              <a:off x="4029075" y="5340345"/>
              <a:ext cx="346075"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306" name="Rectangle 6"/>
            <p:cNvSpPr>
              <a:spLocks noChangeArrowheads="1"/>
            </p:cNvSpPr>
            <p:nvPr/>
          </p:nvSpPr>
          <p:spPr bwMode="auto">
            <a:xfrm>
              <a:off x="3684588" y="5340345"/>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307" name="Rectangle 7"/>
            <p:cNvSpPr>
              <a:spLocks noChangeArrowheads="1"/>
            </p:cNvSpPr>
            <p:nvPr/>
          </p:nvSpPr>
          <p:spPr bwMode="auto">
            <a:xfrm>
              <a:off x="3340100" y="5340345"/>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308" name="Rectangle 8"/>
            <p:cNvSpPr>
              <a:spLocks noChangeArrowheads="1"/>
            </p:cNvSpPr>
            <p:nvPr/>
          </p:nvSpPr>
          <p:spPr bwMode="auto">
            <a:xfrm>
              <a:off x="2995613" y="5340345"/>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309" name="Rectangle 9"/>
            <p:cNvSpPr>
              <a:spLocks noChangeArrowheads="1"/>
            </p:cNvSpPr>
            <p:nvPr/>
          </p:nvSpPr>
          <p:spPr bwMode="auto">
            <a:xfrm>
              <a:off x="2995613" y="5214933"/>
              <a:ext cx="2413000"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November 2016</a:t>
              </a:r>
            </a:p>
            <a:p>
              <a:pPr algn="ctr" eaLnBrk="1" fontAlgn="b" hangingPunct="1">
                <a:spcBef>
                  <a:spcPct val="0"/>
                </a:spcBef>
                <a:buFontTx/>
                <a:buNone/>
              </a:pPr>
              <a:endParaRPr lang="en-US" altLang="en-US" sz="1000" b="1"/>
            </a:p>
          </p:txBody>
        </p:sp>
        <p:sp>
          <p:nvSpPr>
            <p:cNvPr id="7310" name="Rectangle 111"/>
            <p:cNvSpPr>
              <a:spLocks noChangeArrowheads="1"/>
            </p:cNvSpPr>
            <p:nvPr/>
          </p:nvSpPr>
          <p:spPr bwMode="auto">
            <a:xfrm>
              <a:off x="3722716" y="6390092"/>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311" name="Rectangle 110"/>
            <p:cNvSpPr>
              <a:spLocks noChangeArrowheads="1"/>
            </p:cNvSpPr>
            <p:nvPr/>
          </p:nvSpPr>
          <p:spPr bwMode="auto">
            <a:xfrm>
              <a:off x="3375826" y="6383785"/>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312" name="Rectangle 109"/>
            <p:cNvSpPr>
              <a:spLocks noChangeArrowheads="1"/>
            </p:cNvSpPr>
            <p:nvPr/>
          </p:nvSpPr>
          <p:spPr bwMode="auto">
            <a:xfrm>
              <a:off x="3031338" y="6383785"/>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313" name="Rectangle 108"/>
            <p:cNvSpPr>
              <a:spLocks noChangeArrowheads="1"/>
            </p:cNvSpPr>
            <p:nvPr/>
          </p:nvSpPr>
          <p:spPr bwMode="auto">
            <a:xfrm>
              <a:off x="5095313" y="6156527"/>
              <a:ext cx="346075"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314" name="Rectangle 107"/>
            <p:cNvSpPr>
              <a:spLocks noChangeArrowheads="1"/>
            </p:cNvSpPr>
            <p:nvPr/>
          </p:nvSpPr>
          <p:spPr bwMode="auto">
            <a:xfrm>
              <a:off x="4750826" y="6156527"/>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315" name="Rectangle 106"/>
            <p:cNvSpPr>
              <a:spLocks noChangeArrowheads="1"/>
            </p:cNvSpPr>
            <p:nvPr/>
          </p:nvSpPr>
          <p:spPr bwMode="auto">
            <a:xfrm>
              <a:off x="4378507" y="6160279"/>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316" name="Rectangle 105"/>
            <p:cNvSpPr>
              <a:spLocks noChangeArrowheads="1"/>
            </p:cNvSpPr>
            <p:nvPr/>
          </p:nvSpPr>
          <p:spPr bwMode="auto">
            <a:xfrm>
              <a:off x="4035607" y="6161867"/>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317" name="Rectangle 104"/>
            <p:cNvSpPr>
              <a:spLocks noChangeArrowheads="1"/>
            </p:cNvSpPr>
            <p:nvPr/>
          </p:nvSpPr>
          <p:spPr bwMode="auto">
            <a:xfrm>
              <a:off x="3722716" y="6166629"/>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318" name="Rectangle 103"/>
            <p:cNvSpPr>
              <a:spLocks noChangeArrowheads="1"/>
            </p:cNvSpPr>
            <p:nvPr/>
          </p:nvSpPr>
          <p:spPr bwMode="auto">
            <a:xfrm>
              <a:off x="3375826" y="6167046"/>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319" name="Rectangle 102"/>
            <p:cNvSpPr>
              <a:spLocks noChangeArrowheads="1"/>
            </p:cNvSpPr>
            <p:nvPr/>
          </p:nvSpPr>
          <p:spPr bwMode="auto">
            <a:xfrm>
              <a:off x="3031338" y="6167046"/>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320" name="Rectangle 101"/>
            <p:cNvSpPr>
              <a:spLocks noChangeArrowheads="1"/>
            </p:cNvSpPr>
            <p:nvPr/>
          </p:nvSpPr>
          <p:spPr bwMode="auto">
            <a:xfrm>
              <a:off x="5095313" y="5939788"/>
              <a:ext cx="346075"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321" name="Rectangle 100"/>
            <p:cNvSpPr>
              <a:spLocks noChangeArrowheads="1"/>
            </p:cNvSpPr>
            <p:nvPr/>
          </p:nvSpPr>
          <p:spPr bwMode="auto">
            <a:xfrm>
              <a:off x="4750826" y="5939788"/>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322" name="Rectangle 99"/>
            <p:cNvSpPr>
              <a:spLocks noChangeArrowheads="1"/>
            </p:cNvSpPr>
            <p:nvPr/>
          </p:nvSpPr>
          <p:spPr bwMode="auto">
            <a:xfrm>
              <a:off x="4378507" y="5943540"/>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323" name="Rectangle 98"/>
            <p:cNvSpPr>
              <a:spLocks noChangeArrowheads="1"/>
            </p:cNvSpPr>
            <p:nvPr/>
          </p:nvSpPr>
          <p:spPr bwMode="auto">
            <a:xfrm>
              <a:off x="4035607" y="5946715"/>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324" name="Rectangle 97"/>
            <p:cNvSpPr>
              <a:spLocks noChangeArrowheads="1"/>
            </p:cNvSpPr>
            <p:nvPr/>
          </p:nvSpPr>
          <p:spPr bwMode="auto">
            <a:xfrm>
              <a:off x="3722716" y="5949889"/>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325" name="Rectangle 96"/>
            <p:cNvSpPr>
              <a:spLocks noChangeArrowheads="1"/>
            </p:cNvSpPr>
            <p:nvPr/>
          </p:nvSpPr>
          <p:spPr bwMode="auto">
            <a:xfrm>
              <a:off x="3375826" y="5950306"/>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326" name="Rectangle 95"/>
            <p:cNvSpPr>
              <a:spLocks noChangeArrowheads="1"/>
            </p:cNvSpPr>
            <p:nvPr/>
          </p:nvSpPr>
          <p:spPr bwMode="auto">
            <a:xfrm>
              <a:off x="3031338" y="5950306"/>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327" name="Rectangle 94"/>
            <p:cNvSpPr>
              <a:spLocks noChangeArrowheads="1"/>
            </p:cNvSpPr>
            <p:nvPr/>
          </p:nvSpPr>
          <p:spPr bwMode="auto">
            <a:xfrm>
              <a:off x="5095313" y="5723048"/>
              <a:ext cx="346075"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328" name="Rectangle 93"/>
            <p:cNvSpPr>
              <a:spLocks noChangeArrowheads="1"/>
            </p:cNvSpPr>
            <p:nvPr/>
          </p:nvSpPr>
          <p:spPr bwMode="auto">
            <a:xfrm>
              <a:off x="4750826" y="5723048"/>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329" name="Rectangle 92"/>
            <p:cNvSpPr>
              <a:spLocks noChangeArrowheads="1"/>
            </p:cNvSpPr>
            <p:nvPr/>
          </p:nvSpPr>
          <p:spPr bwMode="auto">
            <a:xfrm>
              <a:off x="4378507" y="5726800"/>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330" name="Rectangle 91"/>
            <p:cNvSpPr>
              <a:spLocks noChangeArrowheads="1"/>
            </p:cNvSpPr>
            <p:nvPr/>
          </p:nvSpPr>
          <p:spPr bwMode="auto">
            <a:xfrm>
              <a:off x="4035607" y="5729975"/>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331" name="Rectangle 90"/>
            <p:cNvSpPr>
              <a:spLocks noChangeArrowheads="1"/>
            </p:cNvSpPr>
            <p:nvPr/>
          </p:nvSpPr>
          <p:spPr bwMode="auto">
            <a:xfrm>
              <a:off x="3722716" y="5733150"/>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332" name="Rectangle 89"/>
            <p:cNvSpPr>
              <a:spLocks noChangeArrowheads="1"/>
            </p:cNvSpPr>
            <p:nvPr/>
          </p:nvSpPr>
          <p:spPr bwMode="auto">
            <a:xfrm>
              <a:off x="3375826" y="5740291"/>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333" name="Rectangle 88"/>
            <p:cNvSpPr>
              <a:spLocks noChangeArrowheads="1"/>
            </p:cNvSpPr>
            <p:nvPr/>
          </p:nvSpPr>
          <p:spPr bwMode="auto">
            <a:xfrm>
              <a:off x="3031338" y="5740291"/>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334" name="Rectangle 87"/>
            <p:cNvSpPr>
              <a:spLocks noChangeArrowheads="1"/>
            </p:cNvSpPr>
            <p:nvPr/>
          </p:nvSpPr>
          <p:spPr bwMode="auto">
            <a:xfrm>
              <a:off x="5095313" y="5513033"/>
              <a:ext cx="346075"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335" name="Rectangle 86"/>
            <p:cNvSpPr>
              <a:spLocks noChangeArrowheads="1"/>
            </p:cNvSpPr>
            <p:nvPr/>
          </p:nvSpPr>
          <p:spPr bwMode="auto">
            <a:xfrm>
              <a:off x="4750826" y="5513033"/>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336" name="Rectangle 85"/>
            <p:cNvSpPr>
              <a:spLocks noChangeArrowheads="1"/>
            </p:cNvSpPr>
            <p:nvPr/>
          </p:nvSpPr>
          <p:spPr bwMode="auto">
            <a:xfrm>
              <a:off x="4378507" y="5516785"/>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337" name="Rectangle 84"/>
            <p:cNvSpPr>
              <a:spLocks noChangeArrowheads="1"/>
            </p:cNvSpPr>
            <p:nvPr/>
          </p:nvSpPr>
          <p:spPr bwMode="auto">
            <a:xfrm>
              <a:off x="4035607" y="5519960"/>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338" name="Rectangle 83"/>
            <p:cNvSpPr>
              <a:spLocks noChangeArrowheads="1"/>
            </p:cNvSpPr>
            <p:nvPr/>
          </p:nvSpPr>
          <p:spPr bwMode="auto">
            <a:xfrm>
              <a:off x="3722716" y="5523134"/>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339" name="Rectangle 82"/>
            <p:cNvSpPr>
              <a:spLocks noChangeArrowheads="1"/>
            </p:cNvSpPr>
            <p:nvPr/>
          </p:nvSpPr>
          <p:spPr bwMode="auto">
            <a:xfrm>
              <a:off x="3375826" y="5530275"/>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7340" name="Rectangle 81"/>
            <p:cNvSpPr>
              <a:spLocks noChangeArrowheads="1"/>
            </p:cNvSpPr>
            <p:nvPr/>
          </p:nvSpPr>
          <p:spPr bwMode="auto">
            <a:xfrm>
              <a:off x="3031338" y="5530275"/>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31</a:t>
              </a:r>
              <a:endParaRPr lang="en-US" altLang="en-US" sz="1000"/>
            </a:p>
          </p:txBody>
        </p:sp>
        <p:sp>
          <p:nvSpPr>
            <p:cNvPr id="7341" name="Rectangle 114"/>
            <p:cNvSpPr>
              <a:spLocks noChangeArrowheads="1"/>
            </p:cNvSpPr>
            <p:nvPr/>
          </p:nvSpPr>
          <p:spPr bwMode="auto">
            <a:xfrm>
              <a:off x="5106473" y="6372202"/>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7342" name="Rectangle 113"/>
            <p:cNvSpPr>
              <a:spLocks noChangeArrowheads="1"/>
            </p:cNvSpPr>
            <p:nvPr/>
          </p:nvSpPr>
          <p:spPr bwMode="auto">
            <a:xfrm>
              <a:off x="4761985" y="6372202"/>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7343" name="Rectangle 112"/>
            <p:cNvSpPr>
              <a:spLocks noChangeArrowheads="1"/>
            </p:cNvSpPr>
            <p:nvPr/>
          </p:nvSpPr>
          <p:spPr bwMode="auto">
            <a:xfrm>
              <a:off x="4391254" y="6375954"/>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7344" name="Rectangle 112"/>
            <p:cNvSpPr>
              <a:spLocks noChangeArrowheads="1"/>
            </p:cNvSpPr>
            <p:nvPr/>
          </p:nvSpPr>
          <p:spPr bwMode="auto">
            <a:xfrm>
              <a:off x="4047780" y="6379128"/>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sp>
        <p:nvSpPr>
          <p:cNvPr id="7258" name="Rectangle 9"/>
          <p:cNvSpPr>
            <a:spLocks noChangeArrowheads="1"/>
          </p:cNvSpPr>
          <p:nvPr/>
        </p:nvSpPr>
        <p:spPr bwMode="auto">
          <a:xfrm>
            <a:off x="2963242" y="1918353"/>
            <a:ext cx="2445358" cy="123760"/>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dirty="0"/>
              <a:t>May 2016</a:t>
            </a:r>
          </a:p>
        </p:txBody>
      </p:sp>
      <p:grpSp>
        <p:nvGrpSpPr>
          <p:cNvPr id="2" name="Group 1"/>
          <p:cNvGrpSpPr/>
          <p:nvPr/>
        </p:nvGrpSpPr>
        <p:grpSpPr>
          <a:xfrm>
            <a:off x="2954338" y="2062107"/>
            <a:ext cx="2506662" cy="1441506"/>
            <a:chOff x="2954338" y="2062107"/>
            <a:chExt cx="2506662" cy="1441506"/>
          </a:xfrm>
        </p:grpSpPr>
        <p:sp>
          <p:nvSpPr>
            <p:cNvPr id="7251" name="Rectangle 2"/>
            <p:cNvSpPr>
              <a:spLocks noChangeArrowheads="1"/>
            </p:cNvSpPr>
            <p:nvPr/>
          </p:nvSpPr>
          <p:spPr bwMode="auto">
            <a:xfrm>
              <a:off x="5059263" y="2077973"/>
              <a:ext cx="349337" cy="12534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252" name="Rectangle 3"/>
            <p:cNvSpPr>
              <a:spLocks noChangeArrowheads="1"/>
            </p:cNvSpPr>
            <p:nvPr/>
          </p:nvSpPr>
          <p:spPr bwMode="auto">
            <a:xfrm>
              <a:off x="4709926" y="2077973"/>
              <a:ext cx="349337" cy="12534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253" name="Rectangle 4"/>
            <p:cNvSpPr>
              <a:spLocks noChangeArrowheads="1"/>
            </p:cNvSpPr>
            <p:nvPr/>
          </p:nvSpPr>
          <p:spPr bwMode="auto">
            <a:xfrm>
              <a:off x="4360590" y="2077973"/>
              <a:ext cx="349337" cy="12534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254" name="Rectangle 5"/>
            <p:cNvSpPr>
              <a:spLocks noChangeArrowheads="1"/>
            </p:cNvSpPr>
            <p:nvPr/>
          </p:nvSpPr>
          <p:spPr bwMode="auto">
            <a:xfrm>
              <a:off x="4011253" y="2077973"/>
              <a:ext cx="349337" cy="12534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255" name="Rectangle 6"/>
            <p:cNvSpPr>
              <a:spLocks noChangeArrowheads="1"/>
            </p:cNvSpPr>
            <p:nvPr/>
          </p:nvSpPr>
          <p:spPr bwMode="auto">
            <a:xfrm>
              <a:off x="3661916" y="2077973"/>
              <a:ext cx="349337" cy="12534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256" name="Rectangle 7"/>
            <p:cNvSpPr>
              <a:spLocks noChangeArrowheads="1"/>
            </p:cNvSpPr>
            <p:nvPr/>
          </p:nvSpPr>
          <p:spPr bwMode="auto">
            <a:xfrm>
              <a:off x="3312579" y="2077973"/>
              <a:ext cx="349337" cy="12534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257" name="Rectangle 8"/>
            <p:cNvSpPr>
              <a:spLocks noChangeArrowheads="1"/>
            </p:cNvSpPr>
            <p:nvPr/>
          </p:nvSpPr>
          <p:spPr bwMode="auto">
            <a:xfrm>
              <a:off x="2963242" y="2077973"/>
              <a:ext cx="349337" cy="125347"/>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259" name="Rectangle 135"/>
            <p:cNvSpPr>
              <a:spLocks noChangeArrowheads="1"/>
            </p:cNvSpPr>
            <p:nvPr/>
          </p:nvSpPr>
          <p:spPr bwMode="auto">
            <a:xfrm>
              <a:off x="4686859" y="2219202"/>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7260" name="Rectangle 134"/>
            <p:cNvSpPr>
              <a:spLocks noChangeArrowheads="1"/>
            </p:cNvSpPr>
            <p:nvPr/>
          </p:nvSpPr>
          <p:spPr bwMode="auto">
            <a:xfrm>
              <a:off x="4337522" y="2219202"/>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7261" name="Rectangle 133"/>
            <p:cNvSpPr>
              <a:spLocks noChangeArrowheads="1"/>
            </p:cNvSpPr>
            <p:nvPr/>
          </p:nvSpPr>
          <p:spPr bwMode="auto">
            <a:xfrm>
              <a:off x="3991361" y="2219202"/>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7262" name="Rectangle 132"/>
            <p:cNvSpPr>
              <a:spLocks noChangeArrowheads="1"/>
            </p:cNvSpPr>
            <p:nvPr/>
          </p:nvSpPr>
          <p:spPr bwMode="auto">
            <a:xfrm>
              <a:off x="3615786" y="2225036"/>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7263" name="Rectangle 131"/>
            <p:cNvSpPr>
              <a:spLocks noChangeArrowheads="1"/>
            </p:cNvSpPr>
            <p:nvPr/>
          </p:nvSpPr>
          <p:spPr bwMode="auto">
            <a:xfrm>
              <a:off x="3303675" y="3268827"/>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7264" name="Rectangle 130"/>
            <p:cNvSpPr>
              <a:spLocks noChangeArrowheads="1"/>
            </p:cNvSpPr>
            <p:nvPr/>
          </p:nvSpPr>
          <p:spPr bwMode="auto">
            <a:xfrm>
              <a:off x="2954338" y="3268827"/>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265" name="Rectangle 129"/>
            <p:cNvSpPr>
              <a:spLocks noChangeArrowheads="1"/>
            </p:cNvSpPr>
            <p:nvPr/>
          </p:nvSpPr>
          <p:spPr bwMode="auto">
            <a:xfrm>
              <a:off x="5034062" y="3066780"/>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266" name="Rectangle 128"/>
            <p:cNvSpPr>
              <a:spLocks noChangeArrowheads="1"/>
            </p:cNvSpPr>
            <p:nvPr/>
          </p:nvSpPr>
          <p:spPr bwMode="auto">
            <a:xfrm>
              <a:off x="4684725" y="3066780"/>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267" name="Rectangle 127"/>
            <p:cNvSpPr>
              <a:spLocks noChangeArrowheads="1"/>
            </p:cNvSpPr>
            <p:nvPr/>
          </p:nvSpPr>
          <p:spPr bwMode="auto">
            <a:xfrm>
              <a:off x="4335388" y="3066780"/>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268" name="Rectangle 126"/>
            <p:cNvSpPr>
              <a:spLocks noChangeArrowheads="1"/>
            </p:cNvSpPr>
            <p:nvPr/>
          </p:nvSpPr>
          <p:spPr bwMode="auto">
            <a:xfrm>
              <a:off x="3989227" y="3065194"/>
              <a:ext cx="349337" cy="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269" name="Rectangle 125"/>
            <p:cNvSpPr>
              <a:spLocks noChangeArrowheads="1"/>
            </p:cNvSpPr>
            <p:nvPr/>
          </p:nvSpPr>
          <p:spPr bwMode="auto">
            <a:xfrm>
              <a:off x="3605436" y="3066781"/>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270" name="Rectangle 124"/>
            <p:cNvSpPr>
              <a:spLocks noChangeArrowheads="1"/>
            </p:cNvSpPr>
            <p:nvPr/>
          </p:nvSpPr>
          <p:spPr bwMode="auto">
            <a:xfrm>
              <a:off x="3303675" y="3069914"/>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271" name="Rectangle 123"/>
            <p:cNvSpPr>
              <a:spLocks noChangeArrowheads="1"/>
            </p:cNvSpPr>
            <p:nvPr/>
          </p:nvSpPr>
          <p:spPr bwMode="auto">
            <a:xfrm>
              <a:off x="2954338" y="3069914"/>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272" name="Rectangle 122"/>
            <p:cNvSpPr>
              <a:spLocks noChangeArrowheads="1"/>
            </p:cNvSpPr>
            <p:nvPr/>
          </p:nvSpPr>
          <p:spPr bwMode="auto">
            <a:xfrm>
              <a:off x="5034062" y="2852290"/>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273" name="Rectangle 121"/>
            <p:cNvSpPr>
              <a:spLocks noChangeArrowheads="1"/>
            </p:cNvSpPr>
            <p:nvPr/>
          </p:nvSpPr>
          <p:spPr bwMode="auto">
            <a:xfrm>
              <a:off x="4684725" y="2852290"/>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274" name="Rectangle 120"/>
            <p:cNvSpPr>
              <a:spLocks noChangeArrowheads="1"/>
            </p:cNvSpPr>
            <p:nvPr/>
          </p:nvSpPr>
          <p:spPr bwMode="auto">
            <a:xfrm>
              <a:off x="4335388" y="2852290"/>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275" name="Rectangle 119"/>
            <p:cNvSpPr>
              <a:spLocks noChangeArrowheads="1"/>
            </p:cNvSpPr>
            <p:nvPr/>
          </p:nvSpPr>
          <p:spPr bwMode="auto">
            <a:xfrm>
              <a:off x="3989227" y="2850702"/>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276" name="Rectangle 118"/>
            <p:cNvSpPr>
              <a:spLocks noChangeArrowheads="1"/>
            </p:cNvSpPr>
            <p:nvPr/>
          </p:nvSpPr>
          <p:spPr bwMode="auto">
            <a:xfrm>
              <a:off x="3605436" y="2852290"/>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277" name="Rectangle 117"/>
            <p:cNvSpPr>
              <a:spLocks noChangeArrowheads="1"/>
            </p:cNvSpPr>
            <p:nvPr/>
          </p:nvSpPr>
          <p:spPr bwMode="auto">
            <a:xfrm>
              <a:off x="3303675" y="2855423"/>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278" name="Rectangle 116"/>
            <p:cNvSpPr>
              <a:spLocks noChangeArrowheads="1"/>
            </p:cNvSpPr>
            <p:nvPr/>
          </p:nvSpPr>
          <p:spPr bwMode="auto">
            <a:xfrm>
              <a:off x="2954338" y="2855423"/>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279" name="Rectangle 115"/>
            <p:cNvSpPr>
              <a:spLocks noChangeArrowheads="1"/>
            </p:cNvSpPr>
            <p:nvPr/>
          </p:nvSpPr>
          <p:spPr bwMode="auto">
            <a:xfrm>
              <a:off x="5034062" y="2637799"/>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280" name="Rectangle 114"/>
            <p:cNvSpPr>
              <a:spLocks noChangeArrowheads="1"/>
            </p:cNvSpPr>
            <p:nvPr/>
          </p:nvSpPr>
          <p:spPr bwMode="auto">
            <a:xfrm>
              <a:off x="4684725" y="2637799"/>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281" name="Rectangle 113"/>
            <p:cNvSpPr>
              <a:spLocks noChangeArrowheads="1"/>
            </p:cNvSpPr>
            <p:nvPr/>
          </p:nvSpPr>
          <p:spPr bwMode="auto">
            <a:xfrm>
              <a:off x="4335388" y="2637799"/>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282" name="Rectangle 112"/>
            <p:cNvSpPr>
              <a:spLocks noChangeArrowheads="1"/>
            </p:cNvSpPr>
            <p:nvPr/>
          </p:nvSpPr>
          <p:spPr bwMode="auto">
            <a:xfrm>
              <a:off x="3989227" y="2636212"/>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283" name="Rectangle 111"/>
            <p:cNvSpPr>
              <a:spLocks noChangeArrowheads="1"/>
            </p:cNvSpPr>
            <p:nvPr/>
          </p:nvSpPr>
          <p:spPr bwMode="auto">
            <a:xfrm>
              <a:off x="3605436" y="2637800"/>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284" name="Rectangle 110"/>
            <p:cNvSpPr>
              <a:spLocks noChangeArrowheads="1"/>
            </p:cNvSpPr>
            <p:nvPr/>
          </p:nvSpPr>
          <p:spPr bwMode="auto">
            <a:xfrm>
              <a:off x="3303675" y="2640933"/>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285" name="Rectangle 109"/>
            <p:cNvSpPr>
              <a:spLocks noChangeArrowheads="1"/>
            </p:cNvSpPr>
            <p:nvPr/>
          </p:nvSpPr>
          <p:spPr bwMode="auto">
            <a:xfrm>
              <a:off x="2954338" y="2640933"/>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286" name="Rectangle 108"/>
            <p:cNvSpPr>
              <a:spLocks noChangeArrowheads="1"/>
            </p:cNvSpPr>
            <p:nvPr/>
          </p:nvSpPr>
          <p:spPr bwMode="auto">
            <a:xfrm>
              <a:off x="5034062" y="2428501"/>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287" name="Rectangle 107"/>
            <p:cNvSpPr>
              <a:spLocks noChangeArrowheads="1"/>
            </p:cNvSpPr>
            <p:nvPr/>
          </p:nvSpPr>
          <p:spPr bwMode="auto">
            <a:xfrm>
              <a:off x="4684725" y="2428501"/>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288" name="Rectangle 106"/>
            <p:cNvSpPr>
              <a:spLocks noChangeArrowheads="1"/>
            </p:cNvSpPr>
            <p:nvPr/>
          </p:nvSpPr>
          <p:spPr bwMode="auto">
            <a:xfrm>
              <a:off x="4335388" y="2428501"/>
              <a:ext cx="349337" cy="230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289" name="Rectangle 105"/>
            <p:cNvSpPr>
              <a:spLocks noChangeArrowheads="1"/>
            </p:cNvSpPr>
            <p:nvPr/>
          </p:nvSpPr>
          <p:spPr bwMode="auto">
            <a:xfrm>
              <a:off x="3989227" y="2428501"/>
              <a:ext cx="349337" cy="2284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290" name="Rectangle 104"/>
            <p:cNvSpPr>
              <a:spLocks noChangeArrowheads="1"/>
            </p:cNvSpPr>
            <p:nvPr/>
          </p:nvSpPr>
          <p:spPr bwMode="auto">
            <a:xfrm>
              <a:off x="3605436" y="2428501"/>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291" name="Rectangle 103"/>
            <p:cNvSpPr>
              <a:spLocks noChangeArrowheads="1"/>
            </p:cNvSpPr>
            <p:nvPr/>
          </p:nvSpPr>
          <p:spPr bwMode="auto">
            <a:xfrm>
              <a:off x="3303675" y="2431634"/>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292" name="Rectangle 102"/>
            <p:cNvSpPr>
              <a:spLocks noChangeArrowheads="1"/>
            </p:cNvSpPr>
            <p:nvPr/>
          </p:nvSpPr>
          <p:spPr bwMode="auto">
            <a:xfrm>
              <a:off x="2954338" y="2431634"/>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293" name="Rectangle 101"/>
            <p:cNvSpPr>
              <a:spLocks noChangeArrowheads="1"/>
            </p:cNvSpPr>
            <p:nvPr/>
          </p:nvSpPr>
          <p:spPr bwMode="auto">
            <a:xfrm>
              <a:off x="5036195" y="2219202"/>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7294" name="Line 838"/>
            <p:cNvSpPr>
              <a:spLocks noChangeShapeType="1"/>
            </p:cNvSpPr>
            <p:nvPr/>
          </p:nvSpPr>
          <p:spPr bwMode="auto">
            <a:xfrm flipV="1">
              <a:off x="3064867" y="2062107"/>
              <a:ext cx="2396133"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95" name="Rectangle 133"/>
            <p:cNvSpPr>
              <a:spLocks noChangeArrowheads="1"/>
            </p:cNvSpPr>
            <p:nvPr/>
          </p:nvSpPr>
          <p:spPr bwMode="auto">
            <a:xfrm>
              <a:off x="3333039" y="2221521"/>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26</a:t>
              </a:r>
              <a:endParaRPr lang="en-US" altLang="en-US" sz="1000"/>
            </a:p>
          </p:txBody>
        </p:sp>
        <p:sp>
          <p:nvSpPr>
            <p:cNvPr id="7296" name="Rectangle 132"/>
            <p:cNvSpPr>
              <a:spLocks noChangeArrowheads="1"/>
            </p:cNvSpPr>
            <p:nvPr/>
          </p:nvSpPr>
          <p:spPr bwMode="auto">
            <a:xfrm>
              <a:off x="2957465" y="2227355"/>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25</a:t>
              </a:r>
              <a:endParaRPr lang="en-US" altLang="en-US" sz="1000"/>
            </a:p>
          </p:txBody>
        </p:sp>
        <p:sp>
          <p:nvSpPr>
            <p:cNvPr id="7297" name="Rectangle 134"/>
            <p:cNvSpPr>
              <a:spLocks noChangeArrowheads="1"/>
            </p:cNvSpPr>
            <p:nvPr/>
          </p:nvSpPr>
          <p:spPr bwMode="auto">
            <a:xfrm>
              <a:off x="5058925" y="3265392"/>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sp>
          <p:nvSpPr>
            <p:cNvPr id="7298" name="Rectangle 133"/>
            <p:cNvSpPr>
              <a:spLocks noChangeArrowheads="1"/>
            </p:cNvSpPr>
            <p:nvPr/>
          </p:nvSpPr>
          <p:spPr bwMode="auto">
            <a:xfrm>
              <a:off x="4712764" y="3265392"/>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7299" name="Rectangle 132"/>
            <p:cNvSpPr>
              <a:spLocks noChangeArrowheads="1"/>
            </p:cNvSpPr>
            <p:nvPr/>
          </p:nvSpPr>
          <p:spPr bwMode="auto">
            <a:xfrm>
              <a:off x="4337190" y="3271226"/>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7300" name="Rectangle 133"/>
            <p:cNvSpPr>
              <a:spLocks noChangeArrowheads="1"/>
            </p:cNvSpPr>
            <p:nvPr/>
          </p:nvSpPr>
          <p:spPr bwMode="auto">
            <a:xfrm>
              <a:off x="3992087" y="3267711"/>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sp>
          <p:nvSpPr>
            <p:cNvPr id="7301" name="Rectangle 132"/>
            <p:cNvSpPr>
              <a:spLocks noChangeArrowheads="1"/>
            </p:cNvSpPr>
            <p:nvPr/>
          </p:nvSpPr>
          <p:spPr bwMode="auto">
            <a:xfrm>
              <a:off x="3616513" y="3273545"/>
              <a:ext cx="349337" cy="230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grpSp>
      <p:grpSp>
        <p:nvGrpSpPr>
          <p:cNvPr id="7183" name="Group 22"/>
          <p:cNvGrpSpPr>
            <a:grpSpLocks/>
          </p:cNvGrpSpPr>
          <p:nvPr/>
        </p:nvGrpSpPr>
        <p:grpSpPr bwMode="auto">
          <a:xfrm>
            <a:off x="301625" y="5214938"/>
            <a:ext cx="2411413" cy="1617662"/>
            <a:chOff x="301625" y="5214933"/>
            <a:chExt cx="2411413" cy="1617969"/>
          </a:xfrm>
        </p:grpSpPr>
        <p:sp>
          <p:nvSpPr>
            <p:cNvPr id="7201" name="Rectangle 2"/>
            <p:cNvSpPr>
              <a:spLocks noChangeArrowheads="1"/>
            </p:cNvSpPr>
            <p:nvPr/>
          </p:nvSpPr>
          <p:spPr bwMode="auto">
            <a:xfrm>
              <a:off x="2368550" y="5340345"/>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202" name="Rectangle 3"/>
            <p:cNvSpPr>
              <a:spLocks noChangeArrowheads="1"/>
            </p:cNvSpPr>
            <p:nvPr/>
          </p:nvSpPr>
          <p:spPr bwMode="auto">
            <a:xfrm>
              <a:off x="2024063" y="5340345"/>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S</a:t>
              </a:r>
              <a:endParaRPr lang="en-US" altLang="en-US" sz="1000" b="1"/>
            </a:p>
          </p:txBody>
        </p:sp>
        <p:sp>
          <p:nvSpPr>
            <p:cNvPr id="7203" name="Rectangle 4"/>
            <p:cNvSpPr>
              <a:spLocks noChangeArrowheads="1"/>
            </p:cNvSpPr>
            <p:nvPr/>
          </p:nvSpPr>
          <p:spPr bwMode="auto">
            <a:xfrm>
              <a:off x="1679575" y="5340345"/>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F</a:t>
              </a:r>
              <a:endParaRPr lang="en-US" altLang="en-US" sz="1000" b="1"/>
            </a:p>
          </p:txBody>
        </p:sp>
        <p:sp>
          <p:nvSpPr>
            <p:cNvPr id="7204" name="Rectangle 5"/>
            <p:cNvSpPr>
              <a:spLocks noChangeArrowheads="1"/>
            </p:cNvSpPr>
            <p:nvPr/>
          </p:nvSpPr>
          <p:spPr bwMode="auto">
            <a:xfrm>
              <a:off x="1335088" y="5340345"/>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205" name="Rectangle 6"/>
            <p:cNvSpPr>
              <a:spLocks noChangeArrowheads="1"/>
            </p:cNvSpPr>
            <p:nvPr/>
          </p:nvSpPr>
          <p:spPr bwMode="auto">
            <a:xfrm>
              <a:off x="990600" y="5340345"/>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W</a:t>
              </a:r>
              <a:endParaRPr lang="en-US" altLang="en-US" sz="1000" b="1"/>
            </a:p>
          </p:txBody>
        </p:sp>
        <p:sp>
          <p:nvSpPr>
            <p:cNvPr id="7206" name="Rectangle 7"/>
            <p:cNvSpPr>
              <a:spLocks noChangeArrowheads="1"/>
            </p:cNvSpPr>
            <p:nvPr/>
          </p:nvSpPr>
          <p:spPr bwMode="auto">
            <a:xfrm>
              <a:off x="646113" y="5340345"/>
              <a:ext cx="344487"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cs typeface="Arial" panose="020B0604020202020204" pitchFamily="34" charset="0"/>
                </a:rPr>
                <a:t>T</a:t>
              </a:r>
              <a:endParaRPr lang="en-US" altLang="en-US" sz="1000" b="1"/>
            </a:p>
          </p:txBody>
        </p:sp>
        <p:sp>
          <p:nvSpPr>
            <p:cNvPr id="7207" name="Rectangle 8"/>
            <p:cNvSpPr>
              <a:spLocks noChangeArrowheads="1"/>
            </p:cNvSpPr>
            <p:nvPr/>
          </p:nvSpPr>
          <p:spPr bwMode="auto">
            <a:xfrm>
              <a:off x="301625" y="5340345"/>
              <a:ext cx="344488" cy="123825"/>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M</a:t>
              </a:r>
            </a:p>
          </p:txBody>
        </p:sp>
        <p:sp>
          <p:nvSpPr>
            <p:cNvPr id="7208" name="Rectangle 9"/>
            <p:cNvSpPr>
              <a:spLocks noChangeArrowheads="1"/>
            </p:cNvSpPr>
            <p:nvPr/>
          </p:nvSpPr>
          <p:spPr bwMode="auto">
            <a:xfrm>
              <a:off x="301625" y="5214933"/>
              <a:ext cx="2411413" cy="125412"/>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1000" b="1"/>
                <a:t>October 2016</a:t>
              </a:r>
            </a:p>
            <a:p>
              <a:pPr algn="ctr" eaLnBrk="1" fontAlgn="b" hangingPunct="1">
                <a:spcBef>
                  <a:spcPct val="0"/>
                </a:spcBef>
                <a:buFontTx/>
                <a:buNone/>
              </a:pPr>
              <a:endParaRPr lang="en-US" altLang="en-US" sz="1000" b="1"/>
            </a:p>
          </p:txBody>
        </p:sp>
        <p:sp>
          <p:nvSpPr>
            <p:cNvPr id="7209" name="Rectangle 127"/>
            <p:cNvSpPr>
              <a:spLocks noChangeArrowheads="1"/>
            </p:cNvSpPr>
            <p:nvPr/>
          </p:nvSpPr>
          <p:spPr bwMode="auto">
            <a:xfrm>
              <a:off x="1661141" y="5476668"/>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30</a:t>
              </a:r>
              <a:endParaRPr lang="en-US" altLang="en-US" sz="1000"/>
            </a:p>
          </p:txBody>
        </p:sp>
        <p:sp>
          <p:nvSpPr>
            <p:cNvPr id="7210" name="Rectangle 126"/>
            <p:cNvSpPr>
              <a:spLocks noChangeArrowheads="1"/>
            </p:cNvSpPr>
            <p:nvPr/>
          </p:nvSpPr>
          <p:spPr bwMode="auto">
            <a:xfrm>
              <a:off x="1311891" y="5476668"/>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29</a:t>
              </a:r>
              <a:endParaRPr lang="en-US" altLang="en-US" sz="1000"/>
            </a:p>
          </p:txBody>
        </p:sp>
        <p:sp>
          <p:nvSpPr>
            <p:cNvPr id="7211" name="Rectangle 125"/>
            <p:cNvSpPr>
              <a:spLocks noChangeArrowheads="1"/>
            </p:cNvSpPr>
            <p:nvPr/>
          </p:nvSpPr>
          <p:spPr bwMode="auto">
            <a:xfrm>
              <a:off x="995363" y="5483633"/>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28</a:t>
              </a:r>
              <a:endParaRPr lang="en-US" altLang="en-US" sz="1000"/>
            </a:p>
          </p:txBody>
        </p:sp>
        <p:sp>
          <p:nvSpPr>
            <p:cNvPr id="7212" name="Rectangle 124"/>
            <p:cNvSpPr>
              <a:spLocks noChangeArrowheads="1"/>
            </p:cNvSpPr>
            <p:nvPr/>
          </p:nvSpPr>
          <p:spPr bwMode="auto">
            <a:xfrm>
              <a:off x="702316" y="6602714"/>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1</a:t>
              </a:r>
              <a:endParaRPr lang="en-US" altLang="en-US" sz="1000"/>
            </a:p>
          </p:txBody>
        </p:sp>
        <p:sp>
          <p:nvSpPr>
            <p:cNvPr id="7213" name="Rectangle 123"/>
            <p:cNvSpPr>
              <a:spLocks noChangeArrowheads="1"/>
            </p:cNvSpPr>
            <p:nvPr/>
          </p:nvSpPr>
          <p:spPr bwMode="auto">
            <a:xfrm>
              <a:off x="357828" y="6602714"/>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31</a:t>
              </a:r>
              <a:endParaRPr lang="en-US" altLang="en-US" sz="1000"/>
            </a:p>
          </p:txBody>
        </p:sp>
        <p:sp>
          <p:nvSpPr>
            <p:cNvPr id="7214" name="Rectangle 122"/>
            <p:cNvSpPr>
              <a:spLocks noChangeArrowheads="1"/>
            </p:cNvSpPr>
            <p:nvPr/>
          </p:nvSpPr>
          <p:spPr bwMode="auto">
            <a:xfrm>
              <a:off x="2350116" y="6385072"/>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30</a:t>
              </a:r>
              <a:endParaRPr lang="en-US" altLang="en-US" sz="1000"/>
            </a:p>
          </p:txBody>
        </p:sp>
        <p:sp>
          <p:nvSpPr>
            <p:cNvPr id="7215" name="Rectangle 121"/>
            <p:cNvSpPr>
              <a:spLocks noChangeArrowheads="1"/>
            </p:cNvSpPr>
            <p:nvPr/>
          </p:nvSpPr>
          <p:spPr bwMode="auto">
            <a:xfrm>
              <a:off x="2005628" y="6385072"/>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29</a:t>
              </a:r>
              <a:endParaRPr lang="en-US" altLang="en-US" sz="1000"/>
            </a:p>
          </p:txBody>
        </p:sp>
        <p:sp>
          <p:nvSpPr>
            <p:cNvPr id="7216" name="Rectangle 120"/>
            <p:cNvSpPr>
              <a:spLocks noChangeArrowheads="1"/>
            </p:cNvSpPr>
            <p:nvPr/>
          </p:nvSpPr>
          <p:spPr bwMode="auto">
            <a:xfrm>
              <a:off x="1661141" y="6385072"/>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28</a:t>
              </a:r>
              <a:endParaRPr lang="en-US" altLang="en-US" sz="1000"/>
            </a:p>
          </p:txBody>
        </p:sp>
        <p:sp>
          <p:nvSpPr>
            <p:cNvPr id="7217" name="Rectangle 119"/>
            <p:cNvSpPr>
              <a:spLocks noChangeArrowheads="1"/>
            </p:cNvSpPr>
            <p:nvPr/>
          </p:nvSpPr>
          <p:spPr bwMode="auto">
            <a:xfrm>
              <a:off x="1315066" y="6383485"/>
              <a:ext cx="344487" cy="233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27</a:t>
              </a:r>
              <a:endParaRPr lang="en-US" altLang="en-US" sz="1000"/>
            </a:p>
          </p:txBody>
        </p:sp>
        <p:sp>
          <p:nvSpPr>
            <p:cNvPr id="7218" name="Rectangle 118"/>
            <p:cNvSpPr>
              <a:spLocks noChangeArrowheads="1"/>
            </p:cNvSpPr>
            <p:nvPr/>
          </p:nvSpPr>
          <p:spPr bwMode="auto">
            <a:xfrm>
              <a:off x="1001112" y="6395262"/>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26</a:t>
              </a:r>
              <a:endParaRPr lang="en-US" altLang="en-US" sz="1000"/>
            </a:p>
          </p:txBody>
        </p:sp>
        <p:sp>
          <p:nvSpPr>
            <p:cNvPr id="7219" name="Rectangle 117"/>
            <p:cNvSpPr>
              <a:spLocks noChangeArrowheads="1"/>
            </p:cNvSpPr>
            <p:nvPr/>
          </p:nvSpPr>
          <p:spPr bwMode="auto">
            <a:xfrm>
              <a:off x="702316" y="6384504"/>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25</a:t>
              </a:r>
              <a:endParaRPr lang="en-US" altLang="en-US" sz="1000"/>
            </a:p>
          </p:txBody>
        </p:sp>
        <p:sp>
          <p:nvSpPr>
            <p:cNvPr id="7220" name="Rectangle 116"/>
            <p:cNvSpPr>
              <a:spLocks noChangeArrowheads="1"/>
            </p:cNvSpPr>
            <p:nvPr/>
          </p:nvSpPr>
          <p:spPr bwMode="auto">
            <a:xfrm>
              <a:off x="357828" y="6384504"/>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24</a:t>
              </a:r>
              <a:endParaRPr lang="en-US" altLang="en-US" sz="1000"/>
            </a:p>
          </p:txBody>
        </p:sp>
        <p:sp>
          <p:nvSpPr>
            <p:cNvPr id="7221" name="Rectangle 115"/>
            <p:cNvSpPr>
              <a:spLocks noChangeArrowheads="1"/>
            </p:cNvSpPr>
            <p:nvPr/>
          </p:nvSpPr>
          <p:spPr bwMode="auto">
            <a:xfrm>
              <a:off x="2350116" y="6156472"/>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23</a:t>
              </a:r>
              <a:endParaRPr lang="en-US" altLang="en-US" sz="1000"/>
            </a:p>
          </p:txBody>
        </p:sp>
        <p:sp>
          <p:nvSpPr>
            <p:cNvPr id="7222" name="Rectangle 114"/>
            <p:cNvSpPr>
              <a:spLocks noChangeArrowheads="1"/>
            </p:cNvSpPr>
            <p:nvPr/>
          </p:nvSpPr>
          <p:spPr bwMode="auto">
            <a:xfrm>
              <a:off x="2005628" y="6156472"/>
              <a:ext cx="34448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22</a:t>
              </a:r>
              <a:endParaRPr lang="en-US" altLang="en-US" sz="1000"/>
            </a:p>
          </p:txBody>
        </p:sp>
        <p:sp>
          <p:nvSpPr>
            <p:cNvPr id="7223" name="Rectangle 113"/>
            <p:cNvSpPr>
              <a:spLocks noChangeArrowheads="1"/>
            </p:cNvSpPr>
            <p:nvPr/>
          </p:nvSpPr>
          <p:spPr bwMode="auto">
            <a:xfrm>
              <a:off x="1661141" y="6156472"/>
              <a:ext cx="34448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21</a:t>
              </a:r>
              <a:endParaRPr lang="en-US" altLang="en-US" sz="1000"/>
            </a:p>
          </p:txBody>
        </p:sp>
        <p:sp>
          <p:nvSpPr>
            <p:cNvPr id="7224" name="Rectangle 112"/>
            <p:cNvSpPr>
              <a:spLocks noChangeArrowheads="1"/>
            </p:cNvSpPr>
            <p:nvPr/>
          </p:nvSpPr>
          <p:spPr bwMode="auto">
            <a:xfrm>
              <a:off x="1315066" y="6153297"/>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20</a:t>
              </a:r>
              <a:endParaRPr lang="en-US" altLang="en-US" sz="1000"/>
            </a:p>
          </p:txBody>
        </p:sp>
        <p:sp>
          <p:nvSpPr>
            <p:cNvPr id="7225" name="Rectangle 111"/>
            <p:cNvSpPr>
              <a:spLocks noChangeArrowheads="1"/>
            </p:cNvSpPr>
            <p:nvPr/>
          </p:nvSpPr>
          <p:spPr bwMode="auto">
            <a:xfrm>
              <a:off x="1001112" y="6165075"/>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19</a:t>
              </a:r>
              <a:endParaRPr lang="en-US" altLang="en-US" sz="1000"/>
            </a:p>
          </p:txBody>
        </p:sp>
        <p:sp>
          <p:nvSpPr>
            <p:cNvPr id="7226" name="Rectangle 110"/>
            <p:cNvSpPr>
              <a:spLocks noChangeArrowheads="1"/>
            </p:cNvSpPr>
            <p:nvPr/>
          </p:nvSpPr>
          <p:spPr bwMode="auto">
            <a:xfrm>
              <a:off x="702316" y="6154317"/>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18</a:t>
              </a:r>
              <a:endParaRPr lang="en-US" altLang="en-US" sz="1000"/>
            </a:p>
          </p:txBody>
        </p:sp>
        <p:sp>
          <p:nvSpPr>
            <p:cNvPr id="7227" name="Rectangle 109"/>
            <p:cNvSpPr>
              <a:spLocks noChangeArrowheads="1"/>
            </p:cNvSpPr>
            <p:nvPr/>
          </p:nvSpPr>
          <p:spPr bwMode="auto">
            <a:xfrm>
              <a:off x="357828" y="6154317"/>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17</a:t>
              </a:r>
              <a:endParaRPr lang="en-US" altLang="en-US" sz="1000"/>
            </a:p>
          </p:txBody>
        </p:sp>
        <p:sp>
          <p:nvSpPr>
            <p:cNvPr id="7228" name="Rectangle 108"/>
            <p:cNvSpPr>
              <a:spLocks noChangeArrowheads="1"/>
            </p:cNvSpPr>
            <p:nvPr/>
          </p:nvSpPr>
          <p:spPr bwMode="auto">
            <a:xfrm>
              <a:off x="2350116" y="592628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16</a:t>
              </a:r>
              <a:endParaRPr lang="en-US" altLang="en-US" sz="1000"/>
            </a:p>
          </p:txBody>
        </p:sp>
        <p:sp>
          <p:nvSpPr>
            <p:cNvPr id="7229" name="Rectangle 107"/>
            <p:cNvSpPr>
              <a:spLocks noChangeArrowheads="1"/>
            </p:cNvSpPr>
            <p:nvPr/>
          </p:nvSpPr>
          <p:spPr bwMode="auto">
            <a:xfrm>
              <a:off x="2005628" y="5926285"/>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15</a:t>
              </a:r>
              <a:endParaRPr lang="en-US" altLang="en-US" sz="1000"/>
            </a:p>
          </p:txBody>
        </p:sp>
        <p:sp>
          <p:nvSpPr>
            <p:cNvPr id="7230" name="Rectangle 106"/>
            <p:cNvSpPr>
              <a:spLocks noChangeArrowheads="1"/>
            </p:cNvSpPr>
            <p:nvPr/>
          </p:nvSpPr>
          <p:spPr bwMode="auto">
            <a:xfrm>
              <a:off x="1661141" y="592628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14</a:t>
              </a:r>
              <a:endParaRPr lang="en-US" altLang="en-US" sz="1000"/>
            </a:p>
          </p:txBody>
        </p:sp>
        <p:sp>
          <p:nvSpPr>
            <p:cNvPr id="7231" name="Rectangle 105"/>
            <p:cNvSpPr>
              <a:spLocks noChangeArrowheads="1"/>
            </p:cNvSpPr>
            <p:nvPr/>
          </p:nvSpPr>
          <p:spPr bwMode="auto">
            <a:xfrm>
              <a:off x="1315066" y="5923110"/>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13</a:t>
              </a:r>
              <a:endParaRPr lang="en-US" altLang="en-US" sz="1000"/>
            </a:p>
          </p:txBody>
        </p:sp>
        <p:sp>
          <p:nvSpPr>
            <p:cNvPr id="7232" name="Rectangle 104"/>
            <p:cNvSpPr>
              <a:spLocks noChangeArrowheads="1"/>
            </p:cNvSpPr>
            <p:nvPr/>
          </p:nvSpPr>
          <p:spPr bwMode="auto">
            <a:xfrm>
              <a:off x="1001112" y="5934887"/>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12</a:t>
              </a:r>
              <a:endParaRPr lang="en-US" altLang="en-US" sz="1000"/>
            </a:p>
          </p:txBody>
        </p:sp>
        <p:sp>
          <p:nvSpPr>
            <p:cNvPr id="7233" name="Rectangle 103"/>
            <p:cNvSpPr>
              <a:spLocks noChangeArrowheads="1"/>
            </p:cNvSpPr>
            <p:nvPr/>
          </p:nvSpPr>
          <p:spPr bwMode="auto">
            <a:xfrm>
              <a:off x="702316" y="5924129"/>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11</a:t>
              </a:r>
              <a:endParaRPr lang="en-US" altLang="en-US" sz="1000"/>
            </a:p>
          </p:txBody>
        </p:sp>
        <p:sp>
          <p:nvSpPr>
            <p:cNvPr id="7234" name="Rectangle 102"/>
            <p:cNvSpPr>
              <a:spLocks noChangeArrowheads="1"/>
            </p:cNvSpPr>
            <p:nvPr/>
          </p:nvSpPr>
          <p:spPr bwMode="auto">
            <a:xfrm>
              <a:off x="357828" y="5924129"/>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10</a:t>
              </a:r>
              <a:endParaRPr lang="en-US" altLang="en-US" sz="1000"/>
            </a:p>
          </p:txBody>
        </p:sp>
        <p:sp>
          <p:nvSpPr>
            <p:cNvPr id="7235" name="Rectangle 101"/>
            <p:cNvSpPr>
              <a:spLocks noChangeArrowheads="1"/>
            </p:cNvSpPr>
            <p:nvPr/>
          </p:nvSpPr>
          <p:spPr bwMode="auto">
            <a:xfrm>
              <a:off x="2350116" y="5696097"/>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9</a:t>
              </a:r>
              <a:endParaRPr lang="en-US" altLang="en-US" sz="1000"/>
            </a:p>
          </p:txBody>
        </p:sp>
        <p:sp>
          <p:nvSpPr>
            <p:cNvPr id="7236" name="Rectangle 100"/>
            <p:cNvSpPr>
              <a:spLocks noChangeArrowheads="1"/>
            </p:cNvSpPr>
            <p:nvPr/>
          </p:nvSpPr>
          <p:spPr bwMode="auto">
            <a:xfrm>
              <a:off x="2005628" y="5696097"/>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8</a:t>
              </a:r>
              <a:endParaRPr lang="en-US" altLang="en-US" sz="1000"/>
            </a:p>
          </p:txBody>
        </p:sp>
        <p:sp>
          <p:nvSpPr>
            <p:cNvPr id="7237" name="Rectangle 99"/>
            <p:cNvSpPr>
              <a:spLocks noChangeArrowheads="1"/>
            </p:cNvSpPr>
            <p:nvPr/>
          </p:nvSpPr>
          <p:spPr bwMode="auto">
            <a:xfrm>
              <a:off x="1661141" y="5696097"/>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7</a:t>
              </a:r>
              <a:endParaRPr lang="en-US" altLang="en-US" sz="1000"/>
            </a:p>
          </p:txBody>
        </p:sp>
        <p:sp>
          <p:nvSpPr>
            <p:cNvPr id="7238" name="Rectangle 98"/>
            <p:cNvSpPr>
              <a:spLocks noChangeArrowheads="1"/>
            </p:cNvSpPr>
            <p:nvPr/>
          </p:nvSpPr>
          <p:spPr bwMode="auto">
            <a:xfrm>
              <a:off x="1315066" y="5692922"/>
              <a:ext cx="344487"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6</a:t>
              </a:r>
              <a:endParaRPr lang="en-US" altLang="en-US" sz="1000"/>
            </a:p>
          </p:txBody>
        </p:sp>
        <p:sp>
          <p:nvSpPr>
            <p:cNvPr id="7239" name="Rectangle 97"/>
            <p:cNvSpPr>
              <a:spLocks noChangeArrowheads="1"/>
            </p:cNvSpPr>
            <p:nvPr/>
          </p:nvSpPr>
          <p:spPr bwMode="auto">
            <a:xfrm>
              <a:off x="1001112" y="5704700"/>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5</a:t>
              </a:r>
              <a:endParaRPr lang="en-US" altLang="en-US" sz="1000"/>
            </a:p>
          </p:txBody>
        </p:sp>
        <p:sp>
          <p:nvSpPr>
            <p:cNvPr id="7240" name="Rectangle 96"/>
            <p:cNvSpPr>
              <a:spLocks noChangeArrowheads="1"/>
            </p:cNvSpPr>
            <p:nvPr/>
          </p:nvSpPr>
          <p:spPr bwMode="auto">
            <a:xfrm>
              <a:off x="702316" y="5704700"/>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4</a:t>
              </a:r>
              <a:endParaRPr lang="en-US" altLang="en-US" sz="1000"/>
            </a:p>
          </p:txBody>
        </p:sp>
        <p:sp>
          <p:nvSpPr>
            <p:cNvPr id="7241" name="Rectangle 95"/>
            <p:cNvSpPr>
              <a:spLocks noChangeArrowheads="1"/>
            </p:cNvSpPr>
            <p:nvPr/>
          </p:nvSpPr>
          <p:spPr bwMode="auto">
            <a:xfrm>
              <a:off x="357828" y="5704700"/>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3</a:t>
              </a:r>
              <a:endParaRPr lang="en-US" altLang="en-US" sz="1000"/>
            </a:p>
          </p:txBody>
        </p:sp>
        <p:sp>
          <p:nvSpPr>
            <p:cNvPr id="7242" name="Rectangle 94"/>
            <p:cNvSpPr>
              <a:spLocks noChangeArrowheads="1"/>
            </p:cNvSpPr>
            <p:nvPr/>
          </p:nvSpPr>
          <p:spPr bwMode="auto">
            <a:xfrm>
              <a:off x="2350116" y="5476668"/>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2</a:t>
              </a:r>
              <a:endParaRPr lang="en-US" altLang="en-US" sz="1000"/>
            </a:p>
          </p:txBody>
        </p:sp>
        <p:sp>
          <p:nvSpPr>
            <p:cNvPr id="7243" name="Rectangle 93"/>
            <p:cNvSpPr>
              <a:spLocks noChangeArrowheads="1"/>
            </p:cNvSpPr>
            <p:nvPr/>
          </p:nvSpPr>
          <p:spPr bwMode="auto">
            <a:xfrm>
              <a:off x="2005628" y="5476668"/>
              <a:ext cx="344488"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cs typeface="Arial" panose="020B0604020202020204" pitchFamily="34" charset="0"/>
                </a:rPr>
                <a:t>1</a:t>
              </a:r>
              <a:endParaRPr lang="en-US" altLang="en-US" sz="1000"/>
            </a:p>
          </p:txBody>
        </p:sp>
        <p:sp>
          <p:nvSpPr>
            <p:cNvPr id="7244" name="Rectangle 126"/>
            <p:cNvSpPr>
              <a:spLocks noChangeArrowheads="1"/>
            </p:cNvSpPr>
            <p:nvPr/>
          </p:nvSpPr>
          <p:spPr bwMode="auto">
            <a:xfrm>
              <a:off x="643641" y="5486524"/>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27</a:t>
              </a:r>
              <a:endParaRPr lang="en-US" altLang="en-US" sz="1000"/>
            </a:p>
          </p:txBody>
        </p:sp>
        <p:sp>
          <p:nvSpPr>
            <p:cNvPr id="7245" name="Rectangle 125"/>
            <p:cNvSpPr>
              <a:spLocks noChangeArrowheads="1"/>
            </p:cNvSpPr>
            <p:nvPr/>
          </p:nvSpPr>
          <p:spPr bwMode="auto">
            <a:xfrm>
              <a:off x="327113" y="5493489"/>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26</a:t>
              </a:r>
              <a:endParaRPr lang="en-US" altLang="en-US" sz="1000"/>
            </a:p>
          </p:txBody>
        </p:sp>
        <p:sp>
          <p:nvSpPr>
            <p:cNvPr id="7246" name="Rectangle 127"/>
            <p:cNvSpPr>
              <a:spLocks noChangeArrowheads="1"/>
            </p:cNvSpPr>
            <p:nvPr/>
          </p:nvSpPr>
          <p:spPr bwMode="auto">
            <a:xfrm>
              <a:off x="2349899" y="660271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6</a:t>
              </a:r>
              <a:endParaRPr lang="en-US" altLang="en-US" sz="1000"/>
            </a:p>
          </p:txBody>
        </p:sp>
        <p:sp>
          <p:nvSpPr>
            <p:cNvPr id="7247" name="Rectangle 126"/>
            <p:cNvSpPr>
              <a:spLocks noChangeArrowheads="1"/>
            </p:cNvSpPr>
            <p:nvPr/>
          </p:nvSpPr>
          <p:spPr bwMode="auto">
            <a:xfrm>
              <a:off x="2000649" y="660271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5</a:t>
              </a:r>
              <a:endParaRPr lang="en-US" altLang="en-US" sz="1000"/>
            </a:p>
          </p:txBody>
        </p:sp>
        <p:sp>
          <p:nvSpPr>
            <p:cNvPr id="7248" name="Rectangle 125"/>
            <p:cNvSpPr>
              <a:spLocks noChangeArrowheads="1"/>
            </p:cNvSpPr>
            <p:nvPr/>
          </p:nvSpPr>
          <p:spPr bwMode="auto">
            <a:xfrm>
              <a:off x="1684121" y="6602714"/>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4</a:t>
              </a:r>
              <a:endParaRPr lang="en-US" altLang="en-US" sz="1000"/>
            </a:p>
          </p:txBody>
        </p:sp>
        <p:sp>
          <p:nvSpPr>
            <p:cNvPr id="7249" name="Rectangle 126"/>
            <p:cNvSpPr>
              <a:spLocks noChangeArrowheads="1"/>
            </p:cNvSpPr>
            <p:nvPr/>
          </p:nvSpPr>
          <p:spPr bwMode="auto">
            <a:xfrm>
              <a:off x="1332399" y="6602715"/>
              <a:ext cx="344487"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3</a:t>
              </a:r>
              <a:endParaRPr lang="en-US" altLang="en-US" sz="1000"/>
            </a:p>
          </p:txBody>
        </p:sp>
        <p:sp>
          <p:nvSpPr>
            <p:cNvPr id="7250" name="Rectangle 125"/>
            <p:cNvSpPr>
              <a:spLocks noChangeArrowheads="1"/>
            </p:cNvSpPr>
            <p:nvPr/>
          </p:nvSpPr>
          <p:spPr bwMode="auto">
            <a:xfrm>
              <a:off x="1015871" y="6602714"/>
              <a:ext cx="344488" cy="23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fontAlgn="b" hangingPunct="1">
                <a:spcBef>
                  <a:spcPct val="0"/>
                </a:spcBef>
                <a:buFontTx/>
                <a:buNone/>
              </a:pPr>
              <a:r>
                <a:rPr lang="en-US" altLang="en-US" sz="1000">
                  <a:solidFill>
                    <a:srgbClr val="969696"/>
                  </a:solidFill>
                  <a:cs typeface="Arial" panose="020B0604020202020204" pitchFamily="34" charset="0"/>
                </a:rPr>
                <a:t>2</a:t>
              </a:r>
              <a:endParaRPr lang="en-US" altLang="en-US" sz="1000"/>
            </a:p>
          </p:txBody>
        </p:sp>
      </p:grpSp>
      <p:sp>
        <p:nvSpPr>
          <p:cNvPr id="7184" name="Line 555"/>
          <p:cNvSpPr>
            <a:spLocks noChangeShapeType="1"/>
          </p:cNvSpPr>
          <p:nvPr/>
        </p:nvSpPr>
        <p:spPr bwMode="auto">
          <a:xfrm flipV="1">
            <a:off x="2846388" y="95250"/>
            <a:ext cx="0" cy="685800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5" name="Line 556"/>
          <p:cNvSpPr>
            <a:spLocks noChangeShapeType="1"/>
          </p:cNvSpPr>
          <p:nvPr/>
        </p:nvSpPr>
        <p:spPr bwMode="auto">
          <a:xfrm flipV="1">
            <a:off x="5715000" y="-3175"/>
            <a:ext cx="0" cy="685800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6" name="Line 557"/>
          <p:cNvSpPr>
            <a:spLocks noChangeShapeType="1"/>
          </p:cNvSpPr>
          <p:nvPr/>
        </p:nvSpPr>
        <p:spPr bwMode="auto">
          <a:xfrm flipH="1" flipV="1">
            <a:off x="20638" y="1828800"/>
            <a:ext cx="9144000"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7" name="Line 558"/>
          <p:cNvSpPr>
            <a:spLocks noChangeShapeType="1"/>
          </p:cNvSpPr>
          <p:nvPr/>
        </p:nvSpPr>
        <p:spPr bwMode="auto">
          <a:xfrm flipH="1" flipV="1">
            <a:off x="14288" y="3462338"/>
            <a:ext cx="9144000"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8" name="Line 559"/>
          <p:cNvSpPr>
            <a:spLocks noChangeShapeType="1"/>
          </p:cNvSpPr>
          <p:nvPr/>
        </p:nvSpPr>
        <p:spPr bwMode="auto">
          <a:xfrm flipH="1" flipV="1">
            <a:off x="1588" y="5078413"/>
            <a:ext cx="9144000"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89" name="Line 838"/>
          <p:cNvSpPr>
            <a:spLocks noChangeShapeType="1"/>
          </p:cNvSpPr>
          <p:nvPr/>
        </p:nvSpPr>
        <p:spPr bwMode="auto">
          <a:xfrm flipV="1">
            <a:off x="354013" y="265113"/>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0" name="Line 838"/>
          <p:cNvSpPr>
            <a:spLocks noChangeShapeType="1"/>
          </p:cNvSpPr>
          <p:nvPr/>
        </p:nvSpPr>
        <p:spPr bwMode="auto">
          <a:xfrm flipV="1">
            <a:off x="3021013" y="260350"/>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1" name="Line 838"/>
          <p:cNvSpPr>
            <a:spLocks noChangeShapeType="1"/>
          </p:cNvSpPr>
          <p:nvPr/>
        </p:nvSpPr>
        <p:spPr bwMode="auto">
          <a:xfrm flipV="1">
            <a:off x="5865813" y="252413"/>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2" name="Line 838"/>
          <p:cNvSpPr>
            <a:spLocks noChangeShapeType="1"/>
          </p:cNvSpPr>
          <p:nvPr/>
        </p:nvSpPr>
        <p:spPr bwMode="auto">
          <a:xfrm flipV="1">
            <a:off x="398463" y="2041525"/>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3" name="Line 838"/>
          <p:cNvSpPr>
            <a:spLocks noChangeShapeType="1"/>
          </p:cNvSpPr>
          <p:nvPr/>
        </p:nvSpPr>
        <p:spPr bwMode="auto">
          <a:xfrm flipV="1">
            <a:off x="3065463" y="2038350"/>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4" name="Line 838"/>
          <p:cNvSpPr>
            <a:spLocks noChangeShapeType="1"/>
          </p:cNvSpPr>
          <p:nvPr/>
        </p:nvSpPr>
        <p:spPr bwMode="auto">
          <a:xfrm flipV="1">
            <a:off x="5910263" y="2030413"/>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5" name="Line 838"/>
          <p:cNvSpPr>
            <a:spLocks noChangeShapeType="1"/>
          </p:cNvSpPr>
          <p:nvPr/>
        </p:nvSpPr>
        <p:spPr bwMode="auto">
          <a:xfrm flipV="1">
            <a:off x="404813" y="3671888"/>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6" name="Line 838"/>
          <p:cNvSpPr>
            <a:spLocks noChangeShapeType="1"/>
          </p:cNvSpPr>
          <p:nvPr/>
        </p:nvSpPr>
        <p:spPr bwMode="auto">
          <a:xfrm flipV="1">
            <a:off x="3071813" y="3668713"/>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7" name="Line 838"/>
          <p:cNvSpPr>
            <a:spLocks noChangeShapeType="1"/>
          </p:cNvSpPr>
          <p:nvPr/>
        </p:nvSpPr>
        <p:spPr bwMode="auto">
          <a:xfrm flipV="1">
            <a:off x="5916613" y="3660775"/>
            <a:ext cx="2395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8" name="Line 838"/>
          <p:cNvSpPr>
            <a:spLocks noChangeShapeType="1"/>
          </p:cNvSpPr>
          <p:nvPr/>
        </p:nvSpPr>
        <p:spPr bwMode="auto">
          <a:xfrm flipV="1">
            <a:off x="301625" y="5295900"/>
            <a:ext cx="23955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199" name="Line 838"/>
          <p:cNvSpPr>
            <a:spLocks noChangeShapeType="1"/>
          </p:cNvSpPr>
          <p:nvPr/>
        </p:nvSpPr>
        <p:spPr bwMode="auto">
          <a:xfrm flipV="1">
            <a:off x="2968625" y="5291138"/>
            <a:ext cx="23955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200" name="Line 838"/>
          <p:cNvSpPr>
            <a:spLocks noChangeShapeType="1"/>
          </p:cNvSpPr>
          <p:nvPr/>
        </p:nvSpPr>
        <p:spPr bwMode="auto">
          <a:xfrm flipV="1">
            <a:off x="5822950" y="5273675"/>
            <a:ext cx="23955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8195"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819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000" b="1">
                <a:cs typeface="Arial" panose="020B0604020202020204" pitchFamily="34" charset="0"/>
              </a:rPr>
              <a:t>You are free to use these templates for your personal and business presentations.</a:t>
            </a:r>
          </a:p>
        </p:txBody>
      </p:sp>
      <p:sp>
        <p:nvSpPr>
          <p:cNvPr id="819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819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819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lvl="1" algn="ctr" eaLnBrk="1" hangingPunct="1">
              <a:lnSpc>
                <a:spcPct val="90000"/>
              </a:lnSpc>
              <a:buClr>
                <a:schemeClr val="accent1"/>
              </a:buClr>
              <a:buFontTx/>
              <a:buNone/>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820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3">
      <a:dk1>
        <a:srgbClr val="000000"/>
      </a:dk1>
      <a:lt1>
        <a:srgbClr val="FFFFFF"/>
      </a:lt1>
      <a:dk2>
        <a:srgbClr val="1F497D"/>
      </a:dk2>
      <a:lt2>
        <a:srgbClr val="DDDDDD"/>
      </a:lt2>
      <a:accent1>
        <a:srgbClr val="FF9933"/>
      </a:accent1>
      <a:accent2>
        <a:srgbClr val="7993B3"/>
      </a:accent2>
      <a:accent3>
        <a:srgbClr val="FFFFFF"/>
      </a:accent3>
      <a:accent4>
        <a:srgbClr val="000000"/>
      </a:accent4>
      <a:accent5>
        <a:srgbClr val="FFCAAD"/>
      </a:accent5>
      <a:accent6>
        <a:srgbClr val="6D85A2"/>
      </a:accent6>
      <a:hlink>
        <a:srgbClr val="CC0000"/>
      </a:hlink>
      <a:folHlink>
        <a:srgbClr val="777777"/>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1F497D"/>
        </a:dk2>
        <a:lt2>
          <a:srgbClr val="DDDDDD"/>
        </a:lt2>
        <a:accent1>
          <a:srgbClr val="FF9933"/>
        </a:accent1>
        <a:accent2>
          <a:srgbClr val="7993B3"/>
        </a:accent2>
        <a:accent3>
          <a:srgbClr val="FFFFFF"/>
        </a:accent3>
        <a:accent4>
          <a:srgbClr val="000000"/>
        </a:accent4>
        <a:accent5>
          <a:srgbClr val="FFCAAD"/>
        </a:accent5>
        <a:accent6>
          <a:srgbClr val="6D85A2"/>
        </a:accent6>
        <a:hlink>
          <a:srgbClr val="CC0000"/>
        </a:hlink>
        <a:folHlink>
          <a:srgbClr val="77777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2948</TotalTime>
  <Words>1855</Words>
  <Application>Microsoft Office PowerPoint</Application>
  <PresentationFormat>On-screen Show (4:3)</PresentationFormat>
  <Paragraphs>1653</Paragraphs>
  <Slides>5</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Wingdings</vt:lpstr>
      <vt:lpstr>Default Design</vt:lpstr>
      <vt:lpstr>PowerPoint Presentation</vt:lpstr>
      <vt:lpstr>PowerPoint Presentation</vt:lpstr>
      <vt:lpstr>PowerPoint Presentation</vt:lpstr>
      <vt:lpstr>PowerPoint Presentation</vt:lpstr>
      <vt:lpstr>Use of templates</vt:lpstr>
    </vt:vector>
  </TitlesOfParts>
  <Company>Clearly Presented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2011 printable sinlge page calendar</dc:title>
  <dc:creator>Presentation Magazine</dc:creator>
  <cp:lastModifiedBy>Rachael Boynton</cp:lastModifiedBy>
  <cp:revision>100</cp:revision>
  <dcterms:created xsi:type="dcterms:W3CDTF">2007-10-27T13:45:29Z</dcterms:created>
  <dcterms:modified xsi:type="dcterms:W3CDTF">2015-11-10T14:18:13Z</dcterms:modified>
</cp:coreProperties>
</file>