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01" r:id="rId2"/>
    <p:sldId id="321" r:id="rId3"/>
    <p:sldId id="302" r:id="rId4"/>
    <p:sldId id="316" r:id="rId5"/>
    <p:sldId id="306" r:id="rId6"/>
    <p:sldId id="313" r:id="rId7"/>
    <p:sldId id="305" r:id="rId8"/>
    <p:sldId id="317" r:id="rId9"/>
    <p:sldId id="314" r:id="rId10"/>
    <p:sldId id="312" r:id="rId11"/>
    <p:sldId id="318" r:id="rId12"/>
    <p:sldId id="319" r:id="rId13"/>
    <p:sldId id="320"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5" d="100"/>
          <a:sy n="115" d="100"/>
        </p:scale>
        <p:origin x="1710"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73382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38040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979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51855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28820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09487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68957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52"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53"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smtClean="0">
                <a:solidFill>
                  <a:schemeClr val="tx2"/>
                </a:solidFill>
              </a:rPr>
              <a:t>2017 </a:t>
            </a:r>
            <a:r>
              <a:rPr lang="en-GB" altLang="en-US" sz="4000" b="0" dirty="0">
                <a:solidFill>
                  <a:schemeClr val="tx2"/>
                </a:solidFill>
              </a:rPr>
              <a:t>monthly calendar template</a:t>
            </a:r>
          </a:p>
        </p:txBody>
      </p:sp>
    </p:spTree>
    <p:extLst>
      <p:ext uri="{BB962C8B-B14F-4D97-AF65-F5344CB8AC3E}">
        <p14:creationId xmlns:p14="http://schemas.microsoft.com/office/powerpoint/2010/main" val="3954052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September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Tree>
    <p:extLst>
      <p:ext uri="{BB962C8B-B14F-4D97-AF65-F5344CB8AC3E}">
        <p14:creationId xmlns:p14="http://schemas.microsoft.com/office/powerpoint/2010/main" val="805621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October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25</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November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272228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smtClean="0"/>
              <a:t>December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94696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74828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February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5</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3134965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March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endParaRPr lang="en-US" altLang="en-US" sz="1600" b="0" dirty="0">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3145716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April</a:t>
            </a:r>
            <a:r>
              <a:rPr lang="en-US" altLang="en-US" sz="2000" dirty="0" smtClean="0"/>
              <a:t>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305" name="Rectangle 115"/>
          <p:cNvSpPr>
            <a:spLocks noChangeArrowheads="1"/>
          </p:cNvSpPr>
          <p:nvPr/>
        </p:nvSpPr>
        <p:spPr bwMode="auto">
          <a:xfrm>
            <a:off x="19684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092203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May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2508733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June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July </a:t>
            </a:r>
            <a:r>
              <a:rPr lang="en-US" altLang="en-US" sz="2000" dirty="0" smtClean="0"/>
              <a:t>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7750175"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46" name="Rectangle 114"/>
          <p:cNvSpPr>
            <a:spLocks noChangeArrowheads="1"/>
          </p:cNvSpPr>
          <p:nvPr/>
        </p:nvSpPr>
        <p:spPr bwMode="auto">
          <a:xfrm>
            <a:off x="6491288"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3"/>
          <p:cNvSpPr>
            <a:spLocks noChangeArrowheads="1"/>
          </p:cNvSpPr>
          <p:nvPr/>
        </p:nvSpPr>
        <p:spPr bwMode="auto">
          <a:xfrm>
            <a:off x="523240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3973513"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2714625"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1455738"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4069812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August 2017</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endParaRPr lang="en-US" altLang="en-US" sz="1600" b="0" dirty="0">
              <a:cs typeface="Arial" panose="020B0604020202020204" pitchFamily="34" charset="0"/>
            </a:endParaRPr>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30</a:t>
            </a:r>
            <a:endParaRPr lang="en-US" altLang="en-US" sz="1600" b="0" dirty="0">
              <a:cs typeface="Arial" panose="020B0604020202020204" pitchFamily="34" charset="0"/>
            </a:endParaRPr>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791</Words>
  <Application>Microsoft Office PowerPoint</Application>
  <PresentationFormat>On-screen Show (4:3)</PresentationFormat>
  <Paragraphs>616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ＭＳ Ｐゴシック</vt:lpstr>
      <vt:lpstr>ＭＳ Ｐゴシック</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120</cp:revision>
  <dcterms:created xsi:type="dcterms:W3CDTF">2007-10-25T13:20:16Z</dcterms:created>
  <dcterms:modified xsi:type="dcterms:W3CDTF">2015-11-17T10:56:12Z</dcterms:modified>
</cp:coreProperties>
</file>