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86" r:id="rId2"/>
    <p:sldId id="309" r:id="rId3"/>
    <p:sldId id="298" r:id="rId4"/>
    <p:sldId id="310" r:id="rId5"/>
    <p:sldId id="311" r:id="rId6"/>
    <p:sldId id="301" r:id="rId7"/>
    <p:sldId id="302" r:id="rId8"/>
    <p:sldId id="312" r:id="rId9"/>
    <p:sldId id="313" r:id="rId10"/>
    <p:sldId id="305" r:id="rId11"/>
    <p:sldId id="306" r:id="rId12"/>
    <p:sldId id="314" r:id="rId13"/>
    <p:sldId id="315"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115" d="100"/>
          <a:sy n="115" d="100"/>
        </p:scale>
        <p:origin x="1710"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96403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09487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71797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9149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27865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31359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46568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73382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51855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38040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68957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45"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46"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2016 monthly calendar template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September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4068105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October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45" name="Rectangle 115"/>
          <p:cNvSpPr>
            <a:spLocks noChangeArrowheads="1"/>
          </p:cNvSpPr>
          <p:nvPr/>
        </p:nvSpPr>
        <p:spPr bwMode="auto">
          <a:xfrm>
            <a:off x="7750175"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
        <p:nvSpPr>
          <p:cNvPr id="46" name="Rectangle 114"/>
          <p:cNvSpPr>
            <a:spLocks noChangeArrowheads="1"/>
          </p:cNvSpPr>
          <p:nvPr/>
        </p:nvSpPr>
        <p:spPr bwMode="auto">
          <a:xfrm>
            <a:off x="6491288"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3"/>
          <p:cNvSpPr>
            <a:spLocks noChangeArrowheads="1"/>
          </p:cNvSpPr>
          <p:nvPr/>
        </p:nvSpPr>
        <p:spPr bwMode="auto">
          <a:xfrm>
            <a:off x="523240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2"/>
          <p:cNvSpPr>
            <a:spLocks noChangeArrowheads="1"/>
          </p:cNvSpPr>
          <p:nvPr/>
        </p:nvSpPr>
        <p:spPr bwMode="auto">
          <a:xfrm>
            <a:off x="3973513"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2714625"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1455738"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092203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November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30</a:t>
            </a:r>
            <a:endParaRPr lang="en-US" altLang="en-US" sz="1600" b="0" dirty="0">
              <a:cs typeface="Arial" panose="020B0604020202020204" pitchFamily="34" charset="0"/>
            </a:endParaRP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08994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December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3378147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extLst>
      <p:ext uri="{BB962C8B-B14F-4D97-AF65-F5344CB8AC3E}">
        <p14:creationId xmlns:p14="http://schemas.microsoft.com/office/powerpoint/2010/main" val="575944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February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6</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5</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1382157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March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30</a:t>
            </a:r>
            <a:endParaRPr lang="en-US" altLang="en-US" sz="1600" b="0" dirty="0">
              <a:cs typeface="Arial" panose="020B0604020202020204" pitchFamily="34" charset="0"/>
            </a:endParaRP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31450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April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extLst>
      <p:ext uri="{BB962C8B-B14F-4D97-AF65-F5344CB8AC3E}">
        <p14:creationId xmlns:p14="http://schemas.microsoft.com/office/powerpoint/2010/main" val="3795054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May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25</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3954052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June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3134965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July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Tree>
    <p:extLst>
      <p:ext uri="{BB962C8B-B14F-4D97-AF65-F5344CB8AC3E}">
        <p14:creationId xmlns:p14="http://schemas.microsoft.com/office/powerpoint/2010/main" val="805621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August </a:t>
            </a:r>
            <a:r>
              <a:rPr lang="en-US" altLang="en-US" sz="2000" dirty="0"/>
              <a:t>2016</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2508733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1217</TotalTime>
  <Words>777</Words>
  <Application>Microsoft Office PowerPoint</Application>
  <PresentationFormat>On-screen Show (4:3)</PresentationFormat>
  <Paragraphs>602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ＭＳ Ｐゴシック</vt:lpstr>
      <vt:lpstr>ＭＳ Ｐゴシック</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112</cp:revision>
  <dcterms:created xsi:type="dcterms:W3CDTF">2007-10-25T13:20:16Z</dcterms:created>
  <dcterms:modified xsi:type="dcterms:W3CDTF">2015-11-17T12:49:35Z</dcterms:modified>
</cp:coreProperties>
</file>