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86" r:id="rId2"/>
    <p:sldId id="309" r:id="rId3"/>
    <p:sldId id="298" r:id="rId4"/>
    <p:sldId id="310" r:id="rId5"/>
    <p:sldId id="311" r:id="rId6"/>
    <p:sldId id="301" r:id="rId7"/>
    <p:sldId id="302" r:id="rId8"/>
    <p:sldId id="312" r:id="rId9"/>
    <p:sldId id="313" r:id="rId10"/>
    <p:sldId id="305" r:id="rId11"/>
    <p:sldId id="306" r:id="rId12"/>
    <p:sldId id="314" r:id="rId13"/>
    <p:sldId id="315"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snapToGrid="0" snapToObjects="1">
      <p:cViewPr varScale="1">
        <p:scale>
          <a:sx n="115" d="100"/>
          <a:sy n="115" d="100"/>
        </p:scale>
        <p:origin x="1710" y="11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a typeface="ＭＳ Ｐゴシック" panose="020B0600070205080204" pitchFamily="34" charset="-128"/>
              </a:defRPr>
            </a:lvl1pPr>
          </a:lstStyle>
          <a:p>
            <a:pPr>
              <a:defRPr/>
            </a:pPr>
            <a:fld id="{D426DC9E-1877-4513-BC3C-C56F6D8E6ABE}" type="slidenum">
              <a:rPr lang="en-GB" altLang="en-US"/>
              <a:pPr>
                <a:defRPr/>
              </a:pPr>
              <a:t>‹#›</a:t>
            </a:fld>
            <a:endParaRPr lang="en-GB" altLang="en-US"/>
          </a:p>
        </p:txBody>
      </p:sp>
    </p:spTree>
    <p:extLst>
      <p:ext uri="{BB962C8B-B14F-4D97-AF65-F5344CB8AC3E}">
        <p14:creationId xmlns:p14="http://schemas.microsoft.com/office/powerpoint/2010/main" val="3889055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96403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10</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22755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11</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09487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12</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41210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13</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71797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87A1FBB-398D-4134-9E43-F812363C5389}" type="slidenum">
              <a:rPr lang="en-GB" altLang="en-US" sz="1200" b="0" smtClean="0"/>
              <a:pPr/>
              <a:t>14</a:t>
            </a:fld>
            <a:endParaRPr lang="en-GB" altLang="en-US" sz="1200" b="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51230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2</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9149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3</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27865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4</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31359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5</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046568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6</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73382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7</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51855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8</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038040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9</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68957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E9754F-DC38-4EA8-976F-2BB268B4EA98}" type="slidenum">
              <a:rPr lang="en-US" altLang="en-US"/>
              <a:pPr>
                <a:defRPr/>
              </a:pPr>
              <a:t>‹#›</a:t>
            </a:fld>
            <a:endParaRPr lang="en-US" altLang="en-US"/>
          </a:p>
        </p:txBody>
      </p:sp>
    </p:spTree>
    <p:extLst>
      <p:ext uri="{BB962C8B-B14F-4D97-AF65-F5344CB8AC3E}">
        <p14:creationId xmlns:p14="http://schemas.microsoft.com/office/powerpoint/2010/main" val="42850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843DF5-C42A-4B7F-ACA0-DA75EE2A42C8}" type="slidenum">
              <a:rPr lang="en-US" altLang="en-US"/>
              <a:pPr>
                <a:defRPr/>
              </a:pPr>
              <a:t>‹#›</a:t>
            </a:fld>
            <a:endParaRPr lang="en-US" altLang="en-US"/>
          </a:p>
        </p:txBody>
      </p:sp>
    </p:spTree>
    <p:extLst>
      <p:ext uri="{BB962C8B-B14F-4D97-AF65-F5344CB8AC3E}">
        <p14:creationId xmlns:p14="http://schemas.microsoft.com/office/powerpoint/2010/main" val="3115491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2D3044-62D7-499A-BE48-4185CB89E6B2}" type="slidenum">
              <a:rPr lang="en-US" altLang="en-US"/>
              <a:pPr>
                <a:defRPr/>
              </a:pPr>
              <a:t>‹#›</a:t>
            </a:fld>
            <a:endParaRPr lang="en-US" altLang="en-US"/>
          </a:p>
        </p:txBody>
      </p:sp>
    </p:spTree>
    <p:extLst>
      <p:ext uri="{BB962C8B-B14F-4D97-AF65-F5344CB8AC3E}">
        <p14:creationId xmlns:p14="http://schemas.microsoft.com/office/powerpoint/2010/main" val="229022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4583F2-927E-4864-AB6D-A5E4CF3355D9}" type="slidenum">
              <a:rPr lang="en-US" altLang="en-US"/>
              <a:pPr>
                <a:defRPr/>
              </a:pPr>
              <a:t>‹#›</a:t>
            </a:fld>
            <a:endParaRPr lang="en-US" altLang="en-US"/>
          </a:p>
        </p:txBody>
      </p:sp>
    </p:spTree>
    <p:extLst>
      <p:ext uri="{BB962C8B-B14F-4D97-AF65-F5344CB8AC3E}">
        <p14:creationId xmlns:p14="http://schemas.microsoft.com/office/powerpoint/2010/main" val="247557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B83EA-8326-45E1-B3B3-15DC6BB5CA0B}" type="slidenum">
              <a:rPr lang="en-US" altLang="en-US"/>
              <a:pPr>
                <a:defRPr/>
              </a:pPr>
              <a:t>‹#›</a:t>
            </a:fld>
            <a:endParaRPr lang="en-US" altLang="en-US"/>
          </a:p>
        </p:txBody>
      </p:sp>
    </p:spTree>
    <p:extLst>
      <p:ext uri="{BB962C8B-B14F-4D97-AF65-F5344CB8AC3E}">
        <p14:creationId xmlns:p14="http://schemas.microsoft.com/office/powerpoint/2010/main" val="131960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C66916-1881-481F-A05B-E04AB35D5274}" type="slidenum">
              <a:rPr lang="en-US" altLang="en-US"/>
              <a:pPr>
                <a:defRPr/>
              </a:pPr>
              <a:t>‹#›</a:t>
            </a:fld>
            <a:endParaRPr lang="en-US" altLang="en-US"/>
          </a:p>
        </p:txBody>
      </p:sp>
    </p:spTree>
    <p:extLst>
      <p:ext uri="{BB962C8B-B14F-4D97-AF65-F5344CB8AC3E}">
        <p14:creationId xmlns:p14="http://schemas.microsoft.com/office/powerpoint/2010/main" val="196097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D768F4-81B7-47E4-8247-DEDAC95A67A6}" type="slidenum">
              <a:rPr lang="en-US" altLang="en-US"/>
              <a:pPr>
                <a:defRPr/>
              </a:pPr>
              <a:t>‹#›</a:t>
            </a:fld>
            <a:endParaRPr lang="en-US" altLang="en-US"/>
          </a:p>
        </p:txBody>
      </p:sp>
    </p:spTree>
    <p:extLst>
      <p:ext uri="{BB962C8B-B14F-4D97-AF65-F5344CB8AC3E}">
        <p14:creationId xmlns:p14="http://schemas.microsoft.com/office/powerpoint/2010/main" val="34537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DDF082-024B-420A-A725-8E32BDDD9D1B}" type="slidenum">
              <a:rPr lang="en-US" altLang="en-US"/>
              <a:pPr>
                <a:defRPr/>
              </a:pPr>
              <a:t>‹#›</a:t>
            </a:fld>
            <a:endParaRPr lang="en-US" altLang="en-US"/>
          </a:p>
        </p:txBody>
      </p:sp>
    </p:spTree>
    <p:extLst>
      <p:ext uri="{BB962C8B-B14F-4D97-AF65-F5344CB8AC3E}">
        <p14:creationId xmlns:p14="http://schemas.microsoft.com/office/powerpoint/2010/main" val="400109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26BADA-F752-4F19-B685-624C641698A3}" type="slidenum">
              <a:rPr lang="en-US" altLang="en-US"/>
              <a:pPr>
                <a:defRPr/>
              </a:pPr>
              <a:t>‹#›</a:t>
            </a:fld>
            <a:endParaRPr lang="en-US" altLang="en-US"/>
          </a:p>
        </p:txBody>
      </p:sp>
    </p:spTree>
    <p:extLst>
      <p:ext uri="{BB962C8B-B14F-4D97-AF65-F5344CB8AC3E}">
        <p14:creationId xmlns:p14="http://schemas.microsoft.com/office/powerpoint/2010/main" val="320098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729D95B-23CD-47A7-B1BF-55920D380FD4}" type="slidenum">
              <a:rPr lang="en-US" altLang="en-US"/>
              <a:pPr>
                <a:defRPr/>
              </a:pPr>
              <a:t>‹#›</a:t>
            </a:fld>
            <a:endParaRPr lang="en-US" altLang="en-US"/>
          </a:p>
        </p:txBody>
      </p:sp>
    </p:spTree>
    <p:extLst>
      <p:ext uri="{BB962C8B-B14F-4D97-AF65-F5344CB8AC3E}">
        <p14:creationId xmlns:p14="http://schemas.microsoft.com/office/powerpoint/2010/main" val="277160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73ABBD-FBDB-4339-B0D2-BC0EBB6D81F8}" type="slidenum">
              <a:rPr lang="en-US" altLang="en-US"/>
              <a:pPr>
                <a:defRPr/>
              </a:pPr>
              <a:t>‹#›</a:t>
            </a:fld>
            <a:endParaRPr lang="en-US" altLang="en-US"/>
          </a:p>
        </p:txBody>
      </p:sp>
    </p:spTree>
    <p:extLst>
      <p:ext uri="{BB962C8B-B14F-4D97-AF65-F5344CB8AC3E}">
        <p14:creationId xmlns:p14="http://schemas.microsoft.com/office/powerpoint/2010/main" val="32429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E9E9E-E570-4B6D-A827-90062A3D4B44}" type="slidenum">
              <a:rPr lang="en-US" altLang="en-US"/>
              <a:pPr>
                <a:defRPr/>
              </a:pPr>
              <a:t>‹#›</a:t>
            </a:fld>
            <a:endParaRPr lang="en-US" altLang="en-US"/>
          </a:p>
        </p:txBody>
      </p:sp>
    </p:spTree>
    <p:extLst>
      <p:ext uri="{BB962C8B-B14F-4D97-AF65-F5344CB8AC3E}">
        <p14:creationId xmlns:p14="http://schemas.microsoft.com/office/powerpoint/2010/main" val="418465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a:ea typeface="ＭＳ Ｐゴシック" panose="020B0600070205080204" pitchFamily="34" charset="-128"/>
              </a:defRPr>
            </a:lvl1pPr>
          </a:lstStyle>
          <a:p>
            <a:pPr>
              <a:defRPr/>
            </a:pPr>
            <a:fld id="{3A41CE55-421D-4E34-81A3-384EE30DC7EC}" type="slidenum">
              <a:rPr lang="en-US" altLang="en-US"/>
              <a:pPr>
                <a:defRPr/>
              </a:pPr>
              <a:t>‹#›</a:t>
            </a:fld>
            <a:endParaRPr lang="en-US" altLang="en-US"/>
          </a:p>
        </p:txBody>
      </p:sp>
      <p:sp>
        <p:nvSpPr>
          <p:cNvPr id="7" name="Text Box 7"/>
          <p:cNvSpPr txBox="1">
            <a:spLocks noChangeArrowheads="1"/>
          </p:cNvSpPr>
          <p:nvPr userDrawn="1"/>
        </p:nvSpPr>
        <p:spPr bwMode="auto">
          <a:xfrm>
            <a:off x="7054850" y="6624638"/>
            <a:ext cx="201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smtClean="0">
                <a:ea typeface="ＭＳ Ｐゴシック" panose="020B0600070205080204" pitchFamily="34" charset="-128"/>
              </a:rPr>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January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45"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46"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dirty="0">
                <a:solidFill>
                  <a:schemeClr val="tx2"/>
                </a:solidFill>
              </a:rPr>
              <a:t>2016 monthly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September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Tree>
    <p:extLst>
      <p:ext uri="{BB962C8B-B14F-4D97-AF65-F5344CB8AC3E}">
        <p14:creationId xmlns:p14="http://schemas.microsoft.com/office/powerpoint/2010/main" val="4068105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October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26</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45" name="Rectangle 115"/>
          <p:cNvSpPr>
            <a:spLocks noChangeArrowheads="1"/>
          </p:cNvSpPr>
          <p:nvPr/>
        </p:nvSpPr>
        <p:spPr bwMode="auto">
          <a:xfrm>
            <a:off x="7750175"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6</a:t>
            </a:r>
          </a:p>
        </p:txBody>
      </p:sp>
      <p:sp>
        <p:nvSpPr>
          <p:cNvPr id="46" name="Rectangle 114"/>
          <p:cNvSpPr>
            <a:spLocks noChangeArrowheads="1"/>
          </p:cNvSpPr>
          <p:nvPr/>
        </p:nvSpPr>
        <p:spPr bwMode="auto">
          <a:xfrm>
            <a:off x="6491288" y="554513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5</a:t>
            </a:r>
          </a:p>
        </p:txBody>
      </p:sp>
      <p:sp>
        <p:nvSpPr>
          <p:cNvPr id="47" name="Rectangle 113"/>
          <p:cNvSpPr>
            <a:spLocks noChangeArrowheads="1"/>
          </p:cNvSpPr>
          <p:nvPr/>
        </p:nvSpPr>
        <p:spPr bwMode="auto">
          <a:xfrm>
            <a:off x="5232400"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8" name="Rectangle 112"/>
          <p:cNvSpPr>
            <a:spLocks noChangeArrowheads="1"/>
          </p:cNvSpPr>
          <p:nvPr/>
        </p:nvSpPr>
        <p:spPr bwMode="auto">
          <a:xfrm>
            <a:off x="3973513" y="554513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9" name="Rectangle 111"/>
          <p:cNvSpPr>
            <a:spLocks noChangeArrowheads="1"/>
          </p:cNvSpPr>
          <p:nvPr/>
        </p:nvSpPr>
        <p:spPr bwMode="auto">
          <a:xfrm>
            <a:off x="2714625"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0" name="Rectangle 110"/>
          <p:cNvSpPr>
            <a:spLocks noChangeArrowheads="1"/>
          </p:cNvSpPr>
          <p:nvPr/>
        </p:nvSpPr>
        <p:spPr bwMode="auto">
          <a:xfrm>
            <a:off x="1455738" y="554513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09"/>
          <p:cNvSpPr>
            <a:spLocks noChangeArrowheads="1"/>
          </p:cNvSpPr>
          <p:nvPr/>
        </p:nvSpPr>
        <p:spPr bwMode="auto">
          <a:xfrm>
            <a:off x="196850"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Tree>
    <p:extLst>
      <p:ext uri="{BB962C8B-B14F-4D97-AF65-F5344CB8AC3E}">
        <p14:creationId xmlns:p14="http://schemas.microsoft.com/office/powerpoint/2010/main" val="1092203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November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4</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30</a:t>
            </a:r>
            <a:endParaRPr lang="en-US" altLang="en-US" sz="1600" b="0" dirty="0">
              <a:cs typeface="Arial" panose="020B0604020202020204" pitchFamily="34" charset="0"/>
            </a:endParaRPr>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Tree>
    <p:extLst>
      <p:ext uri="{BB962C8B-B14F-4D97-AF65-F5344CB8AC3E}">
        <p14:creationId xmlns:p14="http://schemas.microsoft.com/office/powerpoint/2010/main" val="2908994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December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Tree>
    <p:extLst>
      <p:ext uri="{BB962C8B-B14F-4D97-AF65-F5344CB8AC3E}">
        <p14:creationId xmlns:p14="http://schemas.microsoft.com/office/powerpoint/2010/main" val="3378147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January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extLst>
      <p:ext uri="{BB962C8B-B14F-4D97-AF65-F5344CB8AC3E}">
        <p14:creationId xmlns:p14="http://schemas.microsoft.com/office/powerpoint/2010/main" val="575944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February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6</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5</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4</a:t>
            </a:r>
            <a:endParaRPr lang="en-US" altLang="en-US" sz="1600" b="0" dirty="0">
              <a:solidFill>
                <a:srgbClr val="969696"/>
              </a:solidFill>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a:t>
            </a:r>
            <a:endParaRPr lang="en-US" altLang="en-US" sz="1600" b="0" dirty="0">
              <a:solidFill>
                <a:srgbClr val="969696"/>
              </a:solidFill>
              <a:cs typeface="Arial" panose="020B0604020202020204" pitchFamily="34" charset="0"/>
            </a:endParaRPr>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r>
              <a:rPr lang="en-US" altLang="en-US" sz="1600" b="0" dirty="0" smtClean="0"/>
              <a:t>6</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3</a:t>
            </a:r>
            <a:endParaRPr lang="en-US" altLang="en-US" sz="1600" b="0" dirty="0">
              <a:cs typeface="Arial" panose="020B0604020202020204" pitchFamily="34" charset="0"/>
            </a:endParaRP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4</a:t>
            </a:r>
            <a:endParaRPr lang="en-US" altLang="en-US" sz="1600" b="0" dirty="0">
              <a:cs typeface="Arial" panose="020B0604020202020204" pitchFamily="34" charset="0"/>
            </a:endParaRPr>
          </a:p>
        </p:txBody>
      </p:sp>
    </p:spTree>
    <p:extLst>
      <p:ext uri="{BB962C8B-B14F-4D97-AF65-F5344CB8AC3E}">
        <p14:creationId xmlns:p14="http://schemas.microsoft.com/office/powerpoint/2010/main" val="1382157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March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30</a:t>
            </a:r>
            <a:endParaRPr lang="en-US" altLang="en-US" sz="1600" b="0" dirty="0">
              <a:cs typeface="Arial" panose="020B0604020202020204" pitchFamily="34" charset="0"/>
            </a:endParaRPr>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Tree>
    <p:extLst>
      <p:ext uri="{BB962C8B-B14F-4D97-AF65-F5344CB8AC3E}">
        <p14:creationId xmlns:p14="http://schemas.microsoft.com/office/powerpoint/2010/main" val="2931450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April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extLst>
      <p:ext uri="{BB962C8B-B14F-4D97-AF65-F5344CB8AC3E}">
        <p14:creationId xmlns:p14="http://schemas.microsoft.com/office/powerpoint/2010/main" val="3795054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May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25</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26</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45" name="Rectangle 115"/>
          <p:cNvSpPr>
            <a:spLocks noChangeArrowheads="1"/>
          </p:cNvSpPr>
          <p:nvPr/>
        </p:nvSpPr>
        <p:spPr bwMode="auto">
          <a:xfrm>
            <a:off x="775017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5</a:t>
            </a:r>
          </a:p>
        </p:txBody>
      </p:sp>
      <p:sp>
        <p:nvSpPr>
          <p:cNvPr id="46" name="Rectangle 114"/>
          <p:cNvSpPr>
            <a:spLocks noChangeArrowheads="1"/>
          </p:cNvSpPr>
          <p:nvPr/>
        </p:nvSpPr>
        <p:spPr bwMode="auto">
          <a:xfrm>
            <a:off x="649128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7" name="Rectangle 113"/>
          <p:cNvSpPr>
            <a:spLocks noChangeArrowheads="1"/>
          </p:cNvSpPr>
          <p:nvPr/>
        </p:nvSpPr>
        <p:spPr bwMode="auto">
          <a:xfrm>
            <a:off x="523240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8" name="Rectangle 112"/>
          <p:cNvSpPr>
            <a:spLocks noChangeArrowheads="1"/>
          </p:cNvSpPr>
          <p:nvPr/>
        </p:nvSpPr>
        <p:spPr bwMode="auto">
          <a:xfrm>
            <a:off x="3973513"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9" name="Rectangle 111"/>
          <p:cNvSpPr>
            <a:spLocks noChangeArrowheads="1"/>
          </p:cNvSpPr>
          <p:nvPr/>
        </p:nvSpPr>
        <p:spPr bwMode="auto">
          <a:xfrm>
            <a:off x="271462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0" name="Rectangle 110"/>
          <p:cNvSpPr>
            <a:spLocks noChangeArrowheads="1"/>
          </p:cNvSpPr>
          <p:nvPr/>
        </p:nvSpPr>
        <p:spPr bwMode="auto">
          <a:xfrm>
            <a:off x="145573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51" name="Rectangle 109"/>
          <p:cNvSpPr>
            <a:spLocks noChangeArrowheads="1"/>
          </p:cNvSpPr>
          <p:nvPr/>
        </p:nvSpPr>
        <p:spPr bwMode="auto">
          <a:xfrm>
            <a:off x="19685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Tree>
    <p:extLst>
      <p:ext uri="{BB962C8B-B14F-4D97-AF65-F5344CB8AC3E}">
        <p14:creationId xmlns:p14="http://schemas.microsoft.com/office/powerpoint/2010/main" val="3954052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June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Tree>
    <p:extLst>
      <p:ext uri="{BB962C8B-B14F-4D97-AF65-F5344CB8AC3E}">
        <p14:creationId xmlns:p14="http://schemas.microsoft.com/office/powerpoint/2010/main" val="3134965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July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Tree>
    <p:extLst>
      <p:ext uri="{BB962C8B-B14F-4D97-AF65-F5344CB8AC3E}">
        <p14:creationId xmlns:p14="http://schemas.microsoft.com/office/powerpoint/2010/main" val="805621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August </a:t>
            </a:r>
            <a:r>
              <a:rPr lang="en-US" altLang="en-US" sz="2000" dirty="0"/>
              <a:t>2016</a:t>
            </a:r>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4</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r>
              <a:rPr lang="en-US" altLang="en-US" sz="1600" b="0" dirty="0" smtClean="0"/>
              <a:t>6</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3</a:t>
            </a:r>
            <a:endParaRPr lang="en-US" altLang="en-US" sz="1600" b="0" dirty="0">
              <a:cs typeface="Arial" panose="020B0604020202020204" pitchFamily="34" charset="0"/>
            </a:endParaRP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4</a:t>
            </a:r>
            <a:endParaRPr lang="en-US" altLang="en-US" sz="1600" b="0" dirty="0">
              <a:cs typeface="Arial" panose="020B0604020202020204" pitchFamily="34" charset="0"/>
            </a:endParaRPr>
          </a:p>
        </p:txBody>
      </p:sp>
    </p:spTree>
    <p:extLst>
      <p:ext uri="{BB962C8B-B14F-4D97-AF65-F5344CB8AC3E}">
        <p14:creationId xmlns:p14="http://schemas.microsoft.com/office/powerpoint/2010/main" val="2508733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1217</TotalTime>
  <Words>777</Words>
  <Application>Microsoft Office PowerPoint</Application>
  <PresentationFormat>On-screen Show (4:3)</PresentationFormat>
  <Paragraphs>602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ＭＳ Ｐゴシック</vt:lpstr>
      <vt:lpstr>ＭＳ Ｐゴシック</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Rachael Boynton</cp:lastModifiedBy>
  <cp:revision>112</cp:revision>
  <dcterms:created xsi:type="dcterms:W3CDTF">2007-10-25T13:20:16Z</dcterms:created>
  <dcterms:modified xsi:type="dcterms:W3CDTF">2015-11-17T12:49:35Z</dcterms:modified>
</cp:coreProperties>
</file>