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sldIdLst>
    <p:sldId id="296" r:id="rId2"/>
    <p:sldId id="297" r:id="rId3"/>
    <p:sldId id="284" r:id="rId4"/>
    <p:sldId id="285" r:id="rId5"/>
    <p:sldId id="286" r:id="rId6"/>
    <p:sldId id="287" r:id="rId7"/>
    <p:sldId id="288" r:id="rId8"/>
    <p:sldId id="289" r:id="rId9"/>
    <p:sldId id="290" r:id="rId10"/>
    <p:sldId id="291" r:id="rId11"/>
    <p:sldId id="292" r:id="rId12"/>
    <p:sldId id="293" r:id="rId13"/>
    <p:sldId id="294" r:id="rId14"/>
    <p:sldId id="281" r:id="rId15"/>
  </p:sldIdLst>
  <p:sldSz cx="9144000" cy="6858000" type="screen4x3"/>
  <p:notesSz cx="6858000" cy="9144000"/>
  <p:defaultTextStyle>
    <a:defPPr>
      <a:defRPr lang="en-US"/>
    </a:defPPr>
    <a:lvl1pPr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12" autoAdjust="0"/>
    <p:restoredTop sz="94434" autoAdjust="0"/>
  </p:normalViewPr>
  <p:slideViewPr>
    <p:cSldViewPr snapToGrid="0" snapToObjects="1">
      <p:cViewPr varScale="1">
        <p:scale>
          <a:sx n="71" d="100"/>
          <a:sy n="71" d="100"/>
        </p:scale>
        <p:origin x="1422" y="54"/>
      </p:cViewPr>
      <p:guideLst>
        <p:guide orient="horz"/>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latin typeface="Arial" charset="0"/>
                <a:ea typeface="ＭＳ Ｐゴシック" pitchFamily="96" charset="-128"/>
              </a:defRPr>
            </a:lvl1pPr>
          </a:lstStyle>
          <a:p>
            <a:pPr>
              <a:defRPr/>
            </a:pPr>
            <a:endParaRPr lang="en-GB"/>
          </a:p>
        </p:txBody>
      </p:sp>
      <p:sp>
        <p:nvSpPr>
          <p:cNvPr id="1536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latin typeface="Arial" charset="0"/>
                <a:ea typeface="ＭＳ Ｐゴシック" pitchFamily="96" charset="-128"/>
              </a:defRPr>
            </a:lvl1pPr>
          </a:lstStyle>
          <a:p>
            <a:pPr>
              <a:defRPr/>
            </a:pPr>
            <a:endParaRPr lang="en-GB"/>
          </a:p>
        </p:txBody>
      </p:sp>
      <p:sp>
        <p:nvSpPr>
          <p:cNvPr id="20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latin typeface="Arial" charset="0"/>
                <a:ea typeface="ＭＳ Ｐゴシック" pitchFamily="96" charset="-128"/>
              </a:defRPr>
            </a:lvl1pPr>
          </a:lstStyle>
          <a:p>
            <a:pPr>
              <a:defRPr/>
            </a:pPr>
            <a:endParaRPr lang="en-GB"/>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ea typeface="ＭＳ Ｐゴシック" panose="020B0600070205080204" pitchFamily="34" charset="-128"/>
              </a:defRPr>
            </a:lvl1pPr>
          </a:lstStyle>
          <a:p>
            <a:pPr>
              <a:defRPr/>
            </a:pPr>
            <a:fld id="{E4913C78-44A0-4728-B36F-974D300B7174}" type="slidenum">
              <a:rPr lang="en-GB" altLang="en-US"/>
              <a:pPr>
                <a:defRPr/>
              </a:pPr>
              <a:t>‹#›</a:t>
            </a:fld>
            <a:endParaRPr lang="en-GB" altLang="en-US"/>
          </a:p>
        </p:txBody>
      </p:sp>
    </p:spTree>
    <p:extLst>
      <p:ext uri="{BB962C8B-B14F-4D97-AF65-F5344CB8AC3E}">
        <p14:creationId xmlns:p14="http://schemas.microsoft.com/office/powerpoint/2010/main" val="32995686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9A1BC2FF-04BE-4A4D-A7FF-D705693E8FC3}" type="slidenum">
              <a:rPr lang="en-GB" altLang="en-US" sz="1200" b="0" smtClean="0"/>
              <a:pPr/>
              <a:t>1</a:t>
            </a:fld>
            <a:endParaRPr lang="en-GB" altLang="en-US" sz="1200" b="0" smtClean="0"/>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1527671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35176DDD-224D-4DA4-AF37-B0C3A676FA63}" type="slidenum">
              <a:rPr lang="en-GB" altLang="en-US" sz="1200" b="0" smtClean="0"/>
              <a:pPr/>
              <a:t>10</a:t>
            </a:fld>
            <a:endParaRPr lang="en-GB" altLang="en-US" sz="1200" b="0" smtClean="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0098815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D572F2A2-C2BD-481D-8427-CF3BDAFE0D0E}" type="slidenum">
              <a:rPr lang="en-GB" altLang="en-US" sz="1200" b="0" smtClean="0"/>
              <a:pPr/>
              <a:t>11</a:t>
            </a:fld>
            <a:endParaRPr lang="en-GB" altLang="en-US" sz="1200" b="0" smtClean="0"/>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1860775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9EFE4AE4-544C-447E-B44B-66B3D566B809}" type="slidenum">
              <a:rPr lang="en-GB" altLang="en-US" sz="1200" b="0" smtClean="0"/>
              <a:pPr/>
              <a:t>12</a:t>
            </a:fld>
            <a:endParaRPr lang="en-GB" altLang="en-US" sz="1200" b="0" smtClean="0"/>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7847216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EE333205-306C-4A61-ABB2-531C9E43B0D4}" type="slidenum">
              <a:rPr lang="en-GB" altLang="en-US" sz="1200" b="0" smtClean="0"/>
              <a:pPr/>
              <a:t>13</a:t>
            </a:fld>
            <a:endParaRPr lang="en-GB" altLang="en-US" sz="1200" b="0" smtClean="0"/>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6408601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76C23FA1-630D-4E98-8F0A-60D2635C08B0}" type="slidenum">
              <a:rPr lang="en-GB" altLang="en-US" sz="1200" b="0" smtClean="0"/>
              <a:pPr/>
              <a:t>14</a:t>
            </a:fld>
            <a:endParaRPr lang="en-GB" altLang="en-US" sz="1200" b="0" smtClean="0"/>
          </a:p>
        </p:txBody>
      </p:sp>
      <p:sp>
        <p:nvSpPr>
          <p:cNvPr id="30723" name="Rectangle 2"/>
          <p:cNvSpPr>
            <a:spLocks noRo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7416136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D15B6914-6FBA-453F-893F-DE5D3B2387A2}" type="slidenum">
              <a:rPr lang="en-GB" altLang="en-US" sz="1200" b="0" smtClean="0"/>
              <a:pPr/>
              <a:t>2</a:t>
            </a:fld>
            <a:endParaRPr lang="en-GB" altLang="en-US" sz="1200" b="0" smtClean="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3014562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92CE4281-A427-4D25-8729-65099C71855F}" type="slidenum">
              <a:rPr lang="en-GB" altLang="en-US" sz="1200" b="0" smtClean="0"/>
              <a:pPr/>
              <a:t>3</a:t>
            </a:fld>
            <a:endParaRPr lang="en-GB" altLang="en-US" sz="1200" b="0" smtClean="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851099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FAF3EE49-CC49-4E26-9046-6EE693AD56C3}" type="slidenum">
              <a:rPr lang="en-GB" altLang="en-US" sz="1200" b="0" smtClean="0"/>
              <a:pPr/>
              <a:t>4</a:t>
            </a:fld>
            <a:endParaRPr lang="en-GB" altLang="en-US" sz="1200" b="0" smtClean="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9963431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771F2929-17E1-4C24-B8C7-A33A5D02B506}" type="slidenum">
              <a:rPr lang="en-GB" altLang="en-US" sz="1200" b="0" smtClean="0"/>
              <a:pPr/>
              <a:t>5</a:t>
            </a:fld>
            <a:endParaRPr lang="en-GB" altLang="en-US" sz="1200" b="0" smtClean="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2591605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FF72182D-8FF6-46D4-8D6E-3D0DF35D2783}" type="slidenum">
              <a:rPr lang="en-GB" altLang="en-US" sz="1200" b="0" smtClean="0"/>
              <a:pPr/>
              <a:t>6</a:t>
            </a:fld>
            <a:endParaRPr lang="en-GB" altLang="en-US" sz="1200" b="0" smtClean="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9744714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122091D7-4837-4C10-8E1B-F4201A3ED879}" type="slidenum">
              <a:rPr lang="en-GB" altLang="en-US" sz="1200" b="0" smtClean="0"/>
              <a:pPr/>
              <a:t>7</a:t>
            </a:fld>
            <a:endParaRPr lang="en-GB" altLang="en-US" sz="1200" b="0" smtClean="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4699350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99A91DA3-CCA0-4AE1-807D-D6C05FA15D29}" type="slidenum">
              <a:rPr lang="en-GB" altLang="en-US" sz="1200" b="0" smtClean="0"/>
              <a:pPr/>
              <a:t>8</a:t>
            </a:fld>
            <a:endParaRPr lang="en-GB" altLang="en-US" sz="1200" b="0" smtClean="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6438269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7F693B7F-BE58-4EA5-B60D-F59034A19DF0}" type="slidenum">
              <a:rPr lang="en-GB" altLang="en-US" sz="1200" b="0" smtClean="0"/>
              <a:pPr/>
              <a:t>9</a:t>
            </a:fld>
            <a:endParaRPr lang="en-GB" altLang="en-US" sz="1200" b="0" smtClean="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776261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E1FC1D1-09BE-42CC-BFF0-69837555F117}" type="slidenum">
              <a:rPr lang="en-US" altLang="en-US"/>
              <a:pPr>
                <a:defRPr/>
              </a:pPr>
              <a:t>‹#›</a:t>
            </a:fld>
            <a:endParaRPr lang="en-US" altLang="en-US"/>
          </a:p>
        </p:txBody>
      </p:sp>
    </p:spTree>
    <p:extLst>
      <p:ext uri="{BB962C8B-B14F-4D97-AF65-F5344CB8AC3E}">
        <p14:creationId xmlns:p14="http://schemas.microsoft.com/office/powerpoint/2010/main" val="2283065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87E99CC-9EC3-4EBE-B49F-C8694D9EC181}" type="slidenum">
              <a:rPr lang="en-US" altLang="en-US"/>
              <a:pPr>
                <a:defRPr/>
              </a:pPr>
              <a:t>‹#›</a:t>
            </a:fld>
            <a:endParaRPr lang="en-US" altLang="en-US"/>
          </a:p>
        </p:txBody>
      </p:sp>
    </p:spTree>
    <p:extLst>
      <p:ext uri="{BB962C8B-B14F-4D97-AF65-F5344CB8AC3E}">
        <p14:creationId xmlns:p14="http://schemas.microsoft.com/office/powerpoint/2010/main" val="1741270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65D7386-138E-42B2-A975-F5F31DFB1323}" type="slidenum">
              <a:rPr lang="en-US" altLang="en-US"/>
              <a:pPr>
                <a:defRPr/>
              </a:pPr>
              <a:t>‹#›</a:t>
            </a:fld>
            <a:endParaRPr lang="en-US" altLang="en-US"/>
          </a:p>
        </p:txBody>
      </p:sp>
    </p:spTree>
    <p:extLst>
      <p:ext uri="{BB962C8B-B14F-4D97-AF65-F5344CB8AC3E}">
        <p14:creationId xmlns:p14="http://schemas.microsoft.com/office/powerpoint/2010/main" val="8648877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9F0E19A-257F-482F-814A-1215177060AD}" type="slidenum">
              <a:rPr lang="en-US" altLang="en-US"/>
              <a:pPr>
                <a:defRPr/>
              </a:pPr>
              <a:t>‹#›</a:t>
            </a:fld>
            <a:endParaRPr lang="en-US" altLang="en-US"/>
          </a:p>
        </p:txBody>
      </p:sp>
    </p:spTree>
    <p:extLst>
      <p:ext uri="{BB962C8B-B14F-4D97-AF65-F5344CB8AC3E}">
        <p14:creationId xmlns:p14="http://schemas.microsoft.com/office/powerpoint/2010/main" val="1754911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F94D3D7-684E-4D0C-BDD6-D0403B4AD8F5}" type="slidenum">
              <a:rPr lang="en-US" altLang="en-US"/>
              <a:pPr>
                <a:defRPr/>
              </a:pPr>
              <a:t>‹#›</a:t>
            </a:fld>
            <a:endParaRPr lang="en-US" altLang="en-US"/>
          </a:p>
        </p:txBody>
      </p:sp>
    </p:spTree>
    <p:extLst>
      <p:ext uri="{BB962C8B-B14F-4D97-AF65-F5344CB8AC3E}">
        <p14:creationId xmlns:p14="http://schemas.microsoft.com/office/powerpoint/2010/main" val="497097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21DE611-4A41-4718-9D69-AFF9353F56EE}" type="slidenum">
              <a:rPr lang="en-US" altLang="en-US"/>
              <a:pPr>
                <a:defRPr/>
              </a:pPr>
              <a:t>‹#›</a:t>
            </a:fld>
            <a:endParaRPr lang="en-US" altLang="en-US"/>
          </a:p>
        </p:txBody>
      </p:sp>
    </p:spTree>
    <p:extLst>
      <p:ext uri="{BB962C8B-B14F-4D97-AF65-F5344CB8AC3E}">
        <p14:creationId xmlns:p14="http://schemas.microsoft.com/office/powerpoint/2010/main" val="372835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1E2BCB7-0BA4-43DC-AE54-1470C7819624}" type="slidenum">
              <a:rPr lang="en-US" altLang="en-US"/>
              <a:pPr>
                <a:defRPr/>
              </a:pPr>
              <a:t>‹#›</a:t>
            </a:fld>
            <a:endParaRPr lang="en-US" altLang="en-US"/>
          </a:p>
        </p:txBody>
      </p:sp>
    </p:spTree>
    <p:extLst>
      <p:ext uri="{BB962C8B-B14F-4D97-AF65-F5344CB8AC3E}">
        <p14:creationId xmlns:p14="http://schemas.microsoft.com/office/powerpoint/2010/main" val="1455987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320C98A-2454-47F2-AEA3-B3C0BFB5149D}" type="slidenum">
              <a:rPr lang="en-US" altLang="en-US"/>
              <a:pPr>
                <a:defRPr/>
              </a:pPr>
              <a:t>‹#›</a:t>
            </a:fld>
            <a:endParaRPr lang="en-US" altLang="en-US"/>
          </a:p>
        </p:txBody>
      </p:sp>
    </p:spTree>
    <p:extLst>
      <p:ext uri="{BB962C8B-B14F-4D97-AF65-F5344CB8AC3E}">
        <p14:creationId xmlns:p14="http://schemas.microsoft.com/office/powerpoint/2010/main" val="1668009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20B146B-D817-498C-BB2C-54897A2332B2}" type="slidenum">
              <a:rPr lang="en-US" altLang="en-US"/>
              <a:pPr>
                <a:defRPr/>
              </a:pPr>
              <a:t>‹#›</a:t>
            </a:fld>
            <a:endParaRPr lang="en-US" altLang="en-US"/>
          </a:p>
        </p:txBody>
      </p:sp>
    </p:spTree>
    <p:extLst>
      <p:ext uri="{BB962C8B-B14F-4D97-AF65-F5344CB8AC3E}">
        <p14:creationId xmlns:p14="http://schemas.microsoft.com/office/powerpoint/2010/main" val="2740375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1A4770D-A37C-491D-87E6-91C1C98FB551}" type="slidenum">
              <a:rPr lang="en-US" altLang="en-US"/>
              <a:pPr>
                <a:defRPr/>
              </a:pPr>
              <a:t>‹#›</a:t>
            </a:fld>
            <a:endParaRPr lang="en-US" altLang="en-US"/>
          </a:p>
        </p:txBody>
      </p:sp>
    </p:spTree>
    <p:extLst>
      <p:ext uri="{BB962C8B-B14F-4D97-AF65-F5344CB8AC3E}">
        <p14:creationId xmlns:p14="http://schemas.microsoft.com/office/powerpoint/2010/main" val="2204645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6BBAC49-2683-41D6-88C4-D81D0E36F378}" type="slidenum">
              <a:rPr lang="en-US" altLang="en-US"/>
              <a:pPr>
                <a:defRPr/>
              </a:pPr>
              <a:t>‹#›</a:t>
            </a:fld>
            <a:endParaRPr lang="en-US" altLang="en-US"/>
          </a:p>
        </p:txBody>
      </p:sp>
    </p:spTree>
    <p:extLst>
      <p:ext uri="{BB962C8B-B14F-4D97-AF65-F5344CB8AC3E}">
        <p14:creationId xmlns:p14="http://schemas.microsoft.com/office/powerpoint/2010/main" val="4197755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CCD9DE2-9F56-412F-9244-A4DA38E0B5AC}" type="slidenum">
              <a:rPr lang="en-US" altLang="en-US"/>
              <a:pPr>
                <a:defRPr/>
              </a:pPr>
              <a:t>‹#›</a:t>
            </a:fld>
            <a:endParaRPr lang="en-US" altLang="en-US"/>
          </a:p>
        </p:txBody>
      </p:sp>
    </p:spTree>
    <p:extLst>
      <p:ext uri="{BB962C8B-B14F-4D97-AF65-F5344CB8AC3E}">
        <p14:creationId xmlns:p14="http://schemas.microsoft.com/office/powerpoint/2010/main" val="151918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b="0">
                <a:latin typeface="Arial" charset="0"/>
                <a:ea typeface="ＭＳ Ｐゴシック" pitchFamily="96" charset="-128"/>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b="0">
                <a:latin typeface="Arial" charset="0"/>
                <a:ea typeface="ＭＳ Ｐゴシック" pitchFamily="96" charset="-128"/>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b="0">
                <a:ea typeface="ＭＳ Ｐゴシック" panose="020B0600070205080204" pitchFamily="34" charset="-128"/>
              </a:defRPr>
            </a:lvl1pPr>
          </a:lstStyle>
          <a:p>
            <a:pPr>
              <a:defRPr/>
            </a:pPr>
            <a:fld id="{4C84FF98-1D3F-491C-A1D1-00E2DC8F7558}" type="slidenum">
              <a:rPr lang="en-US" altLang="en-US"/>
              <a:pPr>
                <a:defRPr/>
              </a:pPr>
              <a:t>‹#›</a:t>
            </a:fld>
            <a:endParaRPr lang="en-US" altLang="en-US"/>
          </a:p>
        </p:txBody>
      </p:sp>
      <p:sp>
        <p:nvSpPr>
          <p:cNvPr id="9" name="Text Box 7"/>
          <p:cNvSpPr txBox="1">
            <a:spLocks noChangeArrowheads="1"/>
          </p:cNvSpPr>
          <p:nvPr userDrawn="1"/>
        </p:nvSpPr>
        <p:spPr bwMode="auto">
          <a:xfrm>
            <a:off x="7054850" y="6624638"/>
            <a:ext cx="201136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GB" sz="1000" dirty="0" smtClean="0">
                <a:ea typeface="ＭＳ Ｐゴシック" panose="020B0600070205080204" pitchFamily="34" charset="-128"/>
              </a:rPr>
              <a:t>www.presentationmagazine.com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S PGothic" panose="020B0600070205080204" pitchFamily="34" charset="-128"/>
          <a:cs typeface="+mj-cs"/>
        </a:defRPr>
      </a:lvl1pPr>
      <a:lvl2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2pPr>
      <a:lvl3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3pPr>
      <a:lvl4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4pPr>
      <a:lvl5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5pPr>
      <a:lvl6pPr marL="457200" algn="ctr" rtl="0" fontAlgn="base">
        <a:spcBef>
          <a:spcPct val="0"/>
        </a:spcBef>
        <a:spcAft>
          <a:spcPct val="0"/>
        </a:spcAft>
        <a:defRPr sz="4400">
          <a:solidFill>
            <a:schemeClr val="tx2"/>
          </a:solidFill>
          <a:latin typeface="Arial" charset="0"/>
          <a:ea typeface="ＭＳ Ｐゴシック" pitchFamily="96" charset="-128"/>
        </a:defRPr>
      </a:lvl6pPr>
      <a:lvl7pPr marL="914400" algn="ctr" rtl="0" fontAlgn="base">
        <a:spcBef>
          <a:spcPct val="0"/>
        </a:spcBef>
        <a:spcAft>
          <a:spcPct val="0"/>
        </a:spcAft>
        <a:defRPr sz="4400">
          <a:solidFill>
            <a:schemeClr val="tx2"/>
          </a:solidFill>
          <a:latin typeface="Arial" charset="0"/>
          <a:ea typeface="ＭＳ Ｐゴシック" pitchFamily="96" charset="-128"/>
        </a:defRPr>
      </a:lvl7pPr>
      <a:lvl8pPr marL="1371600" algn="ctr" rtl="0" fontAlgn="base">
        <a:spcBef>
          <a:spcPct val="0"/>
        </a:spcBef>
        <a:spcAft>
          <a:spcPct val="0"/>
        </a:spcAft>
        <a:defRPr sz="4400">
          <a:solidFill>
            <a:schemeClr val="tx2"/>
          </a:solidFill>
          <a:latin typeface="Arial" charset="0"/>
          <a:ea typeface="ＭＳ Ｐゴシック" pitchFamily="96" charset="-128"/>
        </a:defRPr>
      </a:lvl8pPr>
      <a:lvl9pPr marL="1828800" algn="ctr" rtl="0" fontAlgn="base">
        <a:spcBef>
          <a:spcPct val="0"/>
        </a:spcBef>
        <a:spcAft>
          <a:spcPct val="0"/>
        </a:spcAft>
        <a:defRPr sz="4400">
          <a:solidFill>
            <a:schemeClr val="tx2"/>
          </a:solidFill>
          <a:latin typeface="Arial" charset="0"/>
          <a:ea typeface="ＭＳ Ｐゴシック" pitchFamily="96"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anose="020B0600070205080204"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1"/>
          <p:cNvGrpSpPr>
            <a:grpSpLocks/>
          </p:cNvGrpSpPr>
          <p:nvPr/>
        </p:nvGrpSpPr>
        <p:grpSpPr bwMode="auto">
          <a:xfrm>
            <a:off x="184150" y="511175"/>
            <a:ext cx="8824913" cy="5033963"/>
            <a:chOff x="184150" y="511175"/>
            <a:chExt cx="8824913" cy="5033963"/>
          </a:xfrm>
        </p:grpSpPr>
        <p:sp>
          <p:nvSpPr>
            <p:cNvPr id="3077"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3078"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3079"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3080"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3081"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3082"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3083" name="Rectangle 8"/>
            <p:cNvSpPr>
              <a:spLocks noChangeArrowheads="1"/>
            </p:cNvSpPr>
            <p:nvPr/>
          </p:nvSpPr>
          <p:spPr bwMode="auto">
            <a:xfrm>
              <a:off x="184150" y="960438"/>
              <a:ext cx="12715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3084" name="Rectangle 9"/>
            <p:cNvSpPr>
              <a:spLocks noChangeArrowheads="1"/>
            </p:cNvSpPr>
            <p:nvPr/>
          </p:nvSpPr>
          <p:spPr bwMode="auto">
            <a:xfrm>
              <a:off x="184150" y="511175"/>
              <a:ext cx="88249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January 2015</a:t>
              </a:r>
            </a:p>
          </p:txBody>
        </p:sp>
        <p:sp>
          <p:nvSpPr>
            <p:cNvPr id="3085" name="Rectangle 13"/>
            <p:cNvSpPr>
              <a:spLocks noChangeArrowheads="1"/>
            </p:cNvSpPr>
            <p:nvPr/>
          </p:nvSpPr>
          <p:spPr bwMode="auto">
            <a:xfrm>
              <a:off x="184150" y="1409700"/>
              <a:ext cx="12715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29</a:t>
              </a:r>
              <a:endParaRPr lang="en-US" altLang="en-US" sz="1600" b="0"/>
            </a:p>
          </p:txBody>
        </p:sp>
        <p:sp>
          <p:nvSpPr>
            <p:cNvPr id="3086" name="Rectangle 14"/>
            <p:cNvSpPr>
              <a:spLocks noChangeArrowheads="1"/>
            </p:cNvSpPr>
            <p:nvPr/>
          </p:nvSpPr>
          <p:spPr bwMode="auto">
            <a:xfrm>
              <a:off x="211044" y="2236787"/>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3087" name="Rectangle 15"/>
            <p:cNvSpPr>
              <a:spLocks noChangeArrowheads="1"/>
            </p:cNvSpPr>
            <p:nvPr/>
          </p:nvSpPr>
          <p:spPr bwMode="auto">
            <a:xfrm>
              <a:off x="7750176"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3088" name="Rectangle 16"/>
            <p:cNvSpPr>
              <a:spLocks noChangeArrowheads="1"/>
            </p:cNvSpPr>
            <p:nvPr/>
          </p:nvSpPr>
          <p:spPr bwMode="auto">
            <a:xfrm>
              <a:off x="6491288"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31</a:t>
              </a:r>
              <a:endParaRPr lang="en-US" altLang="en-US" sz="1600" b="0"/>
            </a:p>
          </p:txBody>
        </p:sp>
        <p:sp>
          <p:nvSpPr>
            <p:cNvPr id="3089" name="Rectangle 18"/>
            <p:cNvSpPr>
              <a:spLocks noChangeArrowheads="1"/>
            </p:cNvSpPr>
            <p:nvPr/>
          </p:nvSpPr>
          <p:spPr bwMode="auto">
            <a:xfrm>
              <a:off x="3973513"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3090" name="Rectangle 19"/>
            <p:cNvSpPr>
              <a:spLocks noChangeArrowheads="1"/>
            </p:cNvSpPr>
            <p:nvPr/>
          </p:nvSpPr>
          <p:spPr bwMode="auto">
            <a:xfrm>
              <a:off x="2714626"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3091" name="Rectangle 20"/>
            <p:cNvSpPr>
              <a:spLocks noChangeArrowheads="1"/>
            </p:cNvSpPr>
            <p:nvPr/>
          </p:nvSpPr>
          <p:spPr bwMode="auto">
            <a:xfrm>
              <a:off x="146283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3092" name="Rectangle 21"/>
            <p:cNvSpPr>
              <a:spLocks noChangeArrowheads="1"/>
            </p:cNvSpPr>
            <p:nvPr/>
          </p:nvSpPr>
          <p:spPr bwMode="auto">
            <a:xfrm>
              <a:off x="211044" y="4718051"/>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3093" name="Rectangle 22"/>
            <p:cNvSpPr>
              <a:spLocks noChangeArrowheads="1"/>
            </p:cNvSpPr>
            <p:nvPr/>
          </p:nvSpPr>
          <p:spPr bwMode="auto">
            <a:xfrm>
              <a:off x="7750176"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3094" name="Rectangle 23"/>
            <p:cNvSpPr>
              <a:spLocks noChangeArrowheads="1"/>
            </p:cNvSpPr>
            <p:nvPr/>
          </p:nvSpPr>
          <p:spPr bwMode="auto">
            <a:xfrm>
              <a:off x="6491288"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3095" name="Rectangle 25"/>
            <p:cNvSpPr>
              <a:spLocks noChangeArrowheads="1"/>
            </p:cNvSpPr>
            <p:nvPr/>
          </p:nvSpPr>
          <p:spPr bwMode="auto">
            <a:xfrm>
              <a:off x="3973513"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3096" name="Rectangle 26"/>
            <p:cNvSpPr>
              <a:spLocks noChangeArrowheads="1"/>
            </p:cNvSpPr>
            <p:nvPr/>
          </p:nvSpPr>
          <p:spPr bwMode="auto">
            <a:xfrm>
              <a:off x="2714626"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3097" name="Rectangle 27"/>
            <p:cNvSpPr>
              <a:spLocks noChangeArrowheads="1"/>
            </p:cNvSpPr>
            <p:nvPr/>
          </p:nvSpPr>
          <p:spPr bwMode="auto">
            <a:xfrm>
              <a:off x="146283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3098" name="Rectangle 28"/>
            <p:cNvSpPr>
              <a:spLocks noChangeArrowheads="1"/>
            </p:cNvSpPr>
            <p:nvPr/>
          </p:nvSpPr>
          <p:spPr bwMode="auto">
            <a:xfrm>
              <a:off x="211044" y="3890963"/>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3099" name="Rectangle 29"/>
            <p:cNvSpPr>
              <a:spLocks noChangeArrowheads="1"/>
            </p:cNvSpPr>
            <p:nvPr/>
          </p:nvSpPr>
          <p:spPr bwMode="auto">
            <a:xfrm>
              <a:off x="7750176"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3100" name="Rectangle 30"/>
            <p:cNvSpPr>
              <a:spLocks noChangeArrowheads="1"/>
            </p:cNvSpPr>
            <p:nvPr/>
          </p:nvSpPr>
          <p:spPr bwMode="auto">
            <a:xfrm>
              <a:off x="6491288"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3101" name="Rectangle 32"/>
            <p:cNvSpPr>
              <a:spLocks noChangeArrowheads="1"/>
            </p:cNvSpPr>
            <p:nvPr/>
          </p:nvSpPr>
          <p:spPr bwMode="auto">
            <a:xfrm>
              <a:off x="3973513"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3102" name="Rectangle 33"/>
            <p:cNvSpPr>
              <a:spLocks noChangeArrowheads="1"/>
            </p:cNvSpPr>
            <p:nvPr/>
          </p:nvSpPr>
          <p:spPr bwMode="auto">
            <a:xfrm>
              <a:off x="2714626"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3103" name="Rectangle 34"/>
            <p:cNvSpPr>
              <a:spLocks noChangeArrowheads="1"/>
            </p:cNvSpPr>
            <p:nvPr/>
          </p:nvSpPr>
          <p:spPr bwMode="auto">
            <a:xfrm>
              <a:off x="146283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3104" name="Rectangle 35"/>
            <p:cNvSpPr>
              <a:spLocks noChangeArrowheads="1"/>
            </p:cNvSpPr>
            <p:nvPr/>
          </p:nvSpPr>
          <p:spPr bwMode="auto">
            <a:xfrm>
              <a:off x="211044" y="3063876"/>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3105" name="Rectangle 36"/>
            <p:cNvSpPr>
              <a:spLocks noChangeArrowheads="1"/>
            </p:cNvSpPr>
            <p:nvPr/>
          </p:nvSpPr>
          <p:spPr bwMode="auto">
            <a:xfrm>
              <a:off x="7750176"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3106" name="Rectangle 37"/>
            <p:cNvSpPr>
              <a:spLocks noChangeArrowheads="1"/>
            </p:cNvSpPr>
            <p:nvPr/>
          </p:nvSpPr>
          <p:spPr bwMode="auto">
            <a:xfrm>
              <a:off x="6491288"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3107" name="Rectangle 39"/>
            <p:cNvSpPr>
              <a:spLocks noChangeArrowheads="1"/>
            </p:cNvSpPr>
            <p:nvPr/>
          </p:nvSpPr>
          <p:spPr bwMode="auto">
            <a:xfrm>
              <a:off x="3973513"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3108" name="Rectangle 40"/>
            <p:cNvSpPr>
              <a:spLocks noChangeArrowheads="1"/>
            </p:cNvSpPr>
            <p:nvPr/>
          </p:nvSpPr>
          <p:spPr bwMode="auto">
            <a:xfrm>
              <a:off x="2714626"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3109" name="Rectangle 41"/>
            <p:cNvSpPr>
              <a:spLocks noChangeArrowheads="1"/>
            </p:cNvSpPr>
            <p:nvPr/>
          </p:nvSpPr>
          <p:spPr bwMode="auto">
            <a:xfrm>
              <a:off x="146283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3110" name="Rectangle 42"/>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3111" name="Rectangle 43"/>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3112" name="Rectangle 44"/>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3113" name="Rectangle 46"/>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31</a:t>
              </a:r>
              <a:endParaRPr lang="en-US" altLang="en-US" sz="1600" b="0"/>
            </a:p>
          </p:txBody>
        </p:sp>
        <p:sp>
          <p:nvSpPr>
            <p:cNvPr id="3114" name="Rectangle 47"/>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
          <p:nvSpPr>
            <p:cNvPr id="3115" name="Rectangle 17"/>
            <p:cNvSpPr>
              <a:spLocks noChangeArrowheads="1"/>
            </p:cNvSpPr>
            <p:nvPr/>
          </p:nvSpPr>
          <p:spPr bwMode="auto">
            <a:xfrm>
              <a:off x="5232401"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3116" name="Rectangle 24"/>
            <p:cNvSpPr>
              <a:spLocks noChangeArrowheads="1"/>
            </p:cNvSpPr>
            <p:nvPr/>
          </p:nvSpPr>
          <p:spPr bwMode="auto">
            <a:xfrm>
              <a:off x="5232401"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3117" name="Rectangle 31"/>
            <p:cNvSpPr>
              <a:spLocks noChangeArrowheads="1"/>
            </p:cNvSpPr>
            <p:nvPr/>
          </p:nvSpPr>
          <p:spPr bwMode="auto">
            <a:xfrm>
              <a:off x="5232401"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3118" name="Rectangle 38"/>
            <p:cNvSpPr>
              <a:spLocks noChangeArrowheads="1"/>
            </p:cNvSpPr>
            <p:nvPr/>
          </p:nvSpPr>
          <p:spPr bwMode="auto">
            <a:xfrm>
              <a:off x="5232401"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3119" name="Rectangle 45"/>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grpSp>
      <p:sp>
        <p:nvSpPr>
          <p:cNvPr id="3075" name="Text Box 136"/>
          <p:cNvSpPr txBox="1">
            <a:spLocks noChangeArrowheads="1"/>
          </p:cNvSpPr>
          <p:nvPr/>
        </p:nvSpPr>
        <p:spPr bwMode="auto">
          <a:xfrm>
            <a:off x="1946275" y="5376863"/>
            <a:ext cx="5470525" cy="1074737"/>
          </a:xfrm>
          <a:prstGeom prst="rect">
            <a:avLst/>
          </a:prstGeom>
          <a:solidFill>
            <a:schemeClr val="bg1"/>
          </a:solidFill>
          <a:ln w="9525">
            <a:solidFill>
              <a:schemeClr val="tx1"/>
            </a:solidFill>
            <a:miter lim="800000"/>
            <a:headEnd/>
            <a:tailEnd/>
          </a:ln>
          <a:effectLst>
            <a:outerShdw dist="107763" dir="2700000" algn="ctr" rotWithShape="0">
              <a:schemeClr val="bg2">
                <a:alpha val="50000"/>
              </a:schemeClr>
            </a:outerShdw>
          </a:effectLst>
        </p:spPr>
        <p:txBody>
          <a:bodyPr anchor="ctr" anchorCtr="1"/>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r>
              <a:rPr lang="en-GB" altLang="en-US" sz="2400"/>
              <a:t>One month per page </a:t>
            </a:r>
          </a:p>
          <a:p>
            <a:pPr>
              <a:spcBef>
                <a:spcPct val="0"/>
              </a:spcBef>
              <a:buFontTx/>
              <a:buNone/>
            </a:pPr>
            <a:r>
              <a:rPr lang="en-GB" altLang="en-US" sz="2400"/>
              <a:t>Space to write on your own events</a:t>
            </a:r>
          </a:p>
        </p:txBody>
      </p:sp>
      <p:sp>
        <p:nvSpPr>
          <p:cNvPr id="3076" name="Rectangle 137"/>
          <p:cNvSpPr>
            <a:spLocks noChangeArrowheads="1"/>
          </p:cNvSpPr>
          <p:nvPr/>
        </p:nvSpPr>
        <p:spPr bwMode="auto">
          <a:xfrm>
            <a:off x="704850" y="2130425"/>
            <a:ext cx="7772400" cy="1470025"/>
          </a:xfrm>
          <a:prstGeom prst="rect">
            <a:avLst/>
          </a:prstGeom>
          <a:solidFill>
            <a:schemeClr val="bg1"/>
          </a:solidFill>
          <a:ln w="9525">
            <a:solidFill>
              <a:schemeClr val="tx1"/>
            </a:solidFill>
            <a:miter lim="800000"/>
            <a:headEnd/>
            <a:tailEnd/>
          </a:ln>
          <a:effectLst>
            <a:outerShdw dist="107763" dir="2700000" algn="ctr" rotWithShape="0">
              <a:srgbClr val="808080">
                <a:alpha val="50000"/>
              </a:srgbClr>
            </a:outerShdw>
          </a:effec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GB" altLang="en-US" sz="4000" b="0">
                <a:solidFill>
                  <a:schemeClr val="tx2"/>
                </a:solidFill>
              </a:rPr>
              <a:t>2015 monthly calendar template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2150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2150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2150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2151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2151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2151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2151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September 2015</a:t>
            </a:r>
          </a:p>
        </p:txBody>
      </p:sp>
      <p:sp>
        <p:nvSpPr>
          <p:cNvPr id="21514" name="Rectangle 113"/>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21515" name="Rectangle 112"/>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21516" name="Rectangle 111"/>
          <p:cNvSpPr>
            <a:spLocks noChangeArrowheads="1"/>
          </p:cNvSpPr>
          <p:nvPr/>
        </p:nvSpPr>
        <p:spPr bwMode="auto">
          <a:xfrm>
            <a:off x="196850" y="47291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21517" name="Rectangle 110"/>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21518" name="Rectangle 109"/>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21519" name="Rectangle 108"/>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21520" name="Rectangle 107"/>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21521" name="Rectangle 106"/>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21522" name="Rectangle 105"/>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21523" name="Rectangle 104"/>
          <p:cNvSpPr>
            <a:spLocks noChangeArrowheads="1"/>
          </p:cNvSpPr>
          <p:nvPr/>
        </p:nvSpPr>
        <p:spPr bwMode="auto">
          <a:xfrm>
            <a:off x="196850" y="39020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21524" name="Rectangle 103"/>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21525" name="Rectangle 102"/>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21526" name="Rectangle 101"/>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21527" name="Rectangle 100"/>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21528" name="Rectangle 99"/>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21529" name="Rectangle 98"/>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21530" name="Rectangle 97"/>
          <p:cNvSpPr>
            <a:spLocks noChangeArrowheads="1"/>
          </p:cNvSpPr>
          <p:nvPr/>
        </p:nvSpPr>
        <p:spPr bwMode="auto">
          <a:xfrm>
            <a:off x="196850" y="30749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21531" name="Rectangle 96"/>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21532" name="Rectangle 95"/>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21533" name="Rectangle 94"/>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21534" name="Rectangle 93"/>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21535" name="Rectangle 92"/>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21536" name="Rectangle 91"/>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21537" name="Rectangle 90"/>
          <p:cNvSpPr>
            <a:spLocks noChangeArrowheads="1"/>
          </p:cNvSpPr>
          <p:nvPr/>
        </p:nvSpPr>
        <p:spPr bwMode="auto">
          <a:xfrm>
            <a:off x="196850" y="22479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21538" name="Rectangle 89"/>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21539" name="Rectangle 88"/>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21540" name="Rectangle 87"/>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21541" name="Rectangle 86"/>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21542" name="Rectangle 85"/>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21543" name="Rectangle 84"/>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21544" name="Rectangle 115"/>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
        <p:nvSpPr>
          <p:cNvPr id="21545" name="Rectangle 114"/>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21546" name="Rectangle 83"/>
          <p:cNvSpPr>
            <a:spLocks noChangeArrowheads="1"/>
          </p:cNvSpPr>
          <p:nvPr/>
        </p:nvSpPr>
        <p:spPr bwMode="auto">
          <a:xfrm>
            <a:off x="187325" y="14112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31</a:t>
            </a:r>
            <a:endParaRPr lang="en-US" altLang="en-US" sz="1600" b="0"/>
          </a:p>
        </p:txBody>
      </p:sp>
      <p:sp>
        <p:nvSpPr>
          <p:cNvPr id="21547" name="Rectangle 82"/>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4</a:t>
            </a:r>
            <a:endParaRPr lang="en-US" altLang="en-US" sz="1600" b="0"/>
          </a:p>
        </p:txBody>
      </p:sp>
      <p:sp>
        <p:nvSpPr>
          <p:cNvPr id="21548" name="Rectangle 81"/>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a:t>
            </a:r>
            <a:endParaRPr lang="en-US" altLang="en-US" sz="1600" b="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23555"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23556"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23557"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23558"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23559"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23560"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23561"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October 2015</a:t>
            </a:r>
          </a:p>
        </p:txBody>
      </p:sp>
      <p:sp>
        <p:nvSpPr>
          <p:cNvPr id="23562" name="Rectangle 127"/>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
        <p:nvSpPr>
          <p:cNvPr id="23563" name="Rectangle 126"/>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29</a:t>
            </a:r>
            <a:endParaRPr lang="en-US" altLang="en-US" sz="1600" b="0"/>
          </a:p>
        </p:txBody>
      </p:sp>
      <p:sp>
        <p:nvSpPr>
          <p:cNvPr id="23564" name="Rectangle 125"/>
          <p:cNvSpPr>
            <a:spLocks noChangeArrowheads="1"/>
          </p:cNvSpPr>
          <p:nvPr/>
        </p:nvSpPr>
        <p:spPr bwMode="auto">
          <a:xfrm>
            <a:off x="196850" y="14065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28</a:t>
            </a:r>
            <a:endParaRPr lang="en-US" altLang="en-US" sz="1600" b="0"/>
          </a:p>
        </p:txBody>
      </p:sp>
      <p:sp>
        <p:nvSpPr>
          <p:cNvPr id="23565" name="Rectangle 124"/>
          <p:cNvSpPr>
            <a:spLocks noChangeArrowheads="1"/>
          </p:cNvSpPr>
          <p:nvPr/>
        </p:nvSpPr>
        <p:spPr bwMode="auto">
          <a:xfrm>
            <a:off x="7750175" y="47164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23566" name="Rectangle 123"/>
          <p:cNvSpPr>
            <a:spLocks noChangeArrowheads="1"/>
          </p:cNvSpPr>
          <p:nvPr/>
        </p:nvSpPr>
        <p:spPr bwMode="auto">
          <a:xfrm>
            <a:off x="6491288" y="47164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31</a:t>
            </a:r>
            <a:endParaRPr lang="en-US" altLang="en-US" sz="1600" b="0"/>
          </a:p>
        </p:txBody>
      </p:sp>
      <p:sp>
        <p:nvSpPr>
          <p:cNvPr id="23567" name="Rectangle 122"/>
          <p:cNvSpPr>
            <a:spLocks noChangeArrowheads="1"/>
          </p:cNvSpPr>
          <p:nvPr/>
        </p:nvSpPr>
        <p:spPr bwMode="auto">
          <a:xfrm>
            <a:off x="5232400" y="47164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23568" name="Rectangle 121"/>
          <p:cNvSpPr>
            <a:spLocks noChangeArrowheads="1"/>
          </p:cNvSpPr>
          <p:nvPr/>
        </p:nvSpPr>
        <p:spPr bwMode="auto">
          <a:xfrm>
            <a:off x="3973513" y="47164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23569" name="Rectangle 120"/>
          <p:cNvSpPr>
            <a:spLocks noChangeArrowheads="1"/>
          </p:cNvSpPr>
          <p:nvPr/>
        </p:nvSpPr>
        <p:spPr bwMode="auto">
          <a:xfrm>
            <a:off x="2714625" y="47164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23570" name="Rectangle 119"/>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23571" name="Rectangle 118"/>
          <p:cNvSpPr>
            <a:spLocks noChangeArrowheads="1"/>
          </p:cNvSpPr>
          <p:nvPr/>
        </p:nvSpPr>
        <p:spPr bwMode="auto">
          <a:xfrm>
            <a:off x="196850" y="47164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23572" name="Rectangle 117"/>
          <p:cNvSpPr>
            <a:spLocks noChangeArrowheads="1"/>
          </p:cNvSpPr>
          <p:nvPr/>
        </p:nvSpPr>
        <p:spPr bwMode="auto">
          <a:xfrm>
            <a:off x="7750175" y="38893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23573" name="Rectangle 116"/>
          <p:cNvSpPr>
            <a:spLocks noChangeArrowheads="1"/>
          </p:cNvSpPr>
          <p:nvPr/>
        </p:nvSpPr>
        <p:spPr bwMode="auto">
          <a:xfrm>
            <a:off x="6491288" y="38893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23574" name="Rectangle 115"/>
          <p:cNvSpPr>
            <a:spLocks noChangeArrowheads="1"/>
          </p:cNvSpPr>
          <p:nvPr/>
        </p:nvSpPr>
        <p:spPr bwMode="auto">
          <a:xfrm>
            <a:off x="5232400" y="38893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23575" name="Rectangle 114"/>
          <p:cNvSpPr>
            <a:spLocks noChangeArrowheads="1"/>
          </p:cNvSpPr>
          <p:nvPr/>
        </p:nvSpPr>
        <p:spPr bwMode="auto">
          <a:xfrm>
            <a:off x="3973513" y="38893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23576" name="Rectangle 113"/>
          <p:cNvSpPr>
            <a:spLocks noChangeArrowheads="1"/>
          </p:cNvSpPr>
          <p:nvPr/>
        </p:nvSpPr>
        <p:spPr bwMode="auto">
          <a:xfrm>
            <a:off x="2714625" y="38893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23577" name="Rectangle 112"/>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23578" name="Rectangle 111"/>
          <p:cNvSpPr>
            <a:spLocks noChangeArrowheads="1"/>
          </p:cNvSpPr>
          <p:nvPr/>
        </p:nvSpPr>
        <p:spPr bwMode="auto">
          <a:xfrm>
            <a:off x="196850" y="38893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23579" name="Rectangle 110"/>
          <p:cNvSpPr>
            <a:spLocks noChangeArrowheads="1"/>
          </p:cNvSpPr>
          <p:nvPr/>
        </p:nvSpPr>
        <p:spPr bwMode="auto">
          <a:xfrm>
            <a:off x="7750175" y="30622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23580" name="Rectangle 109"/>
          <p:cNvSpPr>
            <a:spLocks noChangeArrowheads="1"/>
          </p:cNvSpPr>
          <p:nvPr/>
        </p:nvSpPr>
        <p:spPr bwMode="auto">
          <a:xfrm>
            <a:off x="6491288" y="30622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23581" name="Rectangle 108"/>
          <p:cNvSpPr>
            <a:spLocks noChangeArrowheads="1"/>
          </p:cNvSpPr>
          <p:nvPr/>
        </p:nvSpPr>
        <p:spPr bwMode="auto">
          <a:xfrm>
            <a:off x="5232400" y="30622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23582" name="Rectangle 107"/>
          <p:cNvSpPr>
            <a:spLocks noChangeArrowheads="1"/>
          </p:cNvSpPr>
          <p:nvPr/>
        </p:nvSpPr>
        <p:spPr bwMode="auto">
          <a:xfrm>
            <a:off x="3973513" y="30622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23583" name="Rectangle 106"/>
          <p:cNvSpPr>
            <a:spLocks noChangeArrowheads="1"/>
          </p:cNvSpPr>
          <p:nvPr/>
        </p:nvSpPr>
        <p:spPr bwMode="auto">
          <a:xfrm>
            <a:off x="2714625" y="30622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23584" name="Rectangle 105"/>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23585" name="Rectangle 104"/>
          <p:cNvSpPr>
            <a:spLocks noChangeArrowheads="1"/>
          </p:cNvSpPr>
          <p:nvPr/>
        </p:nvSpPr>
        <p:spPr bwMode="auto">
          <a:xfrm>
            <a:off x="196850" y="30622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23586" name="Rectangle 103"/>
          <p:cNvSpPr>
            <a:spLocks noChangeArrowheads="1"/>
          </p:cNvSpPr>
          <p:nvPr/>
        </p:nvSpPr>
        <p:spPr bwMode="auto">
          <a:xfrm>
            <a:off x="7750175" y="22352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23587" name="Rectangle 102"/>
          <p:cNvSpPr>
            <a:spLocks noChangeArrowheads="1"/>
          </p:cNvSpPr>
          <p:nvPr/>
        </p:nvSpPr>
        <p:spPr bwMode="auto">
          <a:xfrm>
            <a:off x="6491288" y="22352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23588" name="Rectangle 101"/>
          <p:cNvSpPr>
            <a:spLocks noChangeArrowheads="1"/>
          </p:cNvSpPr>
          <p:nvPr/>
        </p:nvSpPr>
        <p:spPr bwMode="auto">
          <a:xfrm>
            <a:off x="5232400" y="22352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23589" name="Rectangle 100"/>
          <p:cNvSpPr>
            <a:spLocks noChangeArrowheads="1"/>
          </p:cNvSpPr>
          <p:nvPr/>
        </p:nvSpPr>
        <p:spPr bwMode="auto">
          <a:xfrm>
            <a:off x="3973513" y="22352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23590" name="Rectangle 99"/>
          <p:cNvSpPr>
            <a:spLocks noChangeArrowheads="1"/>
          </p:cNvSpPr>
          <p:nvPr/>
        </p:nvSpPr>
        <p:spPr bwMode="auto">
          <a:xfrm>
            <a:off x="2714625" y="22352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23591" name="Rectangle 98"/>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23592" name="Rectangle 97"/>
          <p:cNvSpPr>
            <a:spLocks noChangeArrowheads="1"/>
          </p:cNvSpPr>
          <p:nvPr/>
        </p:nvSpPr>
        <p:spPr bwMode="auto">
          <a:xfrm>
            <a:off x="196850" y="22352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23593" name="Rectangle 96"/>
          <p:cNvSpPr>
            <a:spLocks noChangeArrowheads="1"/>
          </p:cNvSpPr>
          <p:nvPr/>
        </p:nvSpPr>
        <p:spPr bwMode="auto">
          <a:xfrm>
            <a:off x="7750175" y="140811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23594" name="Rectangle 95"/>
          <p:cNvSpPr>
            <a:spLocks noChangeArrowheads="1"/>
          </p:cNvSpPr>
          <p:nvPr/>
        </p:nvSpPr>
        <p:spPr bwMode="auto">
          <a:xfrm>
            <a:off x="6491288" y="140811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23595" name="Rectangle 94"/>
          <p:cNvSpPr>
            <a:spLocks noChangeArrowheads="1"/>
          </p:cNvSpPr>
          <p:nvPr/>
        </p:nvSpPr>
        <p:spPr bwMode="auto">
          <a:xfrm>
            <a:off x="5232400" y="140811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23596" name="Rectangle 93"/>
          <p:cNvSpPr>
            <a:spLocks noChangeArrowheads="1"/>
          </p:cNvSpPr>
          <p:nvPr/>
        </p:nvSpPr>
        <p:spPr bwMode="auto">
          <a:xfrm>
            <a:off x="3973513" y="140811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25603"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25604"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25605"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25606"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25607"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25608"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25609"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November 2015</a:t>
            </a:r>
          </a:p>
        </p:txBody>
      </p:sp>
      <p:sp>
        <p:nvSpPr>
          <p:cNvPr id="25610" name="Rectangle 115"/>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
        <p:nvSpPr>
          <p:cNvPr id="25611" name="Rectangle 114"/>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29</a:t>
            </a:r>
            <a:endParaRPr lang="en-US" altLang="en-US" sz="1600" b="0"/>
          </a:p>
        </p:txBody>
      </p:sp>
      <p:sp>
        <p:nvSpPr>
          <p:cNvPr id="25612" name="Rectangle 113"/>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28</a:t>
            </a:r>
            <a:endParaRPr lang="en-US" altLang="en-US" sz="1600" b="0"/>
          </a:p>
        </p:txBody>
      </p:sp>
      <p:sp>
        <p:nvSpPr>
          <p:cNvPr id="25613" name="Rectangle 112"/>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27</a:t>
            </a:r>
            <a:endParaRPr lang="en-US" altLang="en-US" sz="1600" b="0"/>
          </a:p>
        </p:txBody>
      </p:sp>
      <p:sp>
        <p:nvSpPr>
          <p:cNvPr id="25614" name="Rectangle 111"/>
          <p:cNvSpPr>
            <a:spLocks noChangeArrowheads="1"/>
          </p:cNvSpPr>
          <p:nvPr/>
        </p:nvSpPr>
        <p:spPr bwMode="auto">
          <a:xfrm>
            <a:off x="196850"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25615" name="Rectangle 110"/>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25616" name="Rectangle 109"/>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25617" name="Rectangle 108"/>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25618" name="Rectangle 107"/>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25619" name="Rectangle 106"/>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25620" name="Rectangle 105"/>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25621" name="Rectangle 104"/>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25622" name="Rectangle 103"/>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25623" name="Rectangle 102"/>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25624" name="Rectangle 101"/>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25625" name="Rectangle 100"/>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25626" name="Rectangle 99"/>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25627" name="Rectangle 98"/>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25628" name="Rectangle 97"/>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25629" name="Rectangle 96"/>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25630" name="Rectangle 95"/>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25631" name="Rectangle 94"/>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25632" name="Rectangle 93"/>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25633" name="Rectangle 92"/>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25634" name="Rectangle 91"/>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25635" name="Rectangle 90"/>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25636" name="Rectangle 89"/>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25637" name="Rectangle 88"/>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25638" name="Rectangle 87"/>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25639" name="Rectangle 86"/>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25640" name="Rectangle 85"/>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25641" name="Rectangle 84"/>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25642" name="Rectangle 83"/>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25643" name="Rectangle 82"/>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25644" name="Rectangle 81"/>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31</a:t>
            </a:r>
            <a:endParaRPr lang="en-US" altLang="en-US" sz="1600" b="0"/>
          </a:p>
        </p:txBody>
      </p:sp>
      <p:sp>
        <p:nvSpPr>
          <p:cNvPr id="25645" name="Rectangle 115"/>
          <p:cNvSpPr>
            <a:spLocks noChangeArrowheads="1"/>
          </p:cNvSpPr>
          <p:nvPr/>
        </p:nvSpPr>
        <p:spPr bwMode="auto">
          <a:xfrm>
            <a:off x="5227638" y="55435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4</a:t>
            </a:r>
            <a:endParaRPr lang="en-US" altLang="en-US" sz="1600" b="0"/>
          </a:p>
        </p:txBody>
      </p:sp>
      <p:sp>
        <p:nvSpPr>
          <p:cNvPr id="25646" name="Rectangle 114"/>
          <p:cNvSpPr>
            <a:spLocks noChangeArrowheads="1"/>
          </p:cNvSpPr>
          <p:nvPr/>
        </p:nvSpPr>
        <p:spPr bwMode="auto">
          <a:xfrm>
            <a:off x="3968750" y="55435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a:t>
            </a:r>
            <a:endParaRPr lang="en-US" altLang="en-US" sz="1600" b="0"/>
          </a:p>
        </p:txBody>
      </p:sp>
      <p:sp>
        <p:nvSpPr>
          <p:cNvPr id="25647" name="Rectangle 113"/>
          <p:cNvSpPr>
            <a:spLocks noChangeArrowheads="1"/>
          </p:cNvSpPr>
          <p:nvPr/>
        </p:nvSpPr>
        <p:spPr bwMode="auto">
          <a:xfrm>
            <a:off x="2709863" y="55435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
        <p:nvSpPr>
          <p:cNvPr id="25648" name="Rectangle 112"/>
          <p:cNvSpPr>
            <a:spLocks noChangeArrowheads="1"/>
          </p:cNvSpPr>
          <p:nvPr/>
        </p:nvSpPr>
        <p:spPr bwMode="auto">
          <a:xfrm>
            <a:off x="1450975" y="55435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25649" name="Rectangle 81"/>
          <p:cNvSpPr>
            <a:spLocks noChangeArrowheads="1"/>
          </p:cNvSpPr>
          <p:nvPr/>
        </p:nvSpPr>
        <p:spPr bwMode="auto">
          <a:xfrm>
            <a:off x="6486525" y="55435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5</a:t>
            </a:r>
            <a:endParaRPr lang="en-US" altLang="en-US" sz="1600" b="0"/>
          </a:p>
        </p:txBody>
      </p:sp>
      <p:sp>
        <p:nvSpPr>
          <p:cNvPr id="25650" name="Rectangle 81"/>
          <p:cNvSpPr>
            <a:spLocks noChangeArrowheads="1"/>
          </p:cNvSpPr>
          <p:nvPr/>
        </p:nvSpPr>
        <p:spPr bwMode="auto">
          <a:xfrm>
            <a:off x="7750175" y="55435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6</a:t>
            </a:r>
            <a:endParaRPr lang="en-US" altLang="en-US" sz="1600" b="0"/>
          </a:p>
        </p:txBody>
      </p:sp>
      <p:sp>
        <p:nvSpPr>
          <p:cNvPr id="25651" name="Rectangle 81"/>
          <p:cNvSpPr>
            <a:spLocks noChangeArrowheads="1"/>
          </p:cNvSpPr>
          <p:nvPr/>
        </p:nvSpPr>
        <p:spPr bwMode="auto">
          <a:xfrm>
            <a:off x="192088" y="140811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26</a:t>
            </a:r>
            <a:endParaRPr lang="en-US" altLang="en-US" sz="1600" b="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27651"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27652"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27653"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27654"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27655"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27656"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27657"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December 2015</a:t>
            </a:r>
          </a:p>
        </p:txBody>
      </p:sp>
      <p:sp>
        <p:nvSpPr>
          <p:cNvPr id="27658" name="Rectangle 115"/>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27659" name="Rectangle 114"/>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31</a:t>
            </a:r>
            <a:endParaRPr lang="en-US" altLang="en-US" sz="1600" b="0"/>
          </a:p>
        </p:txBody>
      </p:sp>
      <p:sp>
        <p:nvSpPr>
          <p:cNvPr id="27660" name="Rectangle 113"/>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27661" name="Rectangle 112"/>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27662" name="Rectangle 111"/>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27663" name="Rectangle 110"/>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27664" name="Rectangle 109"/>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27665" name="Rectangle 108"/>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27666" name="Rectangle 107"/>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27667" name="Rectangle 106"/>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27668" name="Rectangle 105"/>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27669" name="Rectangle 104"/>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27670" name="Rectangle 103"/>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27671" name="Rectangle 102"/>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27672" name="Rectangle 101"/>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27673" name="Rectangle 100"/>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27674" name="Rectangle 99"/>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27675" name="Rectangle 98"/>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27676" name="Rectangle 97"/>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27677" name="Rectangle 96"/>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27678" name="Rectangle 95"/>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27679" name="Rectangle 94"/>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27680" name="Rectangle 93"/>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27681" name="Rectangle 92"/>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27682" name="Rectangle 91"/>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27683" name="Rectangle 90"/>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27684" name="Rectangle 89"/>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27685" name="Rectangle 88"/>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27686" name="Rectangle 87"/>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27687" name="Rectangle 86"/>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27688" name="Rectangle 85"/>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27689" name="Rectangle 84"/>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27690" name="Rectangle 81"/>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
        <p:nvSpPr>
          <p:cNvPr id="27691" name="Rectangle 82"/>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a:t>
            </a:r>
            <a:endParaRPr lang="en-US" altLang="en-US" sz="1600" b="0"/>
          </a:p>
        </p:txBody>
      </p:sp>
      <p:sp>
        <p:nvSpPr>
          <p:cNvPr id="27692" name="Rectangle 81"/>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endParaRPr lang="en-GB" altLang="en-US" sz="2400"/>
          </a:p>
        </p:txBody>
      </p:sp>
      <p:sp>
        <p:nvSpPr>
          <p:cNvPr id="29699" name="Rectangle 3"/>
          <p:cNvSpPr>
            <a:spLocks noGrp="1" noChangeArrowheads="1"/>
          </p:cNvSpPr>
          <p:nvPr>
            <p:ph type="title"/>
          </p:nvPr>
        </p:nvSpPr>
        <p:spPr>
          <a:xfrm>
            <a:off x="685800" y="438150"/>
            <a:ext cx="7772400" cy="1143000"/>
          </a:xfrm>
        </p:spPr>
        <p:txBody>
          <a:bodyPr/>
          <a:lstStyle/>
          <a:p>
            <a:pPr eaLnBrk="1" hangingPunct="1"/>
            <a:r>
              <a:rPr lang="en-GB" altLang="en-US" smtClean="0"/>
              <a:t>Use of templates</a:t>
            </a:r>
            <a:endParaRPr lang="en-US" altLang="en-US" smtClean="0"/>
          </a:p>
        </p:txBody>
      </p:sp>
      <p:sp>
        <p:nvSpPr>
          <p:cNvPr id="29700"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GB" altLang="en-US" sz="2000">
                <a:cs typeface="Arial" panose="020B0604020202020204" pitchFamily="34" charset="0"/>
              </a:rPr>
              <a:t>You are free to use these templates for your personal and business presentations.</a:t>
            </a:r>
          </a:p>
        </p:txBody>
      </p:sp>
      <p:sp>
        <p:nvSpPr>
          <p:cNvPr id="2970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600"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b="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b="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b="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b="0">
              <a:cs typeface="Arial" panose="020B0604020202020204" pitchFamily="34" charset="0"/>
            </a:endParaRPr>
          </a:p>
        </p:txBody>
      </p:sp>
      <p:sp>
        <p:nvSpPr>
          <p:cNvPr id="2970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600"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b="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b="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b="0">
                <a:cs typeface="Arial" panose="020B0604020202020204" pitchFamily="34" charset="0"/>
              </a:rPr>
              <a:t>Pass off any of our created content as your own work</a:t>
            </a:r>
            <a:endParaRPr lang="en-US" altLang="en-US" sz="1400" b="0">
              <a:cs typeface="Arial" panose="020B0604020202020204" pitchFamily="34" charset="0"/>
            </a:endParaRPr>
          </a:p>
        </p:txBody>
      </p:sp>
      <p:sp>
        <p:nvSpPr>
          <p:cNvPr id="2970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lvl="1" algn="ctr" eaLnBrk="1" hangingPunct="1">
              <a:lnSpc>
                <a:spcPct val="90000"/>
              </a:lnSpc>
              <a:buClr>
                <a:schemeClr val="accent1"/>
              </a:buClr>
              <a:buFontTx/>
              <a:buNone/>
            </a:pPr>
            <a:r>
              <a:rPr lang="en-GB" altLang="en-US" sz="2000">
                <a:cs typeface="Arial" panose="020B0604020202020204" pitchFamily="34" charset="0"/>
              </a:rPr>
              <a:t>You can find many more free templates on the Presentation Magazine website </a:t>
            </a:r>
            <a:r>
              <a:rPr lang="en-GB" altLang="en-US" sz="2000">
                <a:cs typeface="Arial" panose="020B0604020202020204" pitchFamily="34" charset="0"/>
                <a:hlinkClick r:id="rId3"/>
              </a:rPr>
              <a:t>www.presentationmagazine.com</a:t>
            </a:r>
            <a:r>
              <a:rPr lang="en-GB" altLang="en-US" sz="2000">
                <a:cs typeface="Arial" panose="020B0604020202020204" pitchFamily="34" charset="0"/>
              </a:rPr>
              <a:t>  </a:t>
            </a:r>
            <a:endParaRPr lang="en-US" altLang="en-US" sz="2000">
              <a:cs typeface="Arial" panose="020B0604020202020204" pitchFamily="34" charset="0"/>
            </a:endParaRPr>
          </a:p>
        </p:txBody>
      </p:sp>
      <p:sp>
        <p:nvSpPr>
          <p:cNvPr id="2970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GB" altLang="en-US" sz="1400" b="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b="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5123"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5124"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5125"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5126"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5127"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5128" name="Rectangle 8"/>
          <p:cNvSpPr>
            <a:spLocks noChangeArrowheads="1"/>
          </p:cNvSpPr>
          <p:nvPr/>
        </p:nvSpPr>
        <p:spPr bwMode="auto">
          <a:xfrm>
            <a:off x="184150" y="960438"/>
            <a:ext cx="12715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5129" name="Rectangle 9"/>
          <p:cNvSpPr>
            <a:spLocks noChangeArrowheads="1"/>
          </p:cNvSpPr>
          <p:nvPr/>
        </p:nvSpPr>
        <p:spPr bwMode="auto">
          <a:xfrm>
            <a:off x="184150" y="511175"/>
            <a:ext cx="88249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January 2015</a:t>
            </a:r>
          </a:p>
        </p:txBody>
      </p:sp>
      <p:sp>
        <p:nvSpPr>
          <p:cNvPr id="5130" name="Rectangle 13"/>
          <p:cNvSpPr>
            <a:spLocks noChangeArrowheads="1"/>
          </p:cNvSpPr>
          <p:nvPr/>
        </p:nvSpPr>
        <p:spPr bwMode="auto">
          <a:xfrm>
            <a:off x="184150" y="1409700"/>
            <a:ext cx="12715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29</a:t>
            </a:r>
            <a:endParaRPr lang="en-US" altLang="en-US" sz="1600" b="0"/>
          </a:p>
        </p:txBody>
      </p:sp>
      <p:sp>
        <p:nvSpPr>
          <p:cNvPr id="5131" name="Rectangle 14"/>
          <p:cNvSpPr>
            <a:spLocks noChangeArrowheads="1"/>
          </p:cNvSpPr>
          <p:nvPr/>
        </p:nvSpPr>
        <p:spPr bwMode="auto">
          <a:xfrm>
            <a:off x="2111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5132" name="Rectangle 15"/>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5133" name="Rectangle 16"/>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31</a:t>
            </a:r>
            <a:endParaRPr lang="en-US" altLang="en-US" sz="1600" b="0"/>
          </a:p>
        </p:txBody>
      </p:sp>
      <p:sp>
        <p:nvSpPr>
          <p:cNvPr id="5134" name="Rectangle 18"/>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5135" name="Rectangle 19"/>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5136" name="Rectangle 20"/>
          <p:cNvSpPr>
            <a:spLocks noChangeArrowheads="1"/>
          </p:cNvSpPr>
          <p:nvPr/>
        </p:nvSpPr>
        <p:spPr bwMode="auto">
          <a:xfrm>
            <a:off x="14620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5137" name="Rectangle 21"/>
          <p:cNvSpPr>
            <a:spLocks noChangeArrowheads="1"/>
          </p:cNvSpPr>
          <p:nvPr/>
        </p:nvSpPr>
        <p:spPr bwMode="auto">
          <a:xfrm>
            <a:off x="2111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5138" name="Rectangle 22"/>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5139" name="Rectangle 23"/>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5140" name="Rectangle 25"/>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5141" name="Rectangle 26"/>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5142" name="Rectangle 27"/>
          <p:cNvSpPr>
            <a:spLocks noChangeArrowheads="1"/>
          </p:cNvSpPr>
          <p:nvPr/>
        </p:nvSpPr>
        <p:spPr bwMode="auto">
          <a:xfrm>
            <a:off x="14620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5143" name="Rectangle 28"/>
          <p:cNvSpPr>
            <a:spLocks noChangeArrowheads="1"/>
          </p:cNvSpPr>
          <p:nvPr/>
        </p:nvSpPr>
        <p:spPr bwMode="auto">
          <a:xfrm>
            <a:off x="2111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5144" name="Rectangle 29"/>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5145" name="Rectangle 30"/>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5146" name="Rectangle 32"/>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5147" name="Rectangle 33"/>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5148" name="Rectangle 34"/>
          <p:cNvSpPr>
            <a:spLocks noChangeArrowheads="1"/>
          </p:cNvSpPr>
          <p:nvPr/>
        </p:nvSpPr>
        <p:spPr bwMode="auto">
          <a:xfrm>
            <a:off x="14620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5149" name="Rectangle 35"/>
          <p:cNvSpPr>
            <a:spLocks noChangeArrowheads="1"/>
          </p:cNvSpPr>
          <p:nvPr/>
        </p:nvSpPr>
        <p:spPr bwMode="auto">
          <a:xfrm>
            <a:off x="2111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5150" name="Rectangle 36"/>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5151" name="Rectangle 37"/>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5152" name="Rectangle 39"/>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5153" name="Rectangle 40"/>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5154" name="Rectangle 41"/>
          <p:cNvSpPr>
            <a:spLocks noChangeArrowheads="1"/>
          </p:cNvSpPr>
          <p:nvPr/>
        </p:nvSpPr>
        <p:spPr bwMode="auto">
          <a:xfrm>
            <a:off x="14620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5155" name="Rectangle 42"/>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5156" name="Rectangle 43"/>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5157" name="Rectangle 44"/>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5158" name="Rectangle 46"/>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31</a:t>
            </a:r>
            <a:endParaRPr lang="en-US" altLang="en-US" sz="1600" b="0"/>
          </a:p>
        </p:txBody>
      </p:sp>
      <p:sp>
        <p:nvSpPr>
          <p:cNvPr id="5159" name="Rectangle 47"/>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
        <p:nvSpPr>
          <p:cNvPr id="5160" name="Rectangle 17"/>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5161" name="Rectangle 24"/>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5162" name="Rectangle 31"/>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5163" name="Rectangle 38"/>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5164" name="Rectangle 45"/>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7171"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7172"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7173"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7174"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7175"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7176"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7177"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February 2015</a:t>
            </a:r>
          </a:p>
        </p:txBody>
      </p:sp>
      <p:sp>
        <p:nvSpPr>
          <p:cNvPr id="7178" name="Rectangle 108"/>
          <p:cNvSpPr>
            <a:spLocks noChangeArrowheads="1"/>
          </p:cNvSpPr>
          <p:nvPr/>
        </p:nvSpPr>
        <p:spPr bwMode="auto">
          <a:xfrm>
            <a:off x="52403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
        <p:nvSpPr>
          <p:cNvPr id="7179" name="Rectangle 107"/>
          <p:cNvSpPr>
            <a:spLocks noChangeArrowheads="1"/>
          </p:cNvSpPr>
          <p:nvPr/>
        </p:nvSpPr>
        <p:spPr bwMode="auto">
          <a:xfrm>
            <a:off x="39814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29</a:t>
            </a:r>
            <a:endParaRPr lang="en-US" altLang="en-US" sz="1600" b="0"/>
          </a:p>
        </p:txBody>
      </p:sp>
      <p:sp>
        <p:nvSpPr>
          <p:cNvPr id="7180" name="Rectangle 106"/>
          <p:cNvSpPr>
            <a:spLocks noChangeArrowheads="1"/>
          </p:cNvSpPr>
          <p:nvPr/>
        </p:nvSpPr>
        <p:spPr bwMode="auto">
          <a:xfrm>
            <a:off x="272256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28</a:t>
            </a:r>
            <a:endParaRPr lang="en-US" altLang="en-US" sz="1600" b="0"/>
          </a:p>
        </p:txBody>
      </p:sp>
      <p:sp>
        <p:nvSpPr>
          <p:cNvPr id="7181" name="Rectangle 105"/>
          <p:cNvSpPr>
            <a:spLocks noChangeArrowheads="1"/>
          </p:cNvSpPr>
          <p:nvPr/>
        </p:nvSpPr>
        <p:spPr bwMode="auto">
          <a:xfrm>
            <a:off x="14636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27</a:t>
            </a:r>
            <a:endParaRPr lang="en-US" altLang="en-US" sz="1600" b="0"/>
          </a:p>
        </p:txBody>
      </p:sp>
      <p:sp>
        <p:nvSpPr>
          <p:cNvPr id="7182" name="Rectangle 104"/>
          <p:cNvSpPr>
            <a:spLocks noChangeArrowheads="1"/>
          </p:cNvSpPr>
          <p:nvPr/>
        </p:nvSpPr>
        <p:spPr bwMode="auto">
          <a:xfrm>
            <a:off x="2016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26</a:t>
            </a:r>
            <a:endParaRPr lang="en-US" altLang="en-US" sz="1600" b="0"/>
          </a:p>
        </p:txBody>
      </p:sp>
      <p:sp>
        <p:nvSpPr>
          <p:cNvPr id="7183" name="Rectangle 103"/>
          <p:cNvSpPr>
            <a:spLocks noChangeArrowheads="1"/>
          </p:cNvSpPr>
          <p:nvPr/>
        </p:nvSpPr>
        <p:spPr bwMode="auto">
          <a:xfrm>
            <a:off x="77581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7184" name="Rectangle 102"/>
          <p:cNvSpPr>
            <a:spLocks noChangeArrowheads="1"/>
          </p:cNvSpPr>
          <p:nvPr/>
        </p:nvSpPr>
        <p:spPr bwMode="auto">
          <a:xfrm>
            <a:off x="64992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7185" name="Rectangle 101"/>
          <p:cNvSpPr>
            <a:spLocks noChangeArrowheads="1"/>
          </p:cNvSpPr>
          <p:nvPr/>
        </p:nvSpPr>
        <p:spPr bwMode="auto">
          <a:xfrm>
            <a:off x="52403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7186" name="Rectangle 100"/>
          <p:cNvSpPr>
            <a:spLocks noChangeArrowheads="1"/>
          </p:cNvSpPr>
          <p:nvPr/>
        </p:nvSpPr>
        <p:spPr bwMode="auto">
          <a:xfrm>
            <a:off x="39814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7187" name="Rectangle 99"/>
          <p:cNvSpPr>
            <a:spLocks noChangeArrowheads="1"/>
          </p:cNvSpPr>
          <p:nvPr/>
        </p:nvSpPr>
        <p:spPr bwMode="auto">
          <a:xfrm>
            <a:off x="272256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7188" name="Rectangle 98"/>
          <p:cNvSpPr>
            <a:spLocks noChangeArrowheads="1"/>
          </p:cNvSpPr>
          <p:nvPr/>
        </p:nvSpPr>
        <p:spPr bwMode="auto">
          <a:xfrm>
            <a:off x="14636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7189" name="Rectangle 97"/>
          <p:cNvSpPr>
            <a:spLocks noChangeArrowheads="1"/>
          </p:cNvSpPr>
          <p:nvPr/>
        </p:nvSpPr>
        <p:spPr bwMode="auto">
          <a:xfrm>
            <a:off x="2000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7190" name="Rectangle 96"/>
          <p:cNvSpPr>
            <a:spLocks noChangeArrowheads="1"/>
          </p:cNvSpPr>
          <p:nvPr/>
        </p:nvSpPr>
        <p:spPr bwMode="auto">
          <a:xfrm>
            <a:off x="77581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7191" name="Rectangle 95"/>
          <p:cNvSpPr>
            <a:spLocks noChangeArrowheads="1"/>
          </p:cNvSpPr>
          <p:nvPr/>
        </p:nvSpPr>
        <p:spPr bwMode="auto">
          <a:xfrm>
            <a:off x="64992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7192" name="Rectangle 94"/>
          <p:cNvSpPr>
            <a:spLocks noChangeArrowheads="1"/>
          </p:cNvSpPr>
          <p:nvPr/>
        </p:nvSpPr>
        <p:spPr bwMode="auto">
          <a:xfrm>
            <a:off x="52403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7193" name="Rectangle 93"/>
          <p:cNvSpPr>
            <a:spLocks noChangeArrowheads="1"/>
          </p:cNvSpPr>
          <p:nvPr/>
        </p:nvSpPr>
        <p:spPr bwMode="auto">
          <a:xfrm>
            <a:off x="39814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7194" name="Rectangle 92"/>
          <p:cNvSpPr>
            <a:spLocks noChangeArrowheads="1"/>
          </p:cNvSpPr>
          <p:nvPr/>
        </p:nvSpPr>
        <p:spPr bwMode="auto">
          <a:xfrm>
            <a:off x="272256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7195" name="Rectangle 91"/>
          <p:cNvSpPr>
            <a:spLocks noChangeArrowheads="1"/>
          </p:cNvSpPr>
          <p:nvPr/>
        </p:nvSpPr>
        <p:spPr bwMode="auto">
          <a:xfrm>
            <a:off x="14636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7196" name="Rectangle 90"/>
          <p:cNvSpPr>
            <a:spLocks noChangeArrowheads="1"/>
          </p:cNvSpPr>
          <p:nvPr/>
        </p:nvSpPr>
        <p:spPr bwMode="auto">
          <a:xfrm>
            <a:off x="2000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7197" name="Rectangle 89"/>
          <p:cNvSpPr>
            <a:spLocks noChangeArrowheads="1"/>
          </p:cNvSpPr>
          <p:nvPr/>
        </p:nvSpPr>
        <p:spPr bwMode="auto">
          <a:xfrm>
            <a:off x="77581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7198" name="Rectangle 88"/>
          <p:cNvSpPr>
            <a:spLocks noChangeArrowheads="1"/>
          </p:cNvSpPr>
          <p:nvPr/>
        </p:nvSpPr>
        <p:spPr bwMode="auto">
          <a:xfrm>
            <a:off x="64992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7199" name="Rectangle 87"/>
          <p:cNvSpPr>
            <a:spLocks noChangeArrowheads="1"/>
          </p:cNvSpPr>
          <p:nvPr/>
        </p:nvSpPr>
        <p:spPr bwMode="auto">
          <a:xfrm>
            <a:off x="52403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7200" name="Rectangle 86"/>
          <p:cNvSpPr>
            <a:spLocks noChangeArrowheads="1"/>
          </p:cNvSpPr>
          <p:nvPr/>
        </p:nvSpPr>
        <p:spPr bwMode="auto">
          <a:xfrm>
            <a:off x="39814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7201" name="Rectangle 85"/>
          <p:cNvSpPr>
            <a:spLocks noChangeArrowheads="1"/>
          </p:cNvSpPr>
          <p:nvPr/>
        </p:nvSpPr>
        <p:spPr bwMode="auto">
          <a:xfrm>
            <a:off x="272256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7202" name="Rectangle 84"/>
          <p:cNvSpPr>
            <a:spLocks noChangeArrowheads="1"/>
          </p:cNvSpPr>
          <p:nvPr/>
        </p:nvSpPr>
        <p:spPr bwMode="auto">
          <a:xfrm>
            <a:off x="14636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7203" name="Rectangle 83"/>
          <p:cNvSpPr>
            <a:spLocks noChangeArrowheads="1"/>
          </p:cNvSpPr>
          <p:nvPr/>
        </p:nvSpPr>
        <p:spPr bwMode="auto">
          <a:xfrm>
            <a:off x="2000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7204" name="Rectangle 82"/>
          <p:cNvSpPr>
            <a:spLocks noChangeArrowheads="1"/>
          </p:cNvSpPr>
          <p:nvPr/>
        </p:nvSpPr>
        <p:spPr bwMode="auto">
          <a:xfrm>
            <a:off x="77581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7205" name="Rectangle 81"/>
          <p:cNvSpPr>
            <a:spLocks noChangeArrowheads="1"/>
          </p:cNvSpPr>
          <p:nvPr/>
        </p:nvSpPr>
        <p:spPr bwMode="auto">
          <a:xfrm>
            <a:off x="64992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7206" name="Rectangle 80"/>
          <p:cNvSpPr>
            <a:spLocks noChangeArrowheads="1"/>
          </p:cNvSpPr>
          <p:nvPr/>
        </p:nvSpPr>
        <p:spPr bwMode="auto">
          <a:xfrm>
            <a:off x="52403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7207" name="Rectangle 79"/>
          <p:cNvSpPr>
            <a:spLocks noChangeArrowheads="1"/>
          </p:cNvSpPr>
          <p:nvPr/>
        </p:nvSpPr>
        <p:spPr bwMode="auto">
          <a:xfrm>
            <a:off x="39814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7208" name="Rectangle 78"/>
          <p:cNvSpPr>
            <a:spLocks noChangeArrowheads="1"/>
          </p:cNvSpPr>
          <p:nvPr/>
        </p:nvSpPr>
        <p:spPr bwMode="auto">
          <a:xfrm>
            <a:off x="272256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7209" name="Rectangle 77"/>
          <p:cNvSpPr>
            <a:spLocks noChangeArrowheads="1"/>
          </p:cNvSpPr>
          <p:nvPr/>
        </p:nvSpPr>
        <p:spPr bwMode="auto">
          <a:xfrm>
            <a:off x="14636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7210" name="Rectangle 76"/>
          <p:cNvSpPr>
            <a:spLocks noChangeArrowheads="1"/>
          </p:cNvSpPr>
          <p:nvPr/>
        </p:nvSpPr>
        <p:spPr bwMode="auto">
          <a:xfrm>
            <a:off x="2000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7211" name="Rectangle 75"/>
          <p:cNvSpPr>
            <a:spLocks noChangeArrowheads="1"/>
          </p:cNvSpPr>
          <p:nvPr/>
        </p:nvSpPr>
        <p:spPr bwMode="auto">
          <a:xfrm>
            <a:off x="77581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7212" name="Rectangle 74"/>
          <p:cNvSpPr>
            <a:spLocks noChangeArrowheads="1"/>
          </p:cNvSpPr>
          <p:nvPr/>
        </p:nvSpPr>
        <p:spPr bwMode="auto">
          <a:xfrm>
            <a:off x="64992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31</a:t>
            </a:r>
            <a:endParaRPr lang="en-US" altLang="en-US" sz="1600" b="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9219"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9220"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9221"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9222"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9223"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9224"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9225"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March 2015</a:t>
            </a:r>
          </a:p>
        </p:txBody>
      </p:sp>
      <p:sp>
        <p:nvSpPr>
          <p:cNvPr id="9226" name="Rectangle 115"/>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27</a:t>
            </a:r>
            <a:endParaRPr lang="en-US" altLang="en-US" sz="1600" b="0"/>
          </a:p>
        </p:txBody>
      </p:sp>
      <p:sp>
        <p:nvSpPr>
          <p:cNvPr id="9227" name="Rectangle 114"/>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26</a:t>
            </a:r>
            <a:endParaRPr lang="en-US" altLang="en-US" sz="1600" b="0"/>
          </a:p>
        </p:txBody>
      </p:sp>
      <p:sp>
        <p:nvSpPr>
          <p:cNvPr id="9228" name="Rectangle 113"/>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25</a:t>
            </a:r>
            <a:endParaRPr lang="en-US" altLang="en-US" sz="1600" b="0"/>
          </a:p>
        </p:txBody>
      </p:sp>
      <p:sp>
        <p:nvSpPr>
          <p:cNvPr id="9229" name="Rectangle 112"/>
          <p:cNvSpPr>
            <a:spLocks noChangeArrowheads="1"/>
          </p:cNvSpPr>
          <p:nvPr/>
        </p:nvSpPr>
        <p:spPr bwMode="auto">
          <a:xfrm>
            <a:off x="1455738"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31</a:t>
            </a:r>
            <a:endParaRPr lang="en-US" altLang="en-US" sz="1600" b="0"/>
          </a:p>
        </p:txBody>
      </p:sp>
      <p:sp>
        <p:nvSpPr>
          <p:cNvPr id="9230" name="Rectangle 111"/>
          <p:cNvSpPr>
            <a:spLocks noChangeArrowheads="1"/>
          </p:cNvSpPr>
          <p:nvPr/>
        </p:nvSpPr>
        <p:spPr bwMode="auto">
          <a:xfrm>
            <a:off x="196850"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9231" name="Rectangle 110"/>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9232" name="Rectangle 109"/>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9233" name="Rectangle 108"/>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9234" name="Rectangle 107"/>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9235" name="Rectangle 106"/>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9236" name="Rectangle 105"/>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9237" name="Rectangle 104"/>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9238" name="Rectangle 103"/>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9239" name="Rectangle 102"/>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9240" name="Rectangle 101"/>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9241" name="Rectangle 100"/>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9242" name="Rectangle 99"/>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9243" name="Rectangle 98"/>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9244" name="Rectangle 97"/>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9245" name="Rectangle 96"/>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9246" name="Rectangle 95"/>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9247" name="Rectangle 94"/>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9248" name="Rectangle 93"/>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9249" name="Rectangle 92"/>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9250" name="Rectangle 91"/>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9251" name="Rectangle 90"/>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9252" name="Rectangle 89"/>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9253" name="Rectangle 88"/>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9254" name="Rectangle 87"/>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9255" name="Rectangle 86"/>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9256" name="Rectangle 85"/>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9257" name="Rectangle 84"/>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9258" name="Rectangle 83"/>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9259" name="Rectangle 82"/>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9260" name="Rectangle 81"/>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28</a:t>
            </a:r>
            <a:endParaRPr lang="en-US" altLang="en-US" sz="1600" b="0"/>
          </a:p>
        </p:txBody>
      </p:sp>
      <p:sp>
        <p:nvSpPr>
          <p:cNvPr id="9261" name="Rectangle 115"/>
          <p:cNvSpPr>
            <a:spLocks noChangeArrowheads="1"/>
          </p:cNvSpPr>
          <p:nvPr/>
        </p:nvSpPr>
        <p:spPr bwMode="auto">
          <a:xfrm>
            <a:off x="5232400"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a:t>
            </a:r>
            <a:endParaRPr lang="en-US" altLang="en-US" sz="1600" b="0"/>
          </a:p>
        </p:txBody>
      </p:sp>
      <p:sp>
        <p:nvSpPr>
          <p:cNvPr id="9262" name="Rectangle 114"/>
          <p:cNvSpPr>
            <a:spLocks noChangeArrowheads="1"/>
          </p:cNvSpPr>
          <p:nvPr/>
        </p:nvSpPr>
        <p:spPr bwMode="auto">
          <a:xfrm>
            <a:off x="3973513"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
        <p:nvSpPr>
          <p:cNvPr id="9263" name="Rectangle 113"/>
          <p:cNvSpPr>
            <a:spLocks noChangeArrowheads="1"/>
          </p:cNvSpPr>
          <p:nvPr/>
        </p:nvSpPr>
        <p:spPr bwMode="auto">
          <a:xfrm>
            <a:off x="2714625"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9264" name="Rectangle 81"/>
          <p:cNvSpPr>
            <a:spLocks noChangeArrowheads="1"/>
          </p:cNvSpPr>
          <p:nvPr/>
        </p:nvSpPr>
        <p:spPr bwMode="auto">
          <a:xfrm>
            <a:off x="6491288"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4</a:t>
            </a:r>
            <a:endParaRPr lang="en-US" altLang="en-US" sz="1600" b="0"/>
          </a:p>
        </p:txBody>
      </p:sp>
      <p:sp>
        <p:nvSpPr>
          <p:cNvPr id="9265" name="Rectangle 115"/>
          <p:cNvSpPr>
            <a:spLocks noChangeArrowheads="1"/>
          </p:cNvSpPr>
          <p:nvPr/>
        </p:nvSpPr>
        <p:spPr bwMode="auto">
          <a:xfrm>
            <a:off x="7750175"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5</a:t>
            </a:r>
            <a:endParaRPr lang="en-US" altLang="en-US" sz="1600" b="0"/>
          </a:p>
        </p:txBody>
      </p:sp>
      <p:sp>
        <p:nvSpPr>
          <p:cNvPr id="9266" name="Rectangle 81"/>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23</a:t>
            </a:r>
            <a:endParaRPr lang="en-US" altLang="en-US" sz="1600" b="0"/>
          </a:p>
        </p:txBody>
      </p:sp>
      <p:sp>
        <p:nvSpPr>
          <p:cNvPr id="9267" name="Rectangle 81"/>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24</a:t>
            </a:r>
            <a:endParaRPr lang="en-US" altLang="en-US" sz="1600" b="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April 2015</a:t>
            </a:r>
          </a:p>
        </p:txBody>
      </p:sp>
      <p:sp>
        <p:nvSpPr>
          <p:cNvPr id="11274" name="Rectangle 115"/>
          <p:cNvSpPr>
            <a:spLocks noChangeArrowheads="1"/>
          </p:cNvSpPr>
          <p:nvPr/>
        </p:nvSpPr>
        <p:spPr bwMode="auto">
          <a:xfrm>
            <a:off x="523240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11275" name="Rectangle 114"/>
          <p:cNvSpPr>
            <a:spLocks noChangeArrowheads="1"/>
          </p:cNvSpPr>
          <p:nvPr/>
        </p:nvSpPr>
        <p:spPr bwMode="auto">
          <a:xfrm>
            <a:off x="3973513"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11276" name="Rectangle 113"/>
          <p:cNvSpPr>
            <a:spLocks noChangeArrowheads="1"/>
          </p:cNvSpPr>
          <p:nvPr/>
        </p:nvSpPr>
        <p:spPr bwMode="auto">
          <a:xfrm>
            <a:off x="271462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11277" name="Rectangle 112"/>
          <p:cNvSpPr>
            <a:spLocks noChangeArrowheads="1"/>
          </p:cNvSpPr>
          <p:nvPr/>
        </p:nvSpPr>
        <p:spPr bwMode="auto">
          <a:xfrm>
            <a:off x="145573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11278" name="Rectangle 111"/>
          <p:cNvSpPr>
            <a:spLocks noChangeArrowheads="1"/>
          </p:cNvSpPr>
          <p:nvPr/>
        </p:nvSpPr>
        <p:spPr bwMode="auto">
          <a:xfrm>
            <a:off x="19685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11279" name="Rectangle 110"/>
          <p:cNvSpPr>
            <a:spLocks noChangeArrowheads="1"/>
          </p:cNvSpPr>
          <p:nvPr/>
        </p:nvSpPr>
        <p:spPr bwMode="auto">
          <a:xfrm>
            <a:off x="775017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11280" name="Rectangle 109"/>
          <p:cNvSpPr>
            <a:spLocks noChangeArrowheads="1"/>
          </p:cNvSpPr>
          <p:nvPr/>
        </p:nvSpPr>
        <p:spPr bwMode="auto">
          <a:xfrm>
            <a:off x="649128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11281" name="Rectangle 108"/>
          <p:cNvSpPr>
            <a:spLocks noChangeArrowheads="1"/>
          </p:cNvSpPr>
          <p:nvPr/>
        </p:nvSpPr>
        <p:spPr bwMode="auto">
          <a:xfrm>
            <a:off x="523240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11282" name="Rectangle 107"/>
          <p:cNvSpPr>
            <a:spLocks noChangeArrowheads="1"/>
          </p:cNvSpPr>
          <p:nvPr/>
        </p:nvSpPr>
        <p:spPr bwMode="auto">
          <a:xfrm>
            <a:off x="3973513"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11283" name="Rectangle 106"/>
          <p:cNvSpPr>
            <a:spLocks noChangeArrowheads="1"/>
          </p:cNvSpPr>
          <p:nvPr/>
        </p:nvSpPr>
        <p:spPr bwMode="auto">
          <a:xfrm>
            <a:off x="271462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11284" name="Rectangle 105"/>
          <p:cNvSpPr>
            <a:spLocks noChangeArrowheads="1"/>
          </p:cNvSpPr>
          <p:nvPr/>
        </p:nvSpPr>
        <p:spPr bwMode="auto">
          <a:xfrm>
            <a:off x="145573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11285" name="Rectangle 104"/>
          <p:cNvSpPr>
            <a:spLocks noChangeArrowheads="1"/>
          </p:cNvSpPr>
          <p:nvPr/>
        </p:nvSpPr>
        <p:spPr bwMode="auto">
          <a:xfrm>
            <a:off x="19685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11286" name="Rectangle 103"/>
          <p:cNvSpPr>
            <a:spLocks noChangeArrowheads="1"/>
          </p:cNvSpPr>
          <p:nvPr/>
        </p:nvSpPr>
        <p:spPr bwMode="auto">
          <a:xfrm>
            <a:off x="775017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11287" name="Rectangle 102"/>
          <p:cNvSpPr>
            <a:spLocks noChangeArrowheads="1"/>
          </p:cNvSpPr>
          <p:nvPr/>
        </p:nvSpPr>
        <p:spPr bwMode="auto">
          <a:xfrm>
            <a:off x="649128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11288" name="Rectangle 101"/>
          <p:cNvSpPr>
            <a:spLocks noChangeArrowheads="1"/>
          </p:cNvSpPr>
          <p:nvPr/>
        </p:nvSpPr>
        <p:spPr bwMode="auto">
          <a:xfrm>
            <a:off x="523240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11289" name="Rectangle 100"/>
          <p:cNvSpPr>
            <a:spLocks noChangeArrowheads="1"/>
          </p:cNvSpPr>
          <p:nvPr/>
        </p:nvSpPr>
        <p:spPr bwMode="auto">
          <a:xfrm>
            <a:off x="3973513"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11290" name="Rectangle 99"/>
          <p:cNvSpPr>
            <a:spLocks noChangeArrowheads="1"/>
          </p:cNvSpPr>
          <p:nvPr/>
        </p:nvSpPr>
        <p:spPr bwMode="auto">
          <a:xfrm>
            <a:off x="271462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11291" name="Rectangle 98"/>
          <p:cNvSpPr>
            <a:spLocks noChangeArrowheads="1"/>
          </p:cNvSpPr>
          <p:nvPr/>
        </p:nvSpPr>
        <p:spPr bwMode="auto">
          <a:xfrm>
            <a:off x="145573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11292" name="Rectangle 97"/>
          <p:cNvSpPr>
            <a:spLocks noChangeArrowheads="1"/>
          </p:cNvSpPr>
          <p:nvPr/>
        </p:nvSpPr>
        <p:spPr bwMode="auto">
          <a:xfrm>
            <a:off x="19685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11293" name="Rectangle 96"/>
          <p:cNvSpPr>
            <a:spLocks noChangeArrowheads="1"/>
          </p:cNvSpPr>
          <p:nvPr/>
        </p:nvSpPr>
        <p:spPr bwMode="auto">
          <a:xfrm>
            <a:off x="775017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11294" name="Rectangle 95"/>
          <p:cNvSpPr>
            <a:spLocks noChangeArrowheads="1"/>
          </p:cNvSpPr>
          <p:nvPr/>
        </p:nvSpPr>
        <p:spPr bwMode="auto">
          <a:xfrm>
            <a:off x="649128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11295" name="Rectangle 94"/>
          <p:cNvSpPr>
            <a:spLocks noChangeArrowheads="1"/>
          </p:cNvSpPr>
          <p:nvPr/>
        </p:nvSpPr>
        <p:spPr bwMode="auto">
          <a:xfrm>
            <a:off x="523240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11296" name="Rectangle 93"/>
          <p:cNvSpPr>
            <a:spLocks noChangeArrowheads="1"/>
          </p:cNvSpPr>
          <p:nvPr/>
        </p:nvSpPr>
        <p:spPr bwMode="auto">
          <a:xfrm>
            <a:off x="3973513"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11297" name="Rectangle 92"/>
          <p:cNvSpPr>
            <a:spLocks noChangeArrowheads="1"/>
          </p:cNvSpPr>
          <p:nvPr/>
        </p:nvSpPr>
        <p:spPr bwMode="auto">
          <a:xfrm>
            <a:off x="271462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11298" name="Rectangle 91"/>
          <p:cNvSpPr>
            <a:spLocks noChangeArrowheads="1"/>
          </p:cNvSpPr>
          <p:nvPr/>
        </p:nvSpPr>
        <p:spPr bwMode="auto">
          <a:xfrm>
            <a:off x="145573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11299" name="Rectangle 90"/>
          <p:cNvSpPr>
            <a:spLocks noChangeArrowheads="1"/>
          </p:cNvSpPr>
          <p:nvPr/>
        </p:nvSpPr>
        <p:spPr bwMode="auto">
          <a:xfrm>
            <a:off x="19685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11300" name="Rectangle 89"/>
          <p:cNvSpPr>
            <a:spLocks noChangeArrowheads="1"/>
          </p:cNvSpPr>
          <p:nvPr/>
        </p:nvSpPr>
        <p:spPr bwMode="auto">
          <a:xfrm>
            <a:off x="775017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11301" name="Rectangle 88"/>
          <p:cNvSpPr>
            <a:spLocks noChangeArrowheads="1"/>
          </p:cNvSpPr>
          <p:nvPr/>
        </p:nvSpPr>
        <p:spPr bwMode="auto">
          <a:xfrm>
            <a:off x="649128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11302" name="Rectangle 87"/>
          <p:cNvSpPr>
            <a:spLocks noChangeArrowheads="1"/>
          </p:cNvSpPr>
          <p:nvPr/>
        </p:nvSpPr>
        <p:spPr bwMode="auto">
          <a:xfrm>
            <a:off x="523240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11303" name="Rectangle 86"/>
          <p:cNvSpPr>
            <a:spLocks noChangeArrowheads="1"/>
          </p:cNvSpPr>
          <p:nvPr/>
        </p:nvSpPr>
        <p:spPr bwMode="auto">
          <a:xfrm>
            <a:off x="3973513"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11304" name="Rectangle 85"/>
          <p:cNvSpPr>
            <a:spLocks noChangeArrowheads="1"/>
          </p:cNvSpPr>
          <p:nvPr/>
        </p:nvSpPr>
        <p:spPr bwMode="auto">
          <a:xfrm>
            <a:off x="271462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11305" name="Rectangle 115"/>
          <p:cNvSpPr>
            <a:spLocks noChangeArrowheads="1"/>
          </p:cNvSpPr>
          <p:nvPr/>
        </p:nvSpPr>
        <p:spPr bwMode="auto">
          <a:xfrm>
            <a:off x="649128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
        <p:nvSpPr>
          <p:cNvPr id="11306" name="Rectangle 115"/>
          <p:cNvSpPr>
            <a:spLocks noChangeArrowheads="1"/>
          </p:cNvSpPr>
          <p:nvPr/>
        </p:nvSpPr>
        <p:spPr bwMode="auto">
          <a:xfrm>
            <a:off x="775017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a:t>
            </a:r>
            <a:endParaRPr lang="en-US" altLang="en-US" sz="1600" b="0"/>
          </a:p>
        </p:txBody>
      </p:sp>
      <p:sp>
        <p:nvSpPr>
          <p:cNvPr id="11307" name="Rectangle 115"/>
          <p:cNvSpPr>
            <a:spLocks noChangeArrowheads="1"/>
          </p:cNvSpPr>
          <p:nvPr/>
        </p:nvSpPr>
        <p:spPr bwMode="auto">
          <a:xfrm>
            <a:off x="19685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
        <p:nvSpPr>
          <p:cNvPr id="11308" name="Rectangle 115"/>
          <p:cNvSpPr>
            <a:spLocks noChangeArrowheads="1"/>
          </p:cNvSpPr>
          <p:nvPr/>
        </p:nvSpPr>
        <p:spPr bwMode="auto">
          <a:xfrm>
            <a:off x="145573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31</a:t>
            </a:r>
            <a:endParaRPr lang="en-US" altLang="en-US" sz="1600" b="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3315"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3316"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3317"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3318"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3319"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3320"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3321"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May 2015</a:t>
            </a:r>
          </a:p>
        </p:txBody>
      </p:sp>
      <p:sp>
        <p:nvSpPr>
          <p:cNvPr id="13322" name="Rectangle 135"/>
          <p:cNvSpPr>
            <a:spLocks noChangeArrowheads="1"/>
          </p:cNvSpPr>
          <p:nvPr/>
        </p:nvSpPr>
        <p:spPr bwMode="auto">
          <a:xfrm>
            <a:off x="39639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
        <p:nvSpPr>
          <p:cNvPr id="13323" name="Rectangle 134"/>
          <p:cNvSpPr>
            <a:spLocks noChangeArrowheads="1"/>
          </p:cNvSpPr>
          <p:nvPr/>
        </p:nvSpPr>
        <p:spPr bwMode="auto">
          <a:xfrm>
            <a:off x="27051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29</a:t>
            </a:r>
            <a:endParaRPr lang="en-US" altLang="en-US" sz="1600" b="0"/>
          </a:p>
        </p:txBody>
      </p:sp>
      <p:sp>
        <p:nvSpPr>
          <p:cNvPr id="13324" name="Rectangle 133"/>
          <p:cNvSpPr>
            <a:spLocks noChangeArrowheads="1"/>
          </p:cNvSpPr>
          <p:nvPr/>
        </p:nvSpPr>
        <p:spPr bwMode="auto">
          <a:xfrm>
            <a:off x="1458913" y="1409700"/>
            <a:ext cx="1249362"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28</a:t>
            </a:r>
            <a:endParaRPr lang="en-US" altLang="en-US" sz="1600" b="0"/>
          </a:p>
        </p:txBody>
      </p:sp>
      <p:sp>
        <p:nvSpPr>
          <p:cNvPr id="13325" name="Rectangle 132"/>
          <p:cNvSpPr>
            <a:spLocks noChangeArrowheads="1"/>
          </p:cNvSpPr>
          <p:nvPr/>
        </p:nvSpPr>
        <p:spPr bwMode="auto">
          <a:xfrm>
            <a:off x="2095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27</a:t>
            </a:r>
            <a:endParaRPr lang="en-US" altLang="en-US" sz="1600" b="0"/>
          </a:p>
        </p:txBody>
      </p:sp>
      <p:sp>
        <p:nvSpPr>
          <p:cNvPr id="13326" name="Rectangle 131"/>
          <p:cNvSpPr>
            <a:spLocks noChangeArrowheads="1"/>
          </p:cNvSpPr>
          <p:nvPr/>
        </p:nvSpPr>
        <p:spPr bwMode="auto">
          <a:xfrm>
            <a:off x="77533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31</a:t>
            </a:r>
            <a:endParaRPr lang="en-US" altLang="en-US" sz="1600" b="0"/>
          </a:p>
        </p:txBody>
      </p:sp>
      <p:sp>
        <p:nvSpPr>
          <p:cNvPr id="13327" name="Rectangle 130"/>
          <p:cNvSpPr>
            <a:spLocks noChangeArrowheads="1"/>
          </p:cNvSpPr>
          <p:nvPr/>
        </p:nvSpPr>
        <p:spPr bwMode="auto">
          <a:xfrm>
            <a:off x="649446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13328" name="Rectangle 129"/>
          <p:cNvSpPr>
            <a:spLocks noChangeArrowheads="1"/>
          </p:cNvSpPr>
          <p:nvPr/>
        </p:nvSpPr>
        <p:spPr bwMode="auto">
          <a:xfrm>
            <a:off x="52355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13329" name="Rectangle 128"/>
          <p:cNvSpPr>
            <a:spLocks noChangeArrowheads="1"/>
          </p:cNvSpPr>
          <p:nvPr/>
        </p:nvSpPr>
        <p:spPr bwMode="auto">
          <a:xfrm>
            <a:off x="39766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13330" name="Rectangle 127"/>
          <p:cNvSpPr>
            <a:spLocks noChangeArrowheads="1"/>
          </p:cNvSpPr>
          <p:nvPr/>
        </p:nvSpPr>
        <p:spPr bwMode="auto">
          <a:xfrm>
            <a:off x="27178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13331" name="Rectangle 126"/>
          <p:cNvSpPr>
            <a:spLocks noChangeArrowheads="1"/>
          </p:cNvSpPr>
          <p:nvPr/>
        </p:nvSpPr>
        <p:spPr bwMode="auto">
          <a:xfrm>
            <a:off x="14589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13332" name="Rectangle 125"/>
          <p:cNvSpPr>
            <a:spLocks noChangeArrowheads="1"/>
          </p:cNvSpPr>
          <p:nvPr/>
        </p:nvSpPr>
        <p:spPr bwMode="auto">
          <a:xfrm>
            <a:off x="2000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13333" name="Rectangle 124"/>
          <p:cNvSpPr>
            <a:spLocks noChangeArrowheads="1"/>
          </p:cNvSpPr>
          <p:nvPr/>
        </p:nvSpPr>
        <p:spPr bwMode="auto">
          <a:xfrm>
            <a:off x="77533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13334" name="Rectangle 123"/>
          <p:cNvSpPr>
            <a:spLocks noChangeArrowheads="1"/>
          </p:cNvSpPr>
          <p:nvPr/>
        </p:nvSpPr>
        <p:spPr bwMode="auto">
          <a:xfrm>
            <a:off x="649446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13335" name="Rectangle 122"/>
          <p:cNvSpPr>
            <a:spLocks noChangeArrowheads="1"/>
          </p:cNvSpPr>
          <p:nvPr/>
        </p:nvSpPr>
        <p:spPr bwMode="auto">
          <a:xfrm>
            <a:off x="52355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13336" name="Rectangle 121"/>
          <p:cNvSpPr>
            <a:spLocks noChangeArrowheads="1"/>
          </p:cNvSpPr>
          <p:nvPr/>
        </p:nvSpPr>
        <p:spPr bwMode="auto">
          <a:xfrm>
            <a:off x="39766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13337" name="Rectangle 120"/>
          <p:cNvSpPr>
            <a:spLocks noChangeArrowheads="1"/>
          </p:cNvSpPr>
          <p:nvPr/>
        </p:nvSpPr>
        <p:spPr bwMode="auto">
          <a:xfrm>
            <a:off x="27178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13338" name="Rectangle 119"/>
          <p:cNvSpPr>
            <a:spLocks noChangeArrowheads="1"/>
          </p:cNvSpPr>
          <p:nvPr/>
        </p:nvSpPr>
        <p:spPr bwMode="auto">
          <a:xfrm>
            <a:off x="14589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13339" name="Rectangle 118"/>
          <p:cNvSpPr>
            <a:spLocks noChangeArrowheads="1"/>
          </p:cNvSpPr>
          <p:nvPr/>
        </p:nvSpPr>
        <p:spPr bwMode="auto">
          <a:xfrm>
            <a:off x="2000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13340" name="Rectangle 117"/>
          <p:cNvSpPr>
            <a:spLocks noChangeArrowheads="1"/>
          </p:cNvSpPr>
          <p:nvPr/>
        </p:nvSpPr>
        <p:spPr bwMode="auto">
          <a:xfrm>
            <a:off x="77533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13341" name="Rectangle 116"/>
          <p:cNvSpPr>
            <a:spLocks noChangeArrowheads="1"/>
          </p:cNvSpPr>
          <p:nvPr/>
        </p:nvSpPr>
        <p:spPr bwMode="auto">
          <a:xfrm>
            <a:off x="649446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13342" name="Rectangle 115"/>
          <p:cNvSpPr>
            <a:spLocks noChangeArrowheads="1"/>
          </p:cNvSpPr>
          <p:nvPr/>
        </p:nvSpPr>
        <p:spPr bwMode="auto">
          <a:xfrm>
            <a:off x="52355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13343" name="Rectangle 114"/>
          <p:cNvSpPr>
            <a:spLocks noChangeArrowheads="1"/>
          </p:cNvSpPr>
          <p:nvPr/>
        </p:nvSpPr>
        <p:spPr bwMode="auto">
          <a:xfrm>
            <a:off x="39766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13344" name="Rectangle 113"/>
          <p:cNvSpPr>
            <a:spLocks noChangeArrowheads="1"/>
          </p:cNvSpPr>
          <p:nvPr/>
        </p:nvSpPr>
        <p:spPr bwMode="auto">
          <a:xfrm>
            <a:off x="27178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13345" name="Rectangle 112"/>
          <p:cNvSpPr>
            <a:spLocks noChangeArrowheads="1"/>
          </p:cNvSpPr>
          <p:nvPr/>
        </p:nvSpPr>
        <p:spPr bwMode="auto">
          <a:xfrm>
            <a:off x="14589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13346" name="Rectangle 111"/>
          <p:cNvSpPr>
            <a:spLocks noChangeArrowheads="1"/>
          </p:cNvSpPr>
          <p:nvPr/>
        </p:nvSpPr>
        <p:spPr bwMode="auto">
          <a:xfrm>
            <a:off x="2000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13347" name="Rectangle 110"/>
          <p:cNvSpPr>
            <a:spLocks noChangeArrowheads="1"/>
          </p:cNvSpPr>
          <p:nvPr/>
        </p:nvSpPr>
        <p:spPr bwMode="auto">
          <a:xfrm>
            <a:off x="77533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13348" name="Rectangle 109"/>
          <p:cNvSpPr>
            <a:spLocks noChangeArrowheads="1"/>
          </p:cNvSpPr>
          <p:nvPr/>
        </p:nvSpPr>
        <p:spPr bwMode="auto">
          <a:xfrm>
            <a:off x="649446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13349" name="Rectangle 108"/>
          <p:cNvSpPr>
            <a:spLocks noChangeArrowheads="1"/>
          </p:cNvSpPr>
          <p:nvPr/>
        </p:nvSpPr>
        <p:spPr bwMode="auto">
          <a:xfrm>
            <a:off x="52355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13350" name="Rectangle 107"/>
          <p:cNvSpPr>
            <a:spLocks noChangeArrowheads="1"/>
          </p:cNvSpPr>
          <p:nvPr/>
        </p:nvSpPr>
        <p:spPr bwMode="auto">
          <a:xfrm>
            <a:off x="39766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13351" name="Rectangle 106"/>
          <p:cNvSpPr>
            <a:spLocks noChangeArrowheads="1"/>
          </p:cNvSpPr>
          <p:nvPr/>
        </p:nvSpPr>
        <p:spPr bwMode="auto">
          <a:xfrm>
            <a:off x="27178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13352" name="Rectangle 105"/>
          <p:cNvSpPr>
            <a:spLocks noChangeArrowheads="1"/>
          </p:cNvSpPr>
          <p:nvPr/>
        </p:nvSpPr>
        <p:spPr bwMode="auto">
          <a:xfrm>
            <a:off x="14589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13353" name="Rectangle 104"/>
          <p:cNvSpPr>
            <a:spLocks noChangeArrowheads="1"/>
          </p:cNvSpPr>
          <p:nvPr/>
        </p:nvSpPr>
        <p:spPr bwMode="auto">
          <a:xfrm>
            <a:off x="2000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13354" name="Rectangle 103"/>
          <p:cNvSpPr>
            <a:spLocks noChangeArrowheads="1"/>
          </p:cNvSpPr>
          <p:nvPr/>
        </p:nvSpPr>
        <p:spPr bwMode="auto">
          <a:xfrm>
            <a:off x="77406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13355" name="Rectangle 102"/>
          <p:cNvSpPr>
            <a:spLocks noChangeArrowheads="1"/>
          </p:cNvSpPr>
          <p:nvPr/>
        </p:nvSpPr>
        <p:spPr bwMode="auto">
          <a:xfrm>
            <a:off x="648176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13356" name="Rectangle 101"/>
          <p:cNvSpPr>
            <a:spLocks noChangeArrowheads="1"/>
          </p:cNvSpPr>
          <p:nvPr/>
        </p:nvSpPr>
        <p:spPr bwMode="auto">
          <a:xfrm>
            <a:off x="52228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5363"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5364"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5365"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5366"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5367"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5368"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5369"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June 2015</a:t>
            </a:r>
          </a:p>
        </p:txBody>
      </p:sp>
      <p:sp>
        <p:nvSpPr>
          <p:cNvPr id="15370" name="Rectangle 114"/>
          <p:cNvSpPr>
            <a:spLocks noChangeArrowheads="1"/>
          </p:cNvSpPr>
          <p:nvPr/>
        </p:nvSpPr>
        <p:spPr bwMode="auto">
          <a:xfrm>
            <a:off x="3973513" y="47196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
        <p:nvSpPr>
          <p:cNvPr id="15371" name="Rectangle 112"/>
          <p:cNvSpPr>
            <a:spLocks noChangeArrowheads="1"/>
          </p:cNvSpPr>
          <p:nvPr/>
        </p:nvSpPr>
        <p:spPr bwMode="auto">
          <a:xfrm>
            <a:off x="1455738" y="47196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15372" name="Rectangle 111"/>
          <p:cNvSpPr>
            <a:spLocks noChangeArrowheads="1"/>
          </p:cNvSpPr>
          <p:nvPr/>
        </p:nvSpPr>
        <p:spPr bwMode="auto">
          <a:xfrm>
            <a:off x="1889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15373" name="Rectangle 110"/>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15374" name="Rectangle 109"/>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15375" name="Rectangle 108"/>
          <p:cNvSpPr>
            <a:spLocks noChangeArrowheads="1"/>
          </p:cNvSpPr>
          <p:nvPr/>
        </p:nvSpPr>
        <p:spPr bwMode="auto">
          <a:xfrm>
            <a:off x="5232400" y="38925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15376" name="Rectangle 107"/>
          <p:cNvSpPr>
            <a:spLocks noChangeArrowheads="1"/>
          </p:cNvSpPr>
          <p:nvPr/>
        </p:nvSpPr>
        <p:spPr bwMode="auto">
          <a:xfrm>
            <a:off x="3973513" y="38925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15377" name="Rectangle 106"/>
          <p:cNvSpPr>
            <a:spLocks noChangeArrowheads="1"/>
          </p:cNvSpPr>
          <p:nvPr/>
        </p:nvSpPr>
        <p:spPr bwMode="auto">
          <a:xfrm>
            <a:off x="2714625" y="38925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15378" name="Rectangle 105"/>
          <p:cNvSpPr>
            <a:spLocks noChangeArrowheads="1"/>
          </p:cNvSpPr>
          <p:nvPr/>
        </p:nvSpPr>
        <p:spPr bwMode="auto">
          <a:xfrm>
            <a:off x="1455738" y="38925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15379" name="Rectangle 104"/>
          <p:cNvSpPr>
            <a:spLocks noChangeArrowheads="1"/>
          </p:cNvSpPr>
          <p:nvPr/>
        </p:nvSpPr>
        <p:spPr bwMode="auto">
          <a:xfrm>
            <a:off x="1889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15380" name="Rectangle 103"/>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15381" name="Rectangle 102"/>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15382" name="Rectangle 101"/>
          <p:cNvSpPr>
            <a:spLocks noChangeArrowheads="1"/>
          </p:cNvSpPr>
          <p:nvPr/>
        </p:nvSpPr>
        <p:spPr bwMode="auto">
          <a:xfrm>
            <a:off x="5232400" y="30654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15383" name="Rectangle 100"/>
          <p:cNvSpPr>
            <a:spLocks noChangeArrowheads="1"/>
          </p:cNvSpPr>
          <p:nvPr/>
        </p:nvSpPr>
        <p:spPr bwMode="auto">
          <a:xfrm>
            <a:off x="3973513" y="30654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15384" name="Rectangle 99"/>
          <p:cNvSpPr>
            <a:spLocks noChangeArrowheads="1"/>
          </p:cNvSpPr>
          <p:nvPr/>
        </p:nvSpPr>
        <p:spPr bwMode="auto">
          <a:xfrm>
            <a:off x="2714625" y="30654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15385" name="Rectangle 98"/>
          <p:cNvSpPr>
            <a:spLocks noChangeArrowheads="1"/>
          </p:cNvSpPr>
          <p:nvPr/>
        </p:nvSpPr>
        <p:spPr bwMode="auto">
          <a:xfrm>
            <a:off x="1455738" y="30654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15386" name="Rectangle 97"/>
          <p:cNvSpPr>
            <a:spLocks noChangeArrowheads="1"/>
          </p:cNvSpPr>
          <p:nvPr/>
        </p:nvSpPr>
        <p:spPr bwMode="auto">
          <a:xfrm>
            <a:off x="1889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15387" name="Rectangle 96"/>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15388" name="Rectangle 95"/>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15389" name="Rectangle 94"/>
          <p:cNvSpPr>
            <a:spLocks noChangeArrowheads="1"/>
          </p:cNvSpPr>
          <p:nvPr/>
        </p:nvSpPr>
        <p:spPr bwMode="auto">
          <a:xfrm>
            <a:off x="5232400" y="22383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15390" name="Rectangle 93"/>
          <p:cNvSpPr>
            <a:spLocks noChangeArrowheads="1"/>
          </p:cNvSpPr>
          <p:nvPr/>
        </p:nvSpPr>
        <p:spPr bwMode="auto">
          <a:xfrm>
            <a:off x="3973513" y="22383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15391" name="Rectangle 92"/>
          <p:cNvSpPr>
            <a:spLocks noChangeArrowheads="1"/>
          </p:cNvSpPr>
          <p:nvPr/>
        </p:nvSpPr>
        <p:spPr bwMode="auto">
          <a:xfrm>
            <a:off x="2714625" y="22383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15392" name="Rectangle 91"/>
          <p:cNvSpPr>
            <a:spLocks noChangeArrowheads="1"/>
          </p:cNvSpPr>
          <p:nvPr/>
        </p:nvSpPr>
        <p:spPr bwMode="auto">
          <a:xfrm>
            <a:off x="1455738" y="22383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15393" name="Rectangle 90"/>
          <p:cNvSpPr>
            <a:spLocks noChangeArrowheads="1"/>
          </p:cNvSpPr>
          <p:nvPr/>
        </p:nvSpPr>
        <p:spPr bwMode="auto">
          <a:xfrm>
            <a:off x="1889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15394" name="Rectangle 89"/>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15395" name="Rectangle 88"/>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15396" name="Rectangle 87"/>
          <p:cNvSpPr>
            <a:spLocks noChangeArrowheads="1"/>
          </p:cNvSpPr>
          <p:nvPr/>
        </p:nvSpPr>
        <p:spPr bwMode="auto">
          <a:xfrm>
            <a:off x="5232400" y="14112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15397" name="Rectangle 86"/>
          <p:cNvSpPr>
            <a:spLocks noChangeArrowheads="1"/>
          </p:cNvSpPr>
          <p:nvPr/>
        </p:nvSpPr>
        <p:spPr bwMode="auto">
          <a:xfrm>
            <a:off x="3973513" y="14112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15398" name="Rectangle 85"/>
          <p:cNvSpPr>
            <a:spLocks noChangeArrowheads="1"/>
          </p:cNvSpPr>
          <p:nvPr/>
        </p:nvSpPr>
        <p:spPr bwMode="auto">
          <a:xfrm>
            <a:off x="2714625" y="14112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15399" name="Rectangle 84"/>
          <p:cNvSpPr>
            <a:spLocks noChangeArrowheads="1"/>
          </p:cNvSpPr>
          <p:nvPr/>
        </p:nvSpPr>
        <p:spPr bwMode="auto">
          <a:xfrm>
            <a:off x="1455738" y="14112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15400" name="Rectangle 83"/>
          <p:cNvSpPr>
            <a:spLocks noChangeArrowheads="1"/>
          </p:cNvSpPr>
          <p:nvPr/>
        </p:nvSpPr>
        <p:spPr bwMode="auto">
          <a:xfrm>
            <a:off x="1889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15401" name="Rectangle 113"/>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15402" name="Rectangle 113"/>
          <p:cNvSpPr>
            <a:spLocks noChangeArrowheads="1"/>
          </p:cNvSpPr>
          <p:nvPr/>
        </p:nvSpPr>
        <p:spPr bwMode="auto">
          <a:xfrm>
            <a:off x="7750175" y="47196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5</a:t>
            </a:r>
            <a:endParaRPr lang="en-US" altLang="en-US" sz="1600" b="0"/>
          </a:p>
        </p:txBody>
      </p:sp>
      <p:sp>
        <p:nvSpPr>
          <p:cNvPr id="15403" name="Rectangle 114"/>
          <p:cNvSpPr>
            <a:spLocks noChangeArrowheads="1"/>
          </p:cNvSpPr>
          <p:nvPr/>
        </p:nvSpPr>
        <p:spPr bwMode="auto">
          <a:xfrm>
            <a:off x="6491288" y="4722813"/>
            <a:ext cx="1258887" cy="8223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4</a:t>
            </a:r>
            <a:endParaRPr lang="en-US" altLang="en-US" sz="1600" b="0"/>
          </a:p>
        </p:txBody>
      </p:sp>
      <p:sp>
        <p:nvSpPr>
          <p:cNvPr id="15404" name="Rectangle 113"/>
          <p:cNvSpPr>
            <a:spLocks noChangeArrowheads="1"/>
          </p:cNvSpPr>
          <p:nvPr/>
        </p:nvSpPr>
        <p:spPr bwMode="auto">
          <a:xfrm>
            <a:off x="5232400" y="47196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a:t>
            </a:r>
            <a:endParaRPr lang="en-US" altLang="en-US" sz="1600" b="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7411"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7412"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7413"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7414"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7415"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7416"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7417"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July 2015</a:t>
            </a:r>
          </a:p>
        </p:txBody>
      </p:sp>
      <p:sp>
        <p:nvSpPr>
          <p:cNvPr id="17418" name="Rectangle 115"/>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31</a:t>
            </a:r>
            <a:endParaRPr lang="en-US" altLang="en-US" sz="1600" b="0"/>
          </a:p>
        </p:txBody>
      </p:sp>
      <p:sp>
        <p:nvSpPr>
          <p:cNvPr id="17419" name="Rectangle 114"/>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17420" name="Rectangle 113"/>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17421" name="Rectangle 112"/>
          <p:cNvSpPr>
            <a:spLocks noChangeArrowheads="1"/>
          </p:cNvSpPr>
          <p:nvPr/>
        </p:nvSpPr>
        <p:spPr bwMode="auto">
          <a:xfrm>
            <a:off x="1455738" y="47164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17422" name="Rectangle 111"/>
          <p:cNvSpPr>
            <a:spLocks noChangeArrowheads="1"/>
          </p:cNvSpPr>
          <p:nvPr/>
        </p:nvSpPr>
        <p:spPr bwMode="auto">
          <a:xfrm>
            <a:off x="193675" y="47196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17423" name="Rectangle 110"/>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17424" name="Rectangle 109"/>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17425" name="Rectangle 108"/>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17426" name="Rectangle 107"/>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17427" name="Rectangle 106"/>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17428" name="Rectangle 105"/>
          <p:cNvSpPr>
            <a:spLocks noChangeArrowheads="1"/>
          </p:cNvSpPr>
          <p:nvPr/>
        </p:nvSpPr>
        <p:spPr bwMode="auto">
          <a:xfrm>
            <a:off x="1455738" y="38893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17429" name="Rectangle 104"/>
          <p:cNvSpPr>
            <a:spLocks noChangeArrowheads="1"/>
          </p:cNvSpPr>
          <p:nvPr/>
        </p:nvSpPr>
        <p:spPr bwMode="auto">
          <a:xfrm>
            <a:off x="193675" y="38925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17430" name="Rectangle 103"/>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17431" name="Rectangle 102"/>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17432" name="Rectangle 101"/>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17433" name="Rectangle 100"/>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17434" name="Rectangle 99"/>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17435" name="Rectangle 98"/>
          <p:cNvSpPr>
            <a:spLocks noChangeArrowheads="1"/>
          </p:cNvSpPr>
          <p:nvPr/>
        </p:nvSpPr>
        <p:spPr bwMode="auto">
          <a:xfrm>
            <a:off x="1455738" y="30622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17436" name="Rectangle 97"/>
          <p:cNvSpPr>
            <a:spLocks noChangeArrowheads="1"/>
          </p:cNvSpPr>
          <p:nvPr/>
        </p:nvSpPr>
        <p:spPr bwMode="auto">
          <a:xfrm>
            <a:off x="193675" y="30654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17437" name="Rectangle 96"/>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17438" name="Rectangle 95"/>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17439" name="Rectangle 94"/>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17440" name="Rectangle 93"/>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17441" name="Rectangle 92"/>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17442" name="Rectangle 91"/>
          <p:cNvSpPr>
            <a:spLocks noChangeArrowheads="1"/>
          </p:cNvSpPr>
          <p:nvPr/>
        </p:nvSpPr>
        <p:spPr bwMode="auto">
          <a:xfrm>
            <a:off x="1455738" y="22352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17443" name="Rectangle 90"/>
          <p:cNvSpPr>
            <a:spLocks noChangeArrowheads="1"/>
          </p:cNvSpPr>
          <p:nvPr/>
        </p:nvSpPr>
        <p:spPr bwMode="auto">
          <a:xfrm>
            <a:off x="193675" y="22383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17444" name="Rectangle 89"/>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17445" name="Rectangle 88"/>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17446" name="Rectangle 87"/>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17447" name="Rectangle 86"/>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17448" name="Rectangle 85"/>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17449" name="Rectangle 83"/>
          <p:cNvSpPr>
            <a:spLocks noChangeArrowheads="1"/>
          </p:cNvSpPr>
          <p:nvPr/>
        </p:nvSpPr>
        <p:spPr bwMode="auto">
          <a:xfrm>
            <a:off x="190500" y="140811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29</a:t>
            </a:r>
            <a:endParaRPr lang="en-US" altLang="en-US" sz="1600" b="0"/>
          </a:p>
        </p:txBody>
      </p:sp>
      <p:sp>
        <p:nvSpPr>
          <p:cNvPr id="17450" name="Rectangle 82"/>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
        <p:nvSpPr>
          <p:cNvPr id="17451" name="Rectangle 81"/>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17452" name="Rectangle 81"/>
          <p:cNvSpPr>
            <a:spLocks noChangeArrowheads="1"/>
          </p:cNvSpPr>
          <p:nvPr/>
        </p:nvSpPr>
        <p:spPr bwMode="auto">
          <a:xfrm>
            <a:off x="1452563" y="1412875"/>
            <a:ext cx="1262062" cy="8223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9459"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9460"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9461"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9462"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9463"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9464"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9465"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August 2015</a:t>
            </a:r>
          </a:p>
        </p:txBody>
      </p:sp>
      <p:sp>
        <p:nvSpPr>
          <p:cNvPr id="19466" name="Rectangle 122"/>
          <p:cNvSpPr>
            <a:spLocks noChangeArrowheads="1"/>
          </p:cNvSpPr>
          <p:nvPr/>
        </p:nvSpPr>
        <p:spPr bwMode="auto">
          <a:xfrm>
            <a:off x="52308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31</a:t>
            </a:r>
            <a:endParaRPr lang="en-US" altLang="en-US" sz="1600" b="0"/>
          </a:p>
        </p:txBody>
      </p:sp>
      <p:sp>
        <p:nvSpPr>
          <p:cNvPr id="19467" name="Rectangle 121"/>
          <p:cNvSpPr>
            <a:spLocks noChangeArrowheads="1"/>
          </p:cNvSpPr>
          <p:nvPr/>
        </p:nvSpPr>
        <p:spPr bwMode="auto">
          <a:xfrm>
            <a:off x="39719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
        <p:nvSpPr>
          <p:cNvPr id="19468" name="Rectangle 120"/>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29</a:t>
            </a:r>
            <a:endParaRPr lang="en-US" altLang="en-US" sz="1600" b="0"/>
          </a:p>
        </p:txBody>
      </p:sp>
      <p:sp>
        <p:nvSpPr>
          <p:cNvPr id="19469" name="Rectangle 119"/>
          <p:cNvSpPr>
            <a:spLocks noChangeArrowheads="1"/>
          </p:cNvSpPr>
          <p:nvPr/>
        </p:nvSpPr>
        <p:spPr bwMode="auto">
          <a:xfrm>
            <a:off x="14541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28</a:t>
            </a:r>
            <a:endParaRPr lang="en-US" altLang="en-US" sz="1600" b="0"/>
          </a:p>
        </p:txBody>
      </p:sp>
      <p:sp>
        <p:nvSpPr>
          <p:cNvPr id="19470" name="Rectangle 118"/>
          <p:cNvSpPr>
            <a:spLocks noChangeArrowheads="1"/>
          </p:cNvSpPr>
          <p:nvPr/>
        </p:nvSpPr>
        <p:spPr bwMode="auto">
          <a:xfrm>
            <a:off x="196850"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31</a:t>
            </a:r>
            <a:endParaRPr lang="en-US" altLang="en-US" sz="1600" b="0"/>
          </a:p>
        </p:txBody>
      </p:sp>
      <p:sp>
        <p:nvSpPr>
          <p:cNvPr id="19471" name="Rectangle 117"/>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19472" name="Rectangle 116"/>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19473" name="Rectangle 115"/>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19474" name="Rectangle 114"/>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19475" name="Rectangle 113"/>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19476" name="Rectangle 112"/>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19477" name="Rectangle 111"/>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19478" name="Rectangle 110"/>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19479" name="Rectangle 109"/>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19480" name="Rectangle 108"/>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19481" name="Rectangle 107"/>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19482" name="Rectangle 106"/>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19483" name="Rectangle 105"/>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19484" name="Rectangle 104"/>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19485" name="Rectangle 103"/>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19486" name="Rectangle 102"/>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19487" name="Rectangle 101"/>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19488" name="Rectangle 100"/>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19489" name="Rectangle 99"/>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19490" name="Rectangle 98"/>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19491" name="Rectangle 97"/>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19492" name="Rectangle 96"/>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19493" name="Rectangle 95"/>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19494" name="Rectangle 94"/>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19495" name="Rectangle 93"/>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19496" name="Rectangle 92"/>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19497" name="Rectangle 91"/>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19498" name="Rectangle 90"/>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19499" name="Rectangle 89"/>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19500" name="Rectangle 88"/>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19501" name="Rectangle 121"/>
          <p:cNvSpPr>
            <a:spLocks noChangeArrowheads="1"/>
          </p:cNvSpPr>
          <p:nvPr/>
        </p:nvSpPr>
        <p:spPr bwMode="auto">
          <a:xfrm>
            <a:off x="3971925"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a:t>
            </a:r>
            <a:endParaRPr lang="en-US" altLang="en-US" sz="1600" b="0"/>
          </a:p>
        </p:txBody>
      </p:sp>
      <p:sp>
        <p:nvSpPr>
          <p:cNvPr id="19502" name="Rectangle 120"/>
          <p:cNvSpPr>
            <a:spLocks noChangeArrowheads="1"/>
          </p:cNvSpPr>
          <p:nvPr/>
        </p:nvSpPr>
        <p:spPr bwMode="auto">
          <a:xfrm>
            <a:off x="2714625"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
        <p:nvSpPr>
          <p:cNvPr id="19503" name="Rectangle 119"/>
          <p:cNvSpPr>
            <a:spLocks noChangeArrowheads="1"/>
          </p:cNvSpPr>
          <p:nvPr/>
        </p:nvSpPr>
        <p:spPr bwMode="auto">
          <a:xfrm>
            <a:off x="1454150"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19504" name="Rectangle 121"/>
          <p:cNvSpPr>
            <a:spLocks noChangeArrowheads="1"/>
          </p:cNvSpPr>
          <p:nvPr/>
        </p:nvSpPr>
        <p:spPr bwMode="auto">
          <a:xfrm>
            <a:off x="7750175"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6</a:t>
            </a:r>
            <a:endParaRPr lang="en-US" altLang="en-US" sz="1600" b="0"/>
          </a:p>
        </p:txBody>
      </p:sp>
      <p:sp>
        <p:nvSpPr>
          <p:cNvPr id="19505" name="Rectangle 120"/>
          <p:cNvSpPr>
            <a:spLocks noChangeArrowheads="1"/>
          </p:cNvSpPr>
          <p:nvPr/>
        </p:nvSpPr>
        <p:spPr bwMode="auto">
          <a:xfrm>
            <a:off x="6492875"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5</a:t>
            </a:r>
            <a:endParaRPr lang="en-US" altLang="en-US" sz="1600" b="0"/>
          </a:p>
        </p:txBody>
      </p:sp>
      <p:sp>
        <p:nvSpPr>
          <p:cNvPr id="19506" name="Rectangle 119"/>
          <p:cNvSpPr>
            <a:spLocks noChangeArrowheads="1"/>
          </p:cNvSpPr>
          <p:nvPr/>
        </p:nvSpPr>
        <p:spPr bwMode="auto">
          <a:xfrm>
            <a:off x="5232400"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4</a:t>
            </a:r>
            <a:endParaRPr lang="en-US" altLang="en-US" sz="1600" b="0"/>
          </a:p>
        </p:txBody>
      </p:sp>
      <p:sp>
        <p:nvSpPr>
          <p:cNvPr id="19507" name="Rectangle 119"/>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27</a:t>
            </a:r>
            <a:endParaRPr lang="en-US" altLang="en-US" sz="1600" b="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ea typeface="ＭＳ Ｐゴシック" pitchFamily="9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ea typeface="ＭＳ Ｐゴシック" pitchFamily="96"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1086</TotalTime>
  <Words>784</Words>
  <Application>Microsoft Office PowerPoint</Application>
  <PresentationFormat>On-screen Show (4:3)</PresentationFormat>
  <Paragraphs>609</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MS PGothic</vt:lpstr>
      <vt:lpstr>Wingdings</vt:lpstr>
      <vt:lpstr>Blank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Use of templates</vt:lpstr>
    </vt:vector>
  </TitlesOfParts>
  <Company>Clearly Presented 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2013 monthly calendar template</dc:title>
  <dc:creator>Presentation Magazine</dc:creator>
  <cp:lastModifiedBy>Jonty Pearce</cp:lastModifiedBy>
  <cp:revision>95</cp:revision>
  <dcterms:created xsi:type="dcterms:W3CDTF">2007-10-25T13:20:16Z</dcterms:created>
  <dcterms:modified xsi:type="dcterms:W3CDTF">2015-02-22T11:23:27Z</dcterms:modified>
</cp:coreProperties>
</file>