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8" r:id="rId2"/>
    <p:sldId id="262" r:id="rId3"/>
    <p:sldId id="259" r:id="rId4"/>
    <p:sldId id="261" r:id="rId5"/>
    <p:sldId id="266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4" d="100"/>
          <a:sy n="104" d="100"/>
        </p:scale>
        <p:origin x="-90" y="-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63FBE8E-C1F4-4D85-BE84-FCF291DA21D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E7F7C7E-37E8-4AB6-A54D-1F5A6CF234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9938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1BE840F-0A61-46FD-AEB0-A6CC16427001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01002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1AD9313-BE2E-4181-A59F-31C0FCDCA3A0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1281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388D63-763B-4242-A15C-02163E80952A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448042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C7A34E9-898F-4AE2-865A-0325E0C382B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138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4DCB1F-7DD3-43FA-BD37-CA8C3B45A13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653E6-9A0C-4D1D-8749-94EB99EB333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0697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E95FE-B140-4103-9A91-3BE239803FB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FCD05-FFCE-411C-98A8-6492FEC95E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43123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2A761-CC52-4949-8854-01C98016335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FDEA1-B93F-4348-B3C7-E1AC82BEC71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8611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922360-1907-4B3B-835F-DD92D396E86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C2613-9CE0-4252-9F4C-3AE43B7F95D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705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FF4D-F19C-43BC-AEFD-94F870A9775E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87E65-346E-4B22-9C5D-2853D93738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228486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E313E7-4151-4A35-81AF-59A8AB14310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9D42C1-DDFD-4177-88D0-4D65D5F619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994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A121E5-0265-47BB-9B7C-847310599D96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DD7F3-C5F8-4F09-83C9-643ABF33BE8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454314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0C742-0863-4E80-88D3-A4259CB88AE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F977C6-3A30-4083-9708-055E165620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6984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6957E-8FC1-4F67-AAFC-346B26D8D77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A8C55C-C3FC-43CB-8F7D-EA5031E565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619815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9667BB-AC47-454C-B7DA-1A5C6C48FAB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9476BC-23DC-4B5F-B104-A143E88B9E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3106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A0748-570E-4CCD-832C-E5427A710F31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59C7FE-41E9-4751-AB05-9D3EEEF12F6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109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B025615-68B6-45B6-955B-531EF043946F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83FF2AE9-A437-434C-A97C-FA674A5F9B0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6"/>
          <p:cNvSpPr txBox="1">
            <a:spLocks noChangeArrowheads="1"/>
          </p:cNvSpPr>
          <p:nvPr/>
        </p:nvSpPr>
        <p:spPr bwMode="auto">
          <a:xfrm>
            <a:off x="539750" y="1220788"/>
            <a:ext cx="3686175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500" b="1"/>
              <a:t>YOUR</a:t>
            </a:r>
            <a:endParaRPr lang="en-GB" altLang="en-US" sz="9600" b="1"/>
          </a:p>
        </p:txBody>
      </p:sp>
      <p:sp>
        <p:nvSpPr>
          <p:cNvPr id="3075" name="TextBox 49"/>
          <p:cNvSpPr txBox="1">
            <a:spLocks noChangeArrowheads="1"/>
          </p:cNvSpPr>
          <p:nvPr/>
        </p:nvSpPr>
        <p:spPr bwMode="auto">
          <a:xfrm>
            <a:off x="496888" y="895350"/>
            <a:ext cx="9969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3076" name="TextBox 18"/>
          <p:cNvSpPr txBox="1">
            <a:spLocks noChangeArrowheads="1"/>
          </p:cNvSpPr>
          <p:nvPr/>
        </p:nvSpPr>
        <p:spPr bwMode="auto">
          <a:xfrm>
            <a:off x="5219700" y="4645025"/>
            <a:ext cx="338455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500" b="1"/>
              <a:t>HERE</a:t>
            </a:r>
            <a:endParaRPr lang="en-GB" altLang="en-US" sz="9600" b="1"/>
          </a:p>
        </p:txBody>
      </p:sp>
      <p:sp>
        <p:nvSpPr>
          <p:cNvPr id="3077" name="TextBox 17"/>
          <p:cNvSpPr txBox="1">
            <a:spLocks noChangeArrowheads="1"/>
          </p:cNvSpPr>
          <p:nvPr/>
        </p:nvSpPr>
        <p:spPr bwMode="auto">
          <a:xfrm>
            <a:off x="2976563" y="2989263"/>
            <a:ext cx="3179762" cy="868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500" b="1"/>
              <a:t>TEXT</a:t>
            </a:r>
            <a:endParaRPr lang="en-GB" altLang="en-US" sz="9600" b="1"/>
          </a:p>
        </p:txBody>
      </p:sp>
      <p:sp>
        <p:nvSpPr>
          <p:cNvPr id="3078" name="TextBox 3"/>
          <p:cNvSpPr txBox="1">
            <a:spLocks noChangeArrowheads="1"/>
          </p:cNvSpPr>
          <p:nvPr/>
        </p:nvSpPr>
        <p:spPr bwMode="auto">
          <a:xfrm>
            <a:off x="5399088" y="5588000"/>
            <a:ext cx="65246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TEXT</a:t>
            </a:r>
          </a:p>
        </p:txBody>
      </p:sp>
      <p:sp>
        <p:nvSpPr>
          <p:cNvPr id="3079" name="TextBox 4"/>
          <p:cNvSpPr txBox="1">
            <a:spLocks noChangeArrowheads="1"/>
          </p:cNvSpPr>
          <p:nvPr/>
        </p:nvSpPr>
        <p:spPr bwMode="auto">
          <a:xfrm>
            <a:off x="2716213" y="3994150"/>
            <a:ext cx="113188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RISK</a:t>
            </a:r>
          </a:p>
        </p:txBody>
      </p:sp>
      <p:sp>
        <p:nvSpPr>
          <p:cNvPr id="3080" name="TextBox 5"/>
          <p:cNvSpPr txBox="1">
            <a:spLocks noChangeArrowheads="1"/>
          </p:cNvSpPr>
          <p:nvPr/>
        </p:nvSpPr>
        <p:spPr bwMode="auto">
          <a:xfrm>
            <a:off x="6994525" y="2730500"/>
            <a:ext cx="11763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APPLICATION</a:t>
            </a:r>
          </a:p>
        </p:txBody>
      </p:sp>
      <p:sp>
        <p:nvSpPr>
          <p:cNvPr id="3081" name="TextBox 6"/>
          <p:cNvSpPr txBox="1">
            <a:spLocks noChangeArrowheads="1"/>
          </p:cNvSpPr>
          <p:nvPr/>
        </p:nvSpPr>
        <p:spPr bwMode="auto">
          <a:xfrm>
            <a:off x="103188" y="1820863"/>
            <a:ext cx="7874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SPEED</a:t>
            </a:r>
          </a:p>
        </p:txBody>
      </p:sp>
      <p:sp>
        <p:nvSpPr>
          <p:cNvPr id="3082" name="TextBox 7"/>
          <p:cNvSpPr txBox="1">
            <a:spLocks noChangeArrowheads="1"/>
          </p:cNvSpPr>
          <p:nvPr/>
        </p:nvSpPr>
        <p:spPr bwMode="auto">
          <a:xfrm>
            <a:off x="1063625" y="2230438"/>
            <a:ext cx="1131888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INTERNET</a:t>
            </a:r>
          </a:p>
        </p:txBody>
      </p:sp>
      <p:sp>
        <p:nvSpPr>
          <p:cNvPr id="3083" name="TextBox 8"/>
          <p:cNvSpPr txBox="1">
            <a:spLocks noChangeArrowheads="1"/>
          </p:cNvSpPr>
          <p:nvPr/>
        </p:nvSpPr>
        <p:spPr bwMode="auto">
          <a:xfrm>
            <a:off x="415925" y="2197100"/>
            <a:ext cx="681038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DATA</a:t>
            </a:r>
          </a:p>
        </p:txBody>
      </p:sp>
      <p:sp>
        <p:nvSpPr>
          <p:cNvPr id="3084" name="TextBox 9"/>
          <p:cNvSpPr txBox="1">
            <a:spLocks noChangeArrowheads="1"/>
          </p:cNvSpPr>
          <p:nvPr/>
        </p:nvSpPr>
        <p:spPr bwMode="auto">
          <a:xfrm>
            <a:off x="1289050" y="4384675"/>
            <a:ext cx="331946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INFORMATION</a:t>
            </a:r>
          </a:p>
        </p:txBody>
      </p:sp>
      <p:sp>
        <p:nvSpPr>
          <p:cNvPr id="3085" name="TextBox 10"/>
          <p:cNvSpPr txBox="1">
            <a:spLocks noChangeArrowheads="1"/>
          </p:cNvSpPr>
          <p:nvPr/>
        </p:nvSpPr>
        <p:spPr bwMode="auto">
          <a:xfrm>
            <a:off x="679450" y="2720975"/>
            <a:ext cx="241141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CONSUME</a:t>
            </a:r>
          </a:p>
        </p:txBody>
      </p:sp>
      <p:sp>
        <p:nvSpPr>
          <p:cNvPr id="3086" name="TextBox 11"/>
          <p:cNvSpPr txBox="1">
            <a:spLocks noChangeArrowheads="1"/>
          </p:cNvSpPr>
          <p:nvPr/>
        </p:nvSpPr>
        <p:spPr bwMode="auto">
          <a:xfrm>
            <a:off x="3919538" y="2805113"/>
            <a:ext cx="11144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BUSINESS</a:t>
            </a:r>
          </a:p>
        </p:txBody>
      </p:sp>
      <p:sp>
        <p:nvSpPr>
          <p:cNvPr id="3087" name="TextBox 12"/>
          <p:cNvSpPr txBox="1">
            <a:spLocks noChangeArrowheads="1"/>
          </p:cNvSpPr>
          <p:nvPr/>
        </p:nvSpPr>
        <p:spPr bwMode="auto">
          <a:xfrm>
            <a:off x="2284413" y="3235325"/>
            <a:ext cx="963612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CAPITAL</a:t>
            </a:r>
          </a:p>
        </p:txBody>
      </p:sp>
      <p:sp>
        <p:nvSpPr>
          <p:cNvPr id="3088" name="TextBox 13"/>
          <p:cNvSpPr txBox="1">
            <a:spLocks noChangeArrowheads="1"/>
          </p:cNvSpPr>
          <p:nvPr/>
        </p:nvSpPr>
        <p:spPr bwMode="auto">
          <a:xfrm>
            <a:off x="6994525" y="2511425"/>
            <a:ext cx="9794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RESOURCE</a:t>
            </a:r>
          </a:p>
        </p:txBody>
      </p:sp>
      <p:sp>
        <p:nvSpPr>
          <p:cNvPr id="3089" name="TextBox 14"/>
          <p:cNvSpPr txBox="1">
            <a:spLocks noChangeArrowheads="1"/>
          </p:cNvSpPr>
          <p:nvPr/>
        </p:nvSpPr>
        <p:spPr bwMode="auto">
          <a:xfrm>
            <a:off x="6083300" y="2719388"/>
            <a:ext cx="996950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3090" name="TextBox 15"/>
          <p:cNvSpPr txBox="1">
            <a:spLocks noChangeArrowheads="1"/>
          </p:cNvSpPr>
          <p:nvPr/>
        </p:nvSpPr>
        <p:spPr bwMode="auto">
          <a:xfrm>
            <a:off x="2484438" y="3743325"/>
            <a:ext cx="844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MEDIA</a:t>
            </a:r>
          </a:p>
        </p:txBody>
      </p:sp>
      <p:sp>
        <p:nvSpPr>
          <p:cNvPr id="3091" name="TextBox 19"/>
          <p:cNvSpPr txBox="1">
            <a:spLocks noChangeArrowheads="1"/>
          </p:cNvSpPr>
          <p:nvPr/>
        </p:nvSpPr>
        <p:spPr bwMode="auto">
          <a:xfrm>
            <a:off x="6156325" y="2328863"/>
            <a:ext cx="114458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ECONOMIC</a:t>
            </a:r>
          </a:p>
        </p:txBody>
      </p:sp>
      <p:sp>
        <p:nvSpPr>
          <p:cNvPr id="3092" name="TextBox 20"/>
          <p:cNvSpPr txBox="1">
            <a:spLocks noChangeArrowheads="1"/>
          </p:cNvSpPr>
          <p:nvPr/>
        </p:nvSpPr>
        <p:spPr bwMode="auto">
          <a:xfrm>
            <a:off x="5076825" y="1828800"/>
            <a:ext cx="812800" cy="255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DIVERSE</a:t>
            </a:r>
          </a:p>
        </p:txBody>
      </p:sp>
      <p:sp>
        <p:nvSpPr>
          <p:cNvPr id="3093" name="TextBox 21"/>
          <p:cNvSpPr txBox="1">
            <a:spLocks noChangeArrowheads="1"/>
          </p:cNvSpPr>
          <p:nvPr/>
        </p:nvSpPr>
        <p:spPr bwMode="auto">
          <a:xfrm>
            <a:off x="858838" y="3159125"/>
            <a:ext cx="5238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YES</a:t>
            </a:r>
          </a:p>
        </p:txBody>
      </p:sp>
      <p:sp>
        <p:nvSpPr>
          <p:cNvPr id="3094" name="TextBox 22"/>
          <p:cNvSpPr txBox="1">
            <a:spLocks noChangeArrowheads="1"/>
          </p:cNvSpPr>
          <p:nvPr/>
        </p:nvSpPr>
        <p:spPr bwMode="auto">
          <a:xfrm>
            <a:off x="2135188" y="3798888"/>
            <a:ext cx="4921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</a:t>
            </a:r>
          </a:p>
        </p:txBody>
      </p:sp>
      <p:sp>
        <p:nvSpPr>
          <p:cNvPr id="3095" name="TextBox 23"/>
          <p:cNvSpPr txBox="1">
            <a:spLocks noChangeArrowheads="1"/>
          </p:cNvSpPr>
          <p:nvPr/>
        </p:nvSpPr>
        <p:spPr bwMode="auto">
          <a:xfrm>
            <a:off x="6302375" y="5673725"/>
            <a:ext cx="1141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TRAINING</a:t>
            </a:r>
          </a:p>
        </p:txBody>
      </p:sp>
      <p:sp>
        <p:nvSpPr>
          <p:cNvPr id="3096" name="TextBox 24"/>
          <p:cNvSpPr txBox="1">
            <a:spLocks noChangeArrowheads="1"/>
          </p:cNvSpPr>
          <p:nvPr/>
        </p:nvSpPr>
        <p:spPr bwMode="auto">
          <a:xfrm>
            <a:off x="6657975" y="6005513"/>
            <a:ext cx="8969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TOWER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691188" y="5878513"/>
            <a:ext cx="966787" cy="1174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COMMERCIAL</a:t>
            </a:r>
          </a:p>
        </p:txBody>
      </p:sp>
      <p:sp>
        <p:nvSpPr>
          <p:cNvPr id="3098" name="Rectangle 1"/>
          <p:cNvSpPr>
            <a:spLocks noChangeArrowheads="1"/>
          </p:cNvSpPr>
          <p:nvPr/>
        </p:nvSpPr>
        <p:spPr bwMode="auto">
          <a:xfrm>
            <a:off x="1360488" y="4106863"/>
            <a:ext cx="6762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LEAD</a:t>
            </a:r>
            <a:endParaRPr lang="en-GB" altLang="en-US" sz="1800"/>
          </a:p>
        </p:txBody>
      </p:sp>
      <p:sp>
        <p:nvSpPr>
          <p:cNvPr id="3099" name="Rectangle 2"/>
          <p:cNvSpPr>
            <a:spLocks noChangeArrowheads="1"/>
          </p:cNvSpPr>
          <p:nvPr/>
        </p:nvSpPr>
        <p:spPr bwMode="auto">
          <a:xfrm>
            <a:off x="3689350" y="2308225"/>
            <a:ext cx="9985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FOLLOW</a:t>
            </a:r>
            <a:endParaRPr lang="en-GB" altLang="en-US" sz="1800"/>
          </a:p>
        </p:txBody>
      </p:sp>
      <p:sp>
        <p:nvSpPr>
          <p:cNvPr id="3100" name="Rectangle 26"/>
          <p:cNvSpPr>
            <a:spLocks noChangeArrowheads="1"/>
          </p:cNvSpPr>
          <p:nvPr/>
        </p:nvSpPr>
        <p:spPr bwMode="auto">
          <a:xfrm>
            <a:off x="4414838" y="4805363"/>
            <a:ext cx="9112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DESIGN</a:t>
            </a:r>
            <a:endParaRPr lang="en-GB" altLang="en-US" sz="1800"/>
          </a:p>
        </p:txBody>
      </p:sp>
      <p:sp>
        <p:nvSpPr>
          <p:cNvPr id="3101" name="Rectangle 27"/>
          <p:cNvSpPr>
            <a:spLocks noChangeArrowheads="1"/>
          </p:cNvSpPr>
          <p:nvPr/>
        </p:nvSpPr>
        <p:spPr bwMode="auto">
          <a:xfrm>
            <a:off x="6905625" y="3854450"/>
            <a:ext cx="109855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IMPROVE</a:t>
            </a:r>
            <a:endParaRPr lang="en-GB" altLang="en-US" sz="1800"/>
          </a:p>
        </p:txBody>
      </p:sp>
      <p:sp>
        <p:nvSpPr>
          <p:cNvPr id="3102" name="Rectangle 28"/>
          <p:cNvSpPr>
            <a:spLocks noChangeArrowheads="1"/>
          </p:cNvSpPr>
          <p:nvPr/>
        </p:nvSpPr>
        <p:spPr bwMode="auto">
          <a:xfrm>
            <a:off x="2036763" y="4081463"/>
            <a:ext cx="6477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FACT</a:t>
            </a:r>
            <a:endParaRPr lang="en-GB" altLang="en-US" sz="1800"/>
          </a:p>
        </p:txBody>
      </p:sp>
      <p:sp>
        <p:nvSpPr>
          <p:cNvPr id="3103" name="Rectangle 29"/>
          <p:cNvSpPr>
            <a:spLocks noChangeArrowheads="1"/>
          </p:cNvSpPr>
          <p:nvPr/>
        </p:nvSpPr>
        <p:spPr bwMode="auto">
          <a:xfrm>
            <a:off x="5478463" y="2100263"/>
            <a:ext cx="785812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3104" name="Rectangle 30"/>
          <p:cNvSpPr>
            <a:spLocks noChangeArrowheads="1"/>
          </p:cNvSpPr>
          <p:nvPr/>
        </p:nvSpPr>
        <p:spPr bwMode="auto">
          <a:xfrm>
            <a:off x="5851525" y="3563938"/>
            <a:ext cx="1404938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EXPAND</a:t>
            </a:r>
            <a:endParaRPr lang="en-GB" altLang="en-US" sz="2800"/>
          </a:p>
        </p:txBody>
      </p:sp>
      <p:sp>
        <p:nvSpPr>
          <p:cNvPr id="3105" name="Rectangle 31"/>
          <p:cNvSpPr>
            <a:spLocks noChangeArrowheads="1"/>
          </p:cNvSpPr>
          <p:nvPr/>
        </p:nvSpPr>
        <p:spPr bwMode="auto">
          <a:xfrm>
            <a:off x="3144838" y="4854575"/>
            <a:ext cx="13319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UNITED</a:t>
            </a:r>
            <a:endParaRPr lang="en-GB" altLang="en-US" sz="2800"/>
          </a:p>
        </p:txBody>
      </p:sp>
      <p:sp>
        <p:nvSpPr>
          <p:cNvPr id="3106" name="Rectangle 32"/>
          <p:cNvSpPr>
            <a:spLocks noChangeArrowheads="1"/>
          </p:cNvSpPr>
          <p:nvPr/>
        </p:nvSpPr>
        <p:spPr bwMode="auto">
          <a:xfrm>
            <a:off x="7443788" y="5665788"/>
            <a:ext cx="992187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3107" name="Rectangle 33"/>
          <p:cNvSpPr>
            <a:spLocks noChangeArrowheads="1"/>
          </p:cNvSpPr>
          <p:nvPr/>
        </p:nvSpPr>
        <p:spPr bwMode="auto">
          <a:xfrm>
            <a:off x="7483475" y="5922963"/>
            <a:ext cx="63658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3108" name="Rectangle 34"/>
          <p:cNvSpPr>
            <a:spLocks noChangeArrowheads="1"/>
          </p:cNvSpPr>
          <p:nvPr/>
        </p:nvSpPr>
        <p:spPr bwMode="auto">
          <a:xfrm>
            <a:off x="4206875" y="5629275"/>
            <a:ext cx="118110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NETWORK</a:t>
            </a:r>
            <a:endParaRPr lang="en-GB" altLang="en-US" sz="1800"/>
          </a:p>
        </p:txBody>
      </p:sp>
      <p:sp>
        <p:nvSpPr>
          <p:cNvPr id="3109" name="Rectangle 35"/>
          <p:cNvSpPr>
            <a:spLocks noChangeArrowheads="1"/>
          </p:cNvSpPr>
          <p:nvPr/>
        </p:nvSpPr>
        <p:spPr bwMode="auto">
          <a:xfrm>
            <a:off x="5435600" y="4365625"/>
            <a:ext cx="8699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SOCIAL</a:t>
            </a:r>
            <a:endParaRPr lang="en-GB" altLang="en-US" sz="1800"/>
          </a:p>
        </p:txBody>
      </p:sp>
      <p:sp>
        <p:nvSpPr>
          <p:cNvPr id="3110" name="Rectangle 36"/>
          <p:cNvSpPr>
            <a:spLocks noChangeArrowheads="1"/>
          </p:cNvSpPr>
          <p:nvPr/>
        </p:nvSpPr>
        <p:spPr bwMode="auto">
          <a:xfrm>
            <a:off x="7845425" y="4279900"/>
            <a:ext cx="9906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MIRROR</a:t>
            </a:r>
            <a:endParaRPr lang="en-GB" altLang="en-US" sz="1800"/>
          </a:p>
        </p:txBody>
      </p:sp>
      <p:sp>
        <p:nvSpPr>
          <p:cNvPr id="3111" name="Rectangle 37"/>
          <p:cNvSpPr>
            <a:spLocks noChangeArrowheads="1"/>
          </p:cNvSpPr>
          <p:nvPr/>
        </p:nvSpPr>
        <p:spPr bwMode="auto">
          <a:xfrm>
            <a:off x="6959600" y="4097338"/>
            <a:ext cx="5937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BLOG</a:t>
            </a:r>
            <a:endParaRPr lang="en-GB" altLang="en-US" sz="1400"/>
          </a:p>
        </p:txBody>
      </p:sp>
      <p:sp>
        <p:nvSpPr>
          <p:cNvPr id="3112" name="TextBox 38"/>
          <p:cNvSpPr txBox="1">
            <a:spLocks noChangeArrowheads="1"/>
          </p:cNvSpPr>
          <p:nvPr/>
        </p:nvSpPr>
        <p:spPr bwMode="auto">
          <a:xfrm>
            <a:off x="7164388" y="2139950"/>
            <a:ext cx="54768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TEXT</a:t>
            </a:r>
          </a:p>
        </p:txBody>
      </p:sp>
      <p:sp>
        <p:nvSpPr>
          <p:cNvPr id="3113" name="TextBox 39"/>
          <p:cNvSpPr txBox="1">
            <a:spLocks noChangeArrowheads="1"/>
          </p:cNvSpPr>
          <p:nvPr/>
        </p:nvSpPr>
        <p:spPr bwMode="auto">
          <a:xfrm>
            <a:off x="2495550" y="798513"/>
            <a:ext cx="1131888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RISK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18363" y="3568700"/>
            <a:ext cx="973137" cy="26035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APPLICATION</a:t>
            </a:r>
            <a:endParaRPr lang="en-GB" sz="1400" b="1" dirty="0">
              <a:latin typeface="+mn-lt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216025" y="477838"/>
            <a:ext cx="538163" cy="1190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SPEED</a:t>
            </a:r>
          </a:p>
        </p:txBody>
      </p:sp>
      <p:sp>
        <p:nvSpPr>
          <p:cNvPr id="3116" name="TextBox 42"/>
          <p:cNvSpPr txBox="1">
            <a:spLocks noChangeArrowheads="1"/>
          </p:cNvSpPr>
          <p:nvPr/>
        </p:nvSpPr>
        <p:spPr bwMode="auto">
          <a:xfrm>
            <a:off x="6170613" y="2070100"/>
            <a:ext cx="102393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INTERNET</a:t>
            </a:r>
          </a:p>
        </p:txBody>
      </p:sp>
      <p:sp>
        <p:nvSpPr>
          <p:cNvPr id="3117" name="TextBox 43"/>
          <p:cNvSpPr txBox="1">
            <a:spLocks noChangeArrowheads="1"/>
          </p:cNvSpPr>
          <p:nvPr/>
        </p:nvSpPr>
        <p:spPr bwMode="auto">
          <a:xfrm>
            <a:off x="2941638" y="2432050"/>
            <a:ext cx="5715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DATA</a:t>
            </a:r>
          </a:p>
        </p:txBody>
      </p:sp>
      <p:sp>
        <p:nvSpPr>
          <p:cNvPr id="3118" name="TextBox 44"/>
          <p:cNvSpPr txBox="1">
            <a:spLocks noChangeArrowheads="1"/>
          </p:cNvSpPr>
          <p:nvPr/>
        </p:nvSpPr>
        <p:spPr bwMode="auto">
          <a:xfrm>
            <a:off x="4537075" y="2338388"/>
            <a:ext cx="173196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SECRET</a:t>
            </a:r>
          </a:p>
        </p:txBody>
      </p:sp>
      <p:sp>
        <p:nvSpPr>
          <p:cNvPr id="3119" name="TextBox 45"/>
          <p:cNvSpPr txBox="1">
            <a:spLocks noChangeArrowheads="1"/>
          </p:cNvSpPr>
          <p:nvPr/>
        </p:nvSpPr>
        <p:spPr bwMode="auto">
          <a:xfrm>
            <a:off x="4643438" y="3937000"/>
            <a:ext cx="15224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CONSUME</a:t>
            </a:r>
            <a:endParaRPr lang="en-GB" altLang="en-US" sz="4000" b="1"/>
          </a:p>
        </p:txBody>
      </p:sp>
      <p:sp>
        <p:nvSpPr>
          <p:cNvPr id="3120" name="TextBox 46"/>
          <p:cNvSpPr txBox="1">
            <a:spLocks noChangeArrowheads="1"/>
          </p:cNvSpPr>
          <p:nvPr/>
        </p:nvSpPr>
        <p:spPr bwMode="auto">
          <a:xfrm>
            <a:off x="6078538" y="3092450"/>
            <a:ext cx="16351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BUSINESS</a:t>
            </a:r>
          </a:p>
        </p:txBody>
      </p:sp>
      <p:sp>
        <p:nvSpPr>
          <p:cNvPr id="3121" name="TextBox 47"/>
          <p:cNvSpPr txBox="1">
            <a:spLocks noChangeArrowheads="1"/>
          </p:cNvSpPr>
          <p:nvPr/>
        </p:nvSpPr>
        <p:spPr bwMode="auto">
          <a:xfrm>
            <a:off x="6926263" y="4371975"/>
            <a:ext cx="963612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CAPITAL</a:t>
            </a:r>
          </a:p>
        </p:txBody>
      </p:sp>
      <p:sp>
        <p:nvSpPr>
          <p:cNvPr id="3122" name="TextBox 48"/>
          <p:cNvSpPr txBox="1">
            <a:spLocks noChangeArrowheads="1"/>
          </p:cNvSpPr>
          <p:nvPr/>
        </p:nvSpPr>
        <p:spPr bwMode="auto">
          <a:xfrm>
            <a:off x="4564063" y="4481513"/>
            <a:ext cx="9779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RESOURCE</a:t>
            </a:r>
          </a:p>
        </p:txBody>
      </p:sp>
      <p:sp>
        <p:nvSpPr>
          <p:cNvPr id="3123" name="TextBox 50"/>
          <p:cNvSpPr txBox="1">
            <a:spLocks noChangeArrowheads="1"/>
          </p:cNvSpPr>
          <p:nvPr/>
        </p:nvSpPr>
        <p:spPr bwMode="auto">
          <a:xfrm>
            <a:off x="4554538" y="5859463"/>
            <a:ext cx="1214437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MEDIA</a:t>
            </a:r>
          </a:p>
        </p:txBody>
      </p:sp>
      <p:sp>
        <p:nvSpPr>
          <p:cNvPr id="3124" name="TextBox 54"/>
          <p:cNvSpPr txBox="1">
            <a:spLocks noChangeArrowheads="1"/>
          </p:cNvSpPr>
          <p:nvPr/>
        </p:nvSpPr>
        <p:spPr bwMode="auto">
          <a:xfrm>
            <a:off x="1366838" y="877888"/>
            <a:ext cx="12604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ECONOMIC</a:t>
            </a:r>
          </a:p>
        </p:txBody>
      </p:sp>
      <p:sp>
        <p:nvSpPr>
          <p:cNvPr id="3125" name="TextBox 55"/>
          <p:cNvSpPr txBox="1">
            <a:spLocks noChangeArrowheads="1"/>
          </p:cNvSpPr>
          <p:nvPr/>
        </p:nvSpPr>
        <p:spPr bwMode="auto">
          <a:xfrm>
            <a:off x="1116013" y="2444750"/>
            <a:ext cx="72231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DIVERSE</a:t>
            </a:r>
            <a:endParaRPr lang="en-GB" altLang="en-US" sz="2800" b="1"/>
          </a:p>
        </p:txBody>
      </p:sp>
      <p:sp>
        <p:nvSpPr>
          <p:cNvPr id="3126" name="TextBox 56"/>
          <p:cNvSpPr txBox="1">
            <a:spLocks noChangeArrowheads="1"/>
          </p:cNvSpPr>
          <p:nvPr/>
        </p:nvSpPr>
        <p:spPr bwMode="auto">
          <a:xfrm>
            <a:off x="4995863" y="2085975"/>
            <a:ext cx="52387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YES</a:t>
            </a:r>
          </a:p>
        </p:txBody>
      </p:sp>
      <p:sp>
        <p:nvSpPr>
          <p:cNvPr id="3127" name="TextBox 57"/>
          <p:cNvSpPr txBox="1">
            <a:spLocks noChangeArrowheads="1"/>
          </p:cNvSpPr>
          <p:nvPr/>
        </p:nvSpPr>
        <p:spPr bwMode="auto">
          <a:xfrm>
            <a:off x="5003800" y="1606550"/>
            <a:ext cx="4254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</p:txBody>
      </p:sp>
      <p:sp>
        <p:nvSpPr>
          <p:cNvPr id="3128" name="TextBox 58"/>
          <p:cNvSpPr txBox="1">
            <a:spLocks noChangeArrowheads="1"/>
          </p:cNvSpPr>
          <p:nvPr/>
        </p:nvSpPr>
        <p:spPr bwMode="auto">
          <a:xfrm>
            <a:off x="1447800" y="560388"/>
            <a:ext cx="1141413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TRAINING</a:t>
            </a:r>
            <a:endParaRPr lang="en-GB" altLang="en-US" sz="1400" b="1"/>
          </a:p>
        </p:txBody>
      </p:sp>
      <p:sp>
        <p:nvSpPr>
          <p:cNvPr id="3129" name="TextBox 59"/>
          <p:cNvSpPr txBox="1">
            <a:spLocks noChangeArrowheads="1"/>
          </p:cNvSpPr>
          <p:nvPr/>
        </p:nvSpPr>
        <p:spPr bwMode="auto">
          <a:xfrm>
            <a:off x="3627438" y="858838"/>
            <a:ext cx="89693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TOWER</a:t>
            </a:r>
          </a:p>
        </p:txBody>
      </p:sp>
      <p:sp>
        <p:nvSpPr>
          <p:cNvPr id="3130" name="TextBox 60"/>
          <p:cNvSpPr txBox="1">
            <a:spLocks noChangeArrowheads="1"/>
          </p:cNvSpPr>
          <p:nvPr/>
        </p:nvSpPr>
        <p:spPr bwMode="auto">
          <a:xfrm>
            <a:off x="2124075" y="2203450"/>
            <a:ext cx="1525588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COMMERCIAL</a:t>
            </a:r>
          </a:p>
        </p:txBody>
      </p:sp>
      <p:sp>
        <p:nvSpPr>
          <p:cNvPr id="3131" name="Rectangle 61"/>
          <p:cNvSpPr>
            <a:spLocks noChangeArrowheads="1"/>
          </p:cNvSpPr>
          <p:nvPr/>
        </p:nvSpPr>
        <p:spPr bwMode="auto">
          <a:xfrm>
            <a:off x="4159250" y="1897063"/>
            <a:ext cx="9525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LEAD</a:t>
            </a:r>
            <a:endParaRPr lang="en-GB" altLang="en-US" sz="2800"/>
          </a:p>
        </p:txBody>
      </p:sp>
      <p:sp>
        <p:nvSpPr>
          <p:cNvPr id="3132" name="Rectangle 62"/>
          <p:cNvSpPr>
            <a:spLocks noChangeArrowheads="1"/>
          </p:cNvSpPr>
          <p:nvPr/>
        </p:nvSpPr>
        <p:spPr bwMode="auto">
          <a:xfrm>
            <a:off x="3911600" y="5183188"/>
            <a:ext cx="144938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FOLLOW</a:t>
            </a:r>
            <a:endParaRPr lang="en-GB" altLang="en-US" sz="2800"/>
          </a:p>
        </p:txBody>
      </p:sp>
      <p:sp>
        <p:nvSpPr>
          <p:cNvPr id="3133" name="Rectangle 63"/>
          <p:cNvSpPr>
            <a:spLocks noChangeArrowheads="1"/>
          </p:cNvSpPr>
          <p:nvPr/>
        </p:nvSpPr>
        <p:spPr bwMode="auto">
          <a:xfrm>
            <a:off x="1025525" y="3454400"/>
            <a:ext cx="13144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DESIGN</a:t>
            </a:r>
            <a:endParaRPr lang="en-GB" altLang="en-US" sz="2800"/>
          </a:p>
        </p:txBody>
      </p:sp>
      <p:sp>
        <p:nvSpPr>
          <p:cNvPr id="3134" name="Rectangle 64"/>
          <p:cNvSpPr>
            <a:spLocks noChangeArrowheads="1"/>
          </p:cNvSpPr>
          <p:nvPr/>
        </p:nvSpPr>
        <p:spPr bwMode="auto">
          <a:xfrm>
            <a:off x="4038600" y="1276350"/>
            <a:ext cx="1098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IMPROVE</a:t>
            </a:r>
            <a:endParaRPr lang="en-GB" altLang="en-US" sz="1800"/>
          </a:p>
        </p:txBody>
      </p:sp>
      <p:sp>
        <p:nvSpPr>
          <p:cNvPr id="3135" name="Rectangle 65"/>
          <p:cNvSpPr>
            <a:spLocks noChangeArrowheads="1"/>
          </p:cNvSpPr>
          <p:nvPr/>
        </p:nvSpPr>
        <p:spPr bwMode="auto">
          <a:xfrm>
            <a:off x="3282950" y="2552700"/>
            <a:ext cx="6461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FACT</a:t>
            </a:r>
            <a:endParaRPr lang="en-GB" altLang="en-US" sz="1800"/>
          </a:p>
        </p:txBody>
      </p:sp>
      <p:sp>
        <p:nvSpPr>
          <p:cNvPr id="3136" name="Rectangle 66"/>
          <p:cNvSpPr>
            <a:spLocks noChangeArrowheads="1"/>
          </p:cNvSpPr>
          <p:nvPr/>
        </p:nvSpPr>
        <p:spPr bwMode="auto">
          <a:xfrm>
            <a:off x="1409700" y="3775075"/>
            <a:ext cx="785813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3137" name="Rectangle 67"/>
          <p:cNvSpPr>
            <a:spLocks noChangeArrowheads="1"/>
          </p:cNvSpPr>
          <p:nvPr/>
        </p:nvSpPr>
        <p:spPr bwMode="auto">
          <a:xfrm>
            <a:off x="3794125" y="4100513"/>
            <a:ext cx="9683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EXPAND</a:t>
            </a:r>
            <a:endParaRPr lang="en-GB" altLang="en-US" sz="1800"/>
          </a:p>
        </p:txBody>
      </p:sp>
      <p:sp>
        <p:nvSpPr>
          <p:cNvPr id="3138" name="Rectangle 68"/>
          <p:cNvSpPr>
            <a:spLocks noChangeArrowheads="1"/>
          </p:cNvSpPr>
          <p:nvPr/>
        </p:nvSpPr>
        <p:spPr bwMode="auto">
          <a:xfrm>
            <a:off x="1258888" y="3079750"/>
            <a:ext cx="11668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UNITED</a:t>
            </a:r>
            <a:endParaRPr lang="en-GB" altLang="en-US" sz="1800"/>
          </a:p>
        </p:txBody>
      </p:sp>
      <p:sp>
        <p:nvSpPr>
          <p:cNvPr id="3139" name="Rectangle 69"/>
          <p:cNvSpPr>
            <a:spLocks noChangeArrowheads="1"/>
          </p:cNvSpPr>
          <p:nvPr/>
        </p:nvSpPr>
        <p:spPr bwMode="auto">
          <a:xfrm>
            <a:off x="4060825" y="1568450"/>
            <a:ext cx="992188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3140" name="Rectangle 70"/>
          <p:cNvSpPr>
            <a:spLocks noChangeArrowheads="1"/>
          </p:cNvSpPr>
          <p:nvPr/>
        </p:nvSpPr>
        <p:spPr bwMode="auto">
          <a:xfrm>
            <a:off x="847725" y="627063"/>
            <a:ext cx="636588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3141" name="Rectangle 71"/>
          <p:cNvSpPr>
            <a:spLocks noChangeArrowheads="1"/>
          </p:cNvSpPr>
          <p:nvPr/>
        </p:nvSpPr>
        <p:spPr bwMode="auto">
          <a:xfrm>
            <a:off x="1766888" y="2416175"/>
            <a:ext cx="12922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NETWORK</a:t>
            </a:r>
            <a:endParaRPr lang="en-GB" altLang="en-US" sz="1800"/>
          </a:p>
        </p:txBody>
      </p:sp>
      <p:sp>
        <p:nvSpPr>
          <p:cNvPr id="3142" name="Rectangle 72"/>
          <p:cNvSpPr>
            <a:spLocks noChangeArrowheads="1"/>
          </p:cNvSpPr>
          <p:nvPr/>
        </p:nvSpPr>
        <p:spPr bwMode="auto">
          <a:xfrm>
            <a:off x="3017838" y="2805113"/>
            <a:ext cx="9906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MIRROR</a:t>
            </a:r>
            <a:endParaRPr lang="en-GB" altLang="en-US" sz="1800"/>
          </a:p>
        </p:txBody>
      </p:sp>
      <p:sp>
        <p:nvSpPr>
          <p:cNvPr id="74" name="Rectangle 73"/>
          <p:cNvSpPr/>
          <p:nvPr/>
        </p:nvSpPr>
        <p:spPr>
          <a:xfrm>
            <a:off x="4999038" y="2755900"/>
            <a:ext cx="495300" cy="117475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BLOG</a:t>
            </a:r>
            <a:endParaRPr lang="en-GB" sz="1050" dirty="0">
              <a:latin typeface="+mn-lt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697163" y="5148263"/>
            <a:ext cx="658812" cy="2159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FICTION</a:t>
            </a:r>
            <a:endParaRPr lang="en-GB" sz="1050" dirty="0">
              <a:latin typeface="+mn-lt"/>
              <a:cs typeface="+mn-cs"/>
            </a:endParaRPr>
          </a:p>
        </p:txBody>
      </p:sp>
      <p:sp>
        <p:nvSpPr>
          <p:cNvPr id="3145" name="TextBox 75"/>
          <p:cNvSpPr txBox="1">
            <a:spLocks noChangeArrowheads="1"/>
          </p:cNvSpPr>
          <p:nvPr/>
        </p:nvSpPr>
        <p:spPr bwMode="auto">
          <a:xfrm>
            <a:off x="3844925" y="5526088"/>
            <a:ext cx="5000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TEXT</a:t>
            </a:r>
          </a:p>
        </p:txBody>
      </p:sp>
      <p:sp>
        <p:nvSpPr>
          <p:cNvPr id="3146" name="TextBox 76"/>
          <p:cNvSpPr txBox="1">
            <a:spLocks noChangeArrowheads="1"/>
          </p:cNvSpPr>
          <p:nvPr/>
        </p:nvSpPr>
        <p:spPr bwMode="auto">
          <a:xfrm>
            <a:off x="3325813" y="5219700"/>
            <a:ext cx="606425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INTERNET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593975" y="4806950"/>
            <a:ext cx="512763" cy="21748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DATA</a:t>
            </a:r>
          </a:p>
        </p:txBody>
      </p:sp>
      <p:sp>
        <p:nvSpPr>
          <p:cNvPr id="3148" name="TextBox 78"/>
          <p:cNvSpPr txBox="1">
            <a:spLocks noChangeArrowheads="1"/>
          </p:cNvSpPr>
          <p:nvPr/>
        </p:nvSpPr>
        <p:spPr bwMode="auto">
          <a:xfrm>
            <a:off x="2857500" y="4965700"/>
            <a:ext cx="3905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NO</a:t>
            </a:r>
          </a:p>
        </p:txBody>
      </p:sp>
      <p:sp>
        <p:nvSpPr>
          <p:cNvPr id="3149" name="Rectangle 79"/>
          <p:cNvSpPr>
            <a:spLocks noChangeArrowheads="1"/>
          </p:cNvSpPr>
          <p:nvPr/>
        </p:nvSpPr>
        <p:spPr bwMode="auto">
          <a:xfrm>
            <a:off x="2273300" y="3443288"/>
            <a:ext cx="9302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TELEVISION</a:t>
            </a:r>
            <a:endParaRPr lang="en-GB" altLang="en-US" sz="1400"/>
          </a:p>
        </p:txBody>
      </p:sp>
      <p:sp>
        <p:nvSpPr>
          <p:cNvPr id="3150" name="Rectangle 80"/>
          <p:cNvSpPr>
            <a:spLocks noChangeArrowheads="1"/>
          </p:cNvSpPr>
          <p:nvPr/>
        </p:nvSpPr>
        <p:spPr bwMode="auto">
          <a:xfrm>
            <a:off x="3910013" y="2557463"/>
            <a:ext cx="56673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TIME</a:t>
            </a:r>
            <a:endParaRPr lang="en-GB" altLang="en-US" sz="1400"/>
          </a:p>
        </p:txBody>
      </p:sp>
      <p:sp>
        <p:nvSpPr>
          <p:cNvPr id="3151" name="TextBox 81"/>
          <p:cNvSpPr txBox="1">
            <a:spLocks noChangeArrowheads="1"/>
          </p:cNvSpPr>
          <p:nvPr/>
        </p:nvSpPr>
        <p:spPr bwMode="auto">
          <a:xfrm>
            <a:off x="5851525" y="1784350"/>
            <a:ext cx="100171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WORLD</a:t>
            </a:r>
          </a:p>
        </p:txBody>
      </p:sp>
      <p:sp>
        <p:nvSpPr>
          <p:cNvPr id="3152" name="TextBox 82"/>
          <p:cNvSpPr txBox="1">
            <a:spLocks noChangeArrowheads="1"/>
          </p:cNvSpPr>
          <p:nvPr/>
        </p:nvSpPr>
        <p:spPr bwMode="auto">
          <a:xfrm>
            <a:off x="5435600" y="2717800"/>
            <a:ext cx="73818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CLOCK</a:t>
            </a:r>
          </a:p>
        </p:txBody>
      </p:sp>
      <p:sp>
        <p:nvSpPr>
          <p:cNvPr id="3153" name="TextBox 83"/>
          <p:cNvSpPr txBox="1">
            <a:spLocks noChangeArrowheads="1"/>
          </p:cNvSpPr>
          <p:nvPr/>
        </p:nvSpPr>
        <p:spPr bwMode="auto">
          <a:xfrm>
            <a:off x="5995988" y="6048375"/>
            <a:ext cx="650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DIGITAL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510463" y="6135688"/>
            <a:ext cx="660400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ADVERT</a:t>
            </a:r>
          </a:p>
        </p:txBody>
      </p:sp>
      <p:sp>
        <p:nvSpPr>
          <p:cNvPr id="3155" name="TextBox 85"/>
          <p:cNvSpPr txBox="1">
            <a:spLocks noChangeArrowheads="1"/>
          </p:cNvSpPr>
          <p:nvPr/>
        </p:nvSpPr>
        <p:spPr bwMode="auto">
          <a:xfrm>
            <a:off x="6230938" y="3325813"/>
            <a:ext cx="646112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SMART</a:t>
            </a:r>
          </a:p>
        </p:txBody>
      </p:sp>
      <p:sp>
        <p:nvSpPr>
          <p:cNvPr id="3156" name="TextBox 86"/>
          <p:cNvSpPr txBox="1">
            <a:spLocks noChangeArrowheads="1"/>
          </p:cNvSpPr>
          <p:nvPr/>
        </p:nvSpPr>
        <p:spPr bwMode="auto">
          <a:xfrm>
            <a:off x="7483475" y="3983038"/>
            <a:ext cx="874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PHONE</a:t>
            </a:r>
          </a:p>
        </p:txBody>
      </p:sp>
      <p:sp>
        <p:nvSpPr>
          <p:cNvPr id="3157" name="TextBox 87"/>
          <p:cNvSpPr txBox="1">
            <a:spLocks noChangeArrowheads="1"/>
          </p:cNvSpPr>
          <p:nvPr/>
        </p:nvSpPr>
        <p:spPr bwMode="auto">
          <a:xfrm>
            <a:off x="6853238" y="3279775"/>
            <a:ext cx="1319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EDUCATION</a:t>
            </a:r>
            <a:endParaRPr lang="en-GB" altLang="en-US" sz="1400" b="1"/>
          </a:p>
        </p:txBody>
      </p:sp>
      <p:sp>
        <p:nvSpPr>
          <p:cNvPr id="3158" name="TextBox 88"/>
          <p:cNvSpPr txBox="1">
            <a:spLocks noChangeArrowheads="1"/>
          </p:cNvSpPr>
          <p:nvPr/>
        </p:nvSpPr>
        <p:spPr bwMode="auto">
          <a:xfrm>
            <a:off x="6084888" y="3860800"/>
            <a:ext cx="895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TALENT</a:t>
            </a:r>
          </a:p>
        </p:txBody>
      </p:sp>
      <p:sp>
        <p:nvSpPr>
          <p:cNvPr id="3159" name="TextBox 89"/>
          <p:cNvSpPr txBox="1">
            <a:spLocks noChangeArrowheads="1"/>
          </p:cNvSpPr>
          <p:nvPr/>
        </p:nvSpPr>
        <p:spPr bwMode="auto">
          <a:xfrm>
            <a:off x="6213475" y="4183063"/>
            <a:ext cx="796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PHONE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Box 16"/>
          <p:cNvSpPr txBox="1">
            <a:spLocks noChangeArrowheads="1"/>
          </p:cNvSpPr>
          <p:nvPr/>
        </p:nvSpPr>
        <p:spPr bwMode="auto">
          <a:xfrm>
            <a:off x="712788" y="2225675"/>
            <a:ext cx="3687762" cy="868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500" b="1"/>
              <a:t>YOUR</a:t>
            </a:r>
            <a:endParaRPr lang="en-GB" altLang="en-US" sz="9600" b="1"/>
          </a:p>
        </p:txBody>
      </p:sp>
      <p:sp>
        <p:nvSpPr>
          <p:cNvPr id="4099" name="TextBox 49"/>
          <p:cNvSpPr txBox="1">
            <a:spLocks noChangeArrowheads="1"/>
          </p:cNvSpPr>
          <p:nvPr/>
        </p:nvSpPr>
        <p:spPr bwMode="auto">
          <a:xfrm>
            <a:off x="2233613" y="1998663"/>
            <a:ext cx="996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4100" name="TextBox 18"/>
          <p:cNvSpPr txBox="1">
            <a:spLocks noChangeArrowheads="1"/>
          </p:cNvSpPr>
          <p:nvPr/>
        </p:nvSpPr>
        <p:spPr bwMode="auto">
          <a:xfrm>
            <a:off x="3135313" y="3478213"/>
            <a:ext cx="3382962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500" b="1"/>
              <a:t>HERE</a:t>
            </a:r>
            <a:endParaRPr lang="en-GB" altLang="en-US" sz="9600" b="1"/>
          </a:p>
        </p:txBody>
      </p:sp>
      <p:sp>
        <p:nvSpPr>
          <p:cNvPr id="4101" name="TextBox 17"/>
          <p:cNvSpPr txBox="1">
            <a:spLocks noChangeArrowheads="1"/>
          </p:cNvSpPr>
          <p:nvPr/>
        </p:nvSpPr>
        <p:spPr bwMode="auto">
          <a:xfrm>
            <a:off x="4918075" y="2344738"/>
            <a:ext cx="3178175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500" b="1"/>
              <a:t>TEXT</a:t>
            </a:r>
            <a:endParaRPr lang="en-GB" altLang="en-US" sz="9600" b="1"/>
          </a:p>
        </p:txBody>
      </p:sp>
      <p:sp>
        <p:nvSpPr>
          <p:cNvPr id="4102" name="TextBox 3"/>
          <p:cNvSpPr txBox="1">
            <a:spLocks noChangeArrowheads="1"/>
          </p:cNvSpPr>
          <p:nvPr/>
        </p:nvSpPr>
        <p:spPr bwMode="auto">
          <a:xfrm>
            <a:off x="7785100" y="4929188"/>
            <a:ext cx="6508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TEXT</a:t>
            </a:r>
          </a:p>
        </p:txBody>
      </p:sp>
      <p:sp>
        <p:nvSpPr>
          <p:cNvPr id="4103" name="TextBox 4"/>
          <p:cNvSpPr txBox="1">
            <a:spLocks noChangeArrowheads="1"/>
          </p:cNvSpPr>
          <p:nvPr/>
        </p:nvSpPr>
        <p:spPr bwMode="auto">
          <a:xfrm>
            <a:off x="6288088" y="3929063"/>
            <a:ext cx="113188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RISK</a:t>
            </a:r>
          </a:p>
        </p:txBody>
      </p:sp>
      <p:sp>
        <p:nvSpPr>
          <p:cNvPr id="4104" name="TextBox 5"/>
          <p:cNvSpPr txBox="1">
            <a:spLocks noChangeArrowheads="1"/>
          </p:cNvSpPr>
          <p:nvPr/>
        </p:nvSpPr>
        <p:spPr bwMode="auto">
          <a:xfrm>
            <a:off x="6550025" y="4641850"/>
            <a:ext cx="11747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APPLICATION</a:t>
            </a:r>
          </a:p>
        </p:txBody>
      </p:sp>
      <p:sp>
        <p:nvSpPr>
          <p:cNvPr id="4105" name="TextBox 6"/>
          <p:cNvSpPr txBox="1">
            <a:spLocks noChangeArrowheads="1"/>
          </p:cNvSpPr>
          <p:nvPr/>
        </p:nvSpPr>
        <p:spPr bwMode="auto">
          <a:xfrm>
            <a:off x="938213" y="1514475"/>
            <a:ext cx="78740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SPEED</a:t>
            </a:r>
          </a:p>
        </p:txBody>
      </p:sp>
      <p:sp>
        <p:nvSpPr>
          <p:cNvPr id="4106" name="TextBox 7"/>
          <p:cNvSpPr txBox="1">
            <a:spLocks noChangeArrowheads="1"/>
          </p:cNvSpPr>
          <p:nvPr/>
        </p:nvSpPr>
        <p:spPr bwMode="auto">
          <a:xfrm>
            <a:off x="1652588" y="1519238"/>
            <a:ext cx="1131887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INTERNET</a:t>
            </a:r>
          </a:p>
        </p:txBody>
      </p:sp>
      <p:sp>
        <p:nvSpPr>
          <p:cNvPr id="4107" name="TextBox 8"/>
          <p:cNvSpPr txBox="1">
            <a:spLocks noChangeArrowheads="1"/>
          </p:cNvSpPr>
          <p:nvPr/>
        </p:nvSpPr>
        <p:spPr bwMode="auto">
          <a:xfrm>
            <a:off x="1500188" y="438150"/>
            <a:ext cx="6826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DATA</a:t>
            </a:r>
          </a:p>
        </p:txBody>
      </p:sp>
      <p:sp>
        <p:nvSpPr>
          <p:cNvPr id="4108" name="TextBox 9"/>
          <p:cNvSpPr txBox="1">
            <a:spLocks noChangeArrowheads="1"/>
          </p:cNvSpPr>
          <p:nvPr/>
        </p:nvSpPr>
        <p:spPr bwMode="auto">
          <a:xfrm>
            <a:off x="1997075" y="4672013"/>
            <a:ext cx="331946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INFORMATION</a:t>
            </a:r>
          </a:p>
        </p:txBody>
      </p:sp>
      <p:sp>
        <p:nvSpPr>
          <p:cNvPr id="4109" name="TextBox 10"/>
          <p:cNvSpPr txBox="1">
            <a:spLocks noChangeArrowheads="1"/>
          </p:cNvSpPr>
          <p:nvPr/>
        </p:nvSpPr>
        <p:spPr bwMode="auto">
          <a:xfrm>
            <a:off x="596900" y="3176588"/>
            <a:ext cx="241141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CONSUME</a:t>
            </a:r>
          </a:p>
        </p:txBody>
      </p:sp>
      <p:sp>
        <p:nvSpPr>
          <p:cNvPr id="4110" name="TextBox 11"/>
          <p:cNvSpPr txBox="1">
            <a:spLocks noChangeArrowheads="1"/>
          </p:cNvSpPr>
          <p:nvPr/>
        </p:nvSpPr>
        <p:spPr bwMode="auto">
          <a:xfrm>
            <a:off x="4071938" y="3100388"/>
            <a:ext cx="1220787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BUSINESS</a:t>
            </a:r>
          </a:p>
        </p:txBody>
      </p:sp>
      <p:sp>
        <p:nvSpPr>
          <p:cNvPr id="4111" name="TextBox 12"/>
          <p:cNvSpPr txBox="1">
            <a:spLocks noChangeArrowheads="1"/>
          </p:cNvSpPr>
          <p:nvPr/>
        </p:nvSpPr>
        <p:spPr bwMode="auto">
          <a:xfrm>
            <a:off x="2284413" y="3592513"/>
            <a:ext cx="963612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CAPITAL</a:t>
            </a:r>
          </a:p>
        </p:txBody>
      </p:sp>
      <p:sp>
        <p:nvSpPr>
          <p:cNvPr id="4112" name="TextBox 13"/>
          <p:cNvSpPr txBox="1">
            <a:spLocks noChangeArrowheads="1"/>
          </p:cNvSpPr>
          <p:nvPr/>
        </p:nvSpPr>
        <p:spPr bwMode="auto">
          <a:xfrm>
            <a:off x="7704138" y="882650"/>
            <a:ext cx="97948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RESOURCE</a:t>
            </a:r>
          </a:p>
        </p:txBody>
      </p:sp>
      <p:sp>
        <p:nvSpPr>
          <p:cNvPr id="4113" name="TextBox 14"/>
          <p:cNvSpPr txBox="1">
            <a:spLocks noChangeArrowheads="1"/>
          </p:cNvSpPr>
          <p:nvPr/>
        </p:nvSpPr>
        <p:spPr bwMode="auto">
          <a:xfrm>
            <a:off x="4205288" y="2809875"/>
            <a:ext cx="9969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4114" name="TextBox 15"/>
          <p:cNvSpPr txBox="1">
            <a:spLocks noChangeArrowheads="1"/>
          </p:cNvSpPr>
          <p:nvPr/>
        </p:nvSpPr>
        <p:spPr bwMode="auto">
          <a:xfrm>
            <a:off x="2484438" y="4100513"/>
            <a:ext cx="844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MEDIA</a:t>
            </a:r>
          </a:p>
        </p:txBody>
      </p:sp>
      <p:sp>
        <p:nvSpPr>
          <p:cNvPr id="4115" name="TextBox 19"/>
          <p:cNvSpPr txBox="1">
            <a:spLocks noChangeArrowheads="1"/>
          </p:cNvSpPr>
          <p:nvPr/>
        </p:nvSpPr>
        <p:spPr bwMode="auto">
          <a:xfrm>
            <a:off x="7392988" y="5454650"/>
            <a:ext cx="114617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ECONOMIC</a:t>
            </a:r>
          </a:p>
        </p:txBody>
      </p:sp>
      <p:sp>
        <p:nvSpPr>
          <p:cNvPr id="4116" name="TextBox 20"/>
          <p:cNvSpPr txBox="1">
            <a:spLocks noChangeArrowheads="1"/>
          </p:cNvSpPr>
          <p:nvPr/>
        </p:nvSpPr>
        <p:spPr bwMode="auto">
          <a:xfrm>
            <a:off x="5076825" y="1897063"/>
            <a:ext cx="81280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DIVERSE</a:t>
            </a:r>
          </a:p>
        </p:txBody>
      </p:sp>
      <p:sp>
        <p:nvSpPr>
          <p:cNvPr id="4117" name="TextBox 21"/>
          <p:cNvSpPr txBox="1">
            <a:spLocks noChangeArrowheads="1"/>
          </p:cNvSpPr>
          <p:nvPr/>
        </p:nvSpPr>
        <p:spPr bwMode="auto">
          <a:xfrm>
            <a:off x="858838" y="3516313"/>
            <a:ext cx="5238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YES</a:t>
            </a:r>
          </a:p>
        </p:txBody>
      </p:sp>
      <p:sp>
        <p:nvSpPr>
          <p:cNvPr id="4118" name="TextBox 22"/>
          <p:cNvSpPr txBox="1">
            <a:spLocks noChangeArrowheads="1"/>
          </p:cNvSpPr>
          <p:nvPr/>
        </p:nvSpPr>
        <p:spPr bwMode="auto">
          <a:xfrm>
            <a:off x="2135188" y="4156075"/>
            <a:ext cx="4921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</a:t>
            </a:r>
          </a:p>
        </p:txBody>
      </p:sp>
      <p:sp>
        <p:nvSpPr>
          <p:cNvPr id="4119" name="TextBox 23"/>
          <p:cNvSpPr txBox="1">
            <a:spLocks noChangeArrowheads="1"/>
          </p:cNvSpPr>
          <p:nvPr/>
        </p:nvSpPr>
        <p:spPr bwMode="auto">
          <a:xfrm>
            <a:off x="4797425" y="5745163"/>
            <a:ext cx="11414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TRAINING</a:t>
            </a:r>
          </a:p>
        </p:txBody>
      </p:sp>
      <p:sp>
        <p:nvSpPr>
          <p:cNvPr id="4120" name="TextBox 24"/>
          <p:cNvSpPr txBox="1">
            <a:spLocks noChangeArrowheads="1"/>
          </p:cNvSpPr>
          <p:nvPr/>
        </p:nvSpPr>
        <p:spPr bwMode="auto">
          <a:xfrm>
            <a:off x="7329488" y="4130675"/>
            <a:ext cx="896937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TOWER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881313" y="5584825"/>
            <a:ext cx="966787" cy="11906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COMMERCIAL</a:t>
            </a:r>
          </a:p>
        </p:txBody>
      </p:sp>
      <p:sp>
        <p:nvSpPr>
          <p:cNvPr id="4122" name="Rectangle 1"/>
          <p:cNvSpPr>
            <a:spLocks noChangeArrowheads="1"/>
          </p:cNvSpPr>
          <p:nvPr/>
        </p:nvSpPr>
        <p:spPr bwMode="auto">
          <a:xfrm>
            <a:off x="2657475" y="5049838"/>
            <a:ext cx="6762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LEAD</a:t>
            </a:r>
            <a:endParaRPr lang="en-GB" altLang="en-US" sz="1800"/>
          </a:p>
        </p:txBody>
      </p:sp>
      <p:sp>
        <p:nvSpPr>
          <p:cNvPr id="4123" name="Rectangle 2"/>
          <p:cNvSpPr>
            <a:spLocks noChangeArrowheads="1"/>
          </p:cNvSpPr>
          <p:nvPr/>
        </p:nvSpPr>
        <p:spPr bwMode="auto">
          <a:xfrm>
            <a:off x="2859088" y="1785938"/>
            <a:ext cx="998537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FOLLOW</a:t>
            </a:r>
            <a:endParaRPr lang="en-GB" altLang="en-US" sz="1800"/>
          </a:p>
        </p:txBody>
      </p:sp>
      <p:sp>
        <p:nvSpPr>
          <p:cNvPr id="4124" name="Rectangle 26"/>
          <p:cNvSpPr>
            <a:spLocks noChangeArrowheads="1"/>
          </p:cNvSpPr>
          <p:nvPr/>
        </p:nvSpPr>
        <p:spPr bwMode="auto">
          <a:xfrm>
            <a:off x="3092450" y="5199063"/>
            <a:ext cx="91122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DESIGN</a:t>
            </a:r>
            <a:endParaRPr lang="en-GB" altLang="en-US" sz="1800"/>
          </a:p>
        </p:txBody>
      </p:sp>
      <p:sp>
        <p:nvSpPr>
          <p:cNvPr id="4125" name="Rectangle 27"/>
          <p:cNvSpPr>
            <a:spLocks noChangeArrowheads="1"/>
          </p:cNvSpPr>
          <p:nvPr/>
        </p:nvSpPr>
        <p:spPr bwMode="auto">
          <a:xfrm>
            <a:off x="4206875" y="2157413"/>
            <a:ext cx="10985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IMPROVE</a:t>
            </a:r>
            <a:endParaRPr lang="en-GB" altLang="en-US" sz="1800"/>
          </a:p>
        </p:txBody>
      </p:sp>
      <p:sp>
        <p:nvSpPr>
          <p:cNvPr id="4126" name="Rectangle 28"/>
          <p:cNvSpPr>
            <a:spLocks noChangeArrowheads="1"/>
          </p:cNvSpPr>
          <p:nvPr/>
        </p:nvSpPr>
        <p:spPr bwMode="auto">
          <a:xfrm>
            <a:off x="2036763" y="4438650"/>
            <a:ext cx="6477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FACT</a:t>
            </a:r>
            <a:endParaRPr lang="en-GB" altLang="en-US" sz="1800"/>
          </a:p>
        </p:txBody>
      </p:sp>
      <p:sp>
        <p:nvSpPr>
          <p:cNvPr id="4127" name="Rectangle 29"/>
          <p:cNvSpPr>
            <a:spLocks noChangeArrowheads="1"/>
          </p:cNvSpPr>
          <p:nvPr/>
        </p:nvSpPr>
        <p:spPr bwMode="auto">
          <a:xfrm>
            <a:off x="4371975" y="1954213"/>
            <a:ext cx="785813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4128" name="Rectangle 30"/>
          <p:cNvSpPr>
            <a:spLocks noChangeArrowheads="1"/>
          </p:cNvSpPr>
          <p:nvPr/>
        </p:nvSpPr>
        <p:spPr bwMode="auto">
          <a:xfrm>
            <a:off x="5176838" y="4619625"/>
            <a:ext cx="1404937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EXPAND</a:t>
            </a:r>
            <a:endParaRPr lang="en-GB" altLang="en-US" sz="2800"/>
          </a:p>
        </p:txBody>
      </p:sp>
      <p:sp>
        <p:nvSpPr>
          <p:cNvPr id="4129" name="Rectangle 31"/>
          <p:cNvSpPr>
            <a:spLocks noChangeArrowheads="1"/>
          </p:cNvSpPr>
          <p:nvPr/>
        </p:nvSpPr>
        <p:spPr bwMode="auto">
          <a:xfrm>
            <a:off x="7827963" y="2587625"/>
            <a:ext cx="1330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UNITED</a:t>
            </a:r>
            <a:endParaRPr lang="en-GB" altLang="en-US" sz="2800"/>
          </a:p>
        </p:txBody>
      </p:sp>
      <p:sp>
        <p:nvSpPr>
          <p:cNvPr id="4130" name="Rectangle 32"/>
          <p:cNvSpPr>
            <a:spLocks noChangeArrowheads="1"/>
          </p:cNvSpPr>
          <p:nvPr/>
        </p:nvSpPr>
        <p:spPr bwMode="auto">
          <a:xfrm>
            <a:off x="4318000" y="5365750"/>
            <a:ext cx="9937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4131" name="Rectangle 33"/>
          <p:cNvSpPr>
            <a:spLocks noChangeArrowheads="1"/>
          </p:cNvSpPr>
          <p:nvPr/>
        </p:nvSpPr>
        <p:spPr bwMode="auto">
          <a:xfrm>
            <a:off x="5967413" y="5221288"/>
            <a:ext cx="636587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4132" name="Rectangle 34"/>
          <p:cNvSpPr>
            <a:spLocks noChangeArrowheads="1"/>
          </p:cNvSpPr>
          <p:nvPr/>
        </p:nvSpPr>
        <p:spPr bwMode="auto">
          <a:xfrm>
            <a:off x="3789363" y="5575300"/>
            <a:ext cx="1182687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NETWORK</a:t>
            </a:r>
            <a:endParaRPr lang="en-GB" altLang="en-US" sz="1800"/>
          </a:p>
        </p:txBody>
      </p:sp>
      <p:sp>
        <p:nvSpPr>
          <p:cNvPr id="4133" name="Rectangle 35"/>
          <p:cNvSpPr>
            <a:spLocks noChangeArrowheads="1"/>
          </p:cNvSpPr>
          <p:nvPr/>
        </p:nvSpPr>
        <p:spPr bwMode="auto">
          <a:xfrm>
            <a:off x="2784475" y="5365750"/>
            <a:ext cx="8683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SOCIAL</a:t>
            </a:r>
            <a:endParaRPr lang="en-GB" altLang="en-US" sz="1800"/>
          </a:p>
        </p:txBody>
      </p:sp>
      <p:sp>
        <p:nvSpPr>
          <p:cNvPr id="4134" name="Rectangle 36"/>
          <p:cNvSpPr>
            <a:spLocks noChangeArrowheads="1"/>
          </p:cNvSpPr>
          <p:nvPr/>
        </p:nvSpPr>
        <p:spPr bwMode="auto">
          <a:xfrm>
            <a:off x="2798763" y="4438650"/>
            <a:ext cx="9906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MIRROR</a:t>
            </a:r>
            <a:endParaRPr lang="en-GB" altLang="en-US" sz="1800"/>
          </a:p>
        </p:txBody>
      </p:sp>
      <p:sp>
        <p:nvSpPr>
          <p:cNvPr id="4135" name="Rectangle 37"/>
          <p:cNvSpPr>
            <a:spLocks noChangeArrowheads="1"/>
          </p:cNvSpPr>
          <p:nvPr/>
        </p:nvSpPr>
        <p:spPr bwMode="auto">
          <a:xfrm>
            <a:off x="6553200" y="5173663"/>
            <a:ext cx="5937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BLOG</a:t>
            </a:r>
            <a:endParaRPr lang="en-GB" altLang="en-US" sz="1400"/>
          </a:p>
        </p:txBody>
      </p:sp>
      <p:sp>
        <p:nvSpPr>
          <p:cNvPr id="4136" name="TextBox 38"/>
          <p:cNvSpPr txBox="1">
            <a:spLocks noChangeArrowheads="1"/>
          </p:cNvSpPr>
          <p:nvPr/>
        </p:nvSpPr>
        <p:spPr bwMode="auto">
          <a:xfrm>
            <a:off x="4522788" y="1135063"/>
            <a:ext cx="549275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TEXT</a:t>
            </a:r>
          </a:p>
        </p:txBody>
      </p:sp>
      <p:sp>
        <p:nvSpPr>
          <p:cNvPr id="4137" name="TextBox 39"/>
          <p:cNvSpPr txBox="1">
            <a:spLocks noChangeArrowheads="1"/>
          </p:cNvSpPr>
          <p:nvPr/>
        </p:nvSpPr>
        <p:spPr bwMode="auto">
          <a:xfrm>
            <a:off x="4421188" y="731838"/>
            <a:ext cx="7540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RISK</a:t>
            </a:r>
            <a:endParaRPr lang="en-GB" altLang="en-US" sz="4000" b="1"/>
          </a:p>
        </p:txBody>
      </p:sp>
      <p:sp>
        <p:nvSpPr>
          <p:cNvPr id="41" name="TextBox 40"/>
          <p:cNvSpPr txBox="1"/>
          <p:nvPr/>
        </p:nvSpPr>
        <p:spPr>
          <a:xfrm>
            <a:off x="7218363" y="3924300"/>
            <a:ext cx="973137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APPLICATION</a:t>
            </a:r>
            <a:endParaRPr lang="en-GB" sz="1400" b="1" dirty="0">
              <a:latin typeface="+mn-lt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444500" y="3014663"/>
            <a:ext cx="538163" cy="1190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SPEED</a:t>
            </a:r>
          </a:p>
        </p:txBody>
      </p:sp>
      <p:sp>
        <p:nvSpPr>
          <p:cNvPr id="4140" name="TextBox 42"/>
          <p:cNvSpPr txBox="1">
            <a:spLocks noChangeArrowheads="1"/>
          </p:cNvSpPr>
          <p:nvPr/>
        </p:nvSpPr>
        <p:spPr bwMode="auto">
          <a:xfrm>
            <a:off x="5892800" y="5678488"/>
            <a:ext cx="10255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INTERNET</a:t>
            </a:r>
          </a:p>
        </p:txBody>
      </p:sp>
      <p:sp>
        <p:nvSpPr>
          <p:cNvPr id="4141" name="TextBox 43"/>
          <p:cNvSpPr txBox="1">
            <a:spLocks noChangeArrowheads="1"/>
          </p:cNvSpPr>
          <p:nvPr/>
        </p:nvSpPr>
        <p:spPr bwMode="auto">
          <a:xfrm>
            <a:off x="2725738" y="1489075"/>
            <a:ext cx="639762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NEWS</a:t>
            </a:r>
          </a:p>
        </p:txBody>
      </p:sp>
      <p:sp>
        <p:nvSpPr>
          <p:cNvPr id="4142" name="TextBox 44"/>
          <p:cNvSpPr txBox="1">
            <a:spLocks noChangeArrowheads="1"/>
          </p:cNvSpPr>
          <p:nvPr/>
        </p:nvSpPr>
        <p:spPr bwMode="auto">
          <a:xfrm>
            <a:off x="7210425" y="4330700"/>
            <a:ext cx="173196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SECRET</a:t>
            </a:r>
          </a:p>
        </p:txBody>
      </p:sp>
      <p:sp>
        <p:nvSpPr>
          <p:cNvPr id="4143" name="TextBox 45"/>
          <p:cNvSpPr txBox="1">
            <a:spLocks noChangeArrowheads="1"/>
          </p:cNvSpPr>
          <p:nvPr/>
        </p:nvSpPr>
        <p:spPr bwMode="auto">
          <a:xfrm>
            <a:off x="3789363" y="4306888"/>
            <a:ext cx="15224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CONSUME</a:t>
            </a:r>
            <a:endParaRPr lang="en-GB" altLang="en-US" sz="4000" b="1"/>
          </a:p>
        </p:txBody>
      </p:sp>
      <p:sp>
        <p:nvSpPr>
          <p:cNvPr id="4144" name="TextBox 46"/>
          <p:cNvSpPr txBox="1">
            <a:spLocks noChangeArrowheads="1"/>
          </p:cNvSpPr>
          <p:nvPr/>
        </p:nvSpPr>
        <p:spPr bwMode="auto">
          <a:xfrm>
            <a:off x="6378575" y="3357563"/>
            <a:ext cx="16351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BUSINESS</a:t>
            </a:r>
          </a:p>
        </p:txBody>
      </p:sp>
      <p:sp>
        <p:nvSpPr>
          <p:cNvPr id="4145" name="TextBox 47"/>
          <p:cNvSpPr txBox="1">
            <a:spLocks noChangeArrowheads="1"/>
          </p:cNvSpPr>
          <p:nvPr/>
        </p:nvSpPr>
        <p:spPr bwMode="auto">
          <a:xfrm>
            <a:off x="7691438" y="4697413"/>
            <a:ext cx="96361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CAPITAL</a:t>
            </a:r>
          </a:p>
        </p:txBody>
      </p:sp>
      <p:sp>
        <p:nvSpPr>
          <p:cNvPr id="4146" name="TextBox 48"/>
          <p:cNvSpPr txBox="1">
            <a:spLocks noChangeArrowheads="1"/>
          </p:cNvSpPr>
          <p:nvPr/>
        </p:nvSpPr>
        <p:spPr bwMode="auto">
          <a:xfrm>
            <a:off x="3848100" y="5765800"/>
            <a:ext cx="97790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RESOURCE</a:t>
            </a:r>
          </a:p>
        </p:txBody>
      </p:sp>
      <p:sp>
        <p:nvSpPr>
          <p:cNvPr id="4147" name="TextBox 50"/>
          <p:cNvSpPr txBox="1">
            <a:spLocks noChangeArrowheads="1"/>
          </p:cNvSpPr>
          <p:nvPr/>
        </p:nvSpPr>
        <p:spPr bwMode="auto">
          <a:xfrm>
            <a:off x="5292725" y="4929188"/>
            <a:ext cx="1212850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MEDIA</a:t>
            </a:r>
          </a:p>
        </p:txBody>
      </p:sp>
      <p:sp>
        <p:nvSpPr>
          <p:cNvPr id="4148" name="TextBox 54"/>
          <p:cNvSpPr txBox="1">
            <a:spLocks noChangeArrowheads="1"/>
          </p:cNvSpPr>
          <p:nvPr/>
        </p:nvSpPr>
        <p:spPr bwMode="auto">
          <a:xfrm>
            <a:off x="3167063" y="1998663"/>
            <a:ext cx="126206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ECONOMIC</a:t>
            </a:r>
          </a:p>
        </p:txBody>
      </p:sp>
      <p:sp>
        <p:nvSpPr>
          <p:cNvPr id="4149" name="TextBox 55"/>
          <p:cNvSpPr txBox="1">
            <a:spLocks noChangeArrowheads="1"/>
          </p:cNvSpPr>
          <p:nvPr/>
        </p:nvSpPr>
        <p:spPr bwMode="auto">
          <a:xfrm>
            <a:off x="3311525" y="1374775"/>
            <a:ext cx="1260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DIVERSE</a:t>
            </a:r>
            <a:endParaRPr lang="en-GB" altLang="en-US" sz="4800" b="1"/>
          </a:p>
        </p:txBody>
      </p:sp>
      <p:sp>
        <p:nvSpPr>
          <p:cNvPr id="4150" name="TextBox 56"/>
          <p:cNvSpPr txBox="1">
            <a:spLocks noChangeArrowheads="1"/>
          </p:cNvSpPr>
          <p:nvPr/>
        </p:nvSpPr>
        <p:spPr bwMode="auto">
          <a:xfrm>
            <a:off x="4838700" y="1370013"/>
            <a:ext cx="5238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YES</a:t>
            </a:r>
          </a:p>
        </p:txBody>
      </p:sp>
      <p:sp>
        <p:nvSpPr>
          <p:cNvPr id="4151" name="TextBox 57"/>
          <p:cNvSpPr txBox="1">
            <a:spLocks noChangeArrowheads="1"/>
          </p:cNvSpPr>
          <p:nvPr/>
        </p:nvSpPr>
        <p:spPr bwMode="auto">
          <a:xfrm>
            <a:off x="6289675" y="1265238"/>
            <a:ext cx="4254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</p:txBody>
      </p:sp>
      <p:sp>
        <p:nvSpPr>
          <p:cNvPr id="4152" name="TextBox 58"/>
          <p:cNvSpPr txBox="1">
            <a:spLocks noChangeArrowheads="1"/>
          </p:cNvSpPr>
          <p:nvPr/>
        </p:nvSpPr>
        <p:spPr bwMode="auto">
          <a:xfrm>
            <a:off x="1138238" y="1958975"/>
            <a:ext cx="1141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TRAINING</a:t>
            </a:r>
            <a:endParaRPr lang="en-GB" altLang="en-US" sz="1400" b="1"/>
          </a:p>
        </p:txBody>
      </p:sp>
      <p:sp>
        <p:nvSpPr>
          <p:cNvPr id="4153" name="TextBox 59"/>
          <p:cNvSpPr txBox="1">
            <a:spLocks noChangeArrowheads="1"/>
          </p:cNvSpPr>
          <p:nvPr/>
        </p:nvSpPr>
        <p:spPr bwMode="auto">
          <a:xfrm>
            <a:off x="3787775" y="1684338"/>
            <a:ext cx="89693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TOWER</a:t>
            </a:r>
          </a:p>
        </p:txBody>
      </p:sp>
      <p:sp>
        <p:nvSpPr>
          <p:cNvPr id="4154" name="TextBox 60"/>
          <p:cNvSpPr txBox="1">
            <a:spLocks noChangeArrowheads="1"/>
          </p:cNvSpPr>
          <p:nvPr/>
        </p:nvSpPr>
        <p:spPr bwMode="auto">
          <a:xfrm>
            <a:off x="5926138" y="5499100"/>
            <a:ext cx="152400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COMMERCIAL</a:t>
            </a:r>
          </a:p>
        </p:txBody>
      </p:sp>
      <p:sp>
        <p:nvSpPr>
          <p:cNvPr id="4155" name="Rectangle 61"/>
          <p:cNvSpPr>
            <a:spLocks noChangeArrowheads="1"/>
          </p:cNvSpPr>
          <p:nvPr/>
        </p:nvSpPr>
        <p:spPr bwMode="auto">
          <a:xfrm>
            <a:off x="787400" y="1714500"/>
            <a:ext cx="950913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LEAD</a:t>
            </a:r>
            <a:endParaRPr lang="en-GB" altLang="en-US" sz="2800"/>
          </a:p>
        </p:txBody>
      </p:sp>
      <p:sp>
        <p:nvSpPr>
          <p:cNvPr id="4156" name="Rectangle 62"/>
          <p:cNvSpPr>
            <a:spLocks noChangeArrowheads="1"/>
          </p:cNvSpPr>
          <p:nvPr/>
        </p:nvSpPr>
        <p:spPr bwMode="auto">
          <a:xfrm>
            <a:off x="3908425" y="5029200"/>
            <a:ext cx="1449388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FOLLOW</a:t>
            </a:r>
            <a:endParaRPr lang="en-GB" altLang="en-US" sz="2800"/>
          </a:p>
        </p:txBody>
      </p:sp>
      <p:sp>
        <p:nvSpPr>
          <p:cNvPr id="4157" name="Rectangle 63"/>
          <p:cNvSpPr>
            <a:spLocks noChangeArrowheads="1"/>
          </p:cNvSpPr>
          <p:nvPr/>
        </p:nvSpPr>
        <p:spPr bwMode="auto">
          <a:xfrm>
            <a:off x="1025525" y="3811588"/>
            <a:ext cx="13144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DESIGN</a:t>
            </a:r>
            <a:endParaRPr lang="en-GB" altLang="en-US" sz="2800"/>
          </a:p>
        </p:txBody>
      </p:sp>
      <p:sp>
        <p:nvSpPr>
          <p:cNvPr id="4158" name="Rectangle 64"/>
          <p:cNvSpPr>
            <a:spLocks noChangeArrowheads="1"/>
          </p:cNvSpPr>
          <p:nvPr/>
        </p:nvSpPr>
        <p:spPr bwMode="auto">
          <a:xfrm>
            <a:off x="5235575" y="2152650"/>
            <a:ext cx="1098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IMPROVE</a:t>
            </a:r>
            <a:endParaRPr lang="en-GB" altLang="en-US" sz="1800"/>
          </a:p>
        </p:txBody>
      </p:sp>
      <p:sp>
        <p:nvSpPr>
          <p:cNvPr id="4159" name="Rectangle 65"/>
          <p:cNvSpPr>
            <a:spLocks noChangeArrowheads="1"/>
          </p:cNvSpPr>
          <p:nvPr/>
        </p:nvSpPr>
        <p:spPr bwMode="auto">
          <a:xfrm>
            <a:off x="4356100" y="2608263"/>
            <a:ext cx="6477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FACT</a:t>
            </a:r>
            <a:endParaRPr lang="en-GB" altLang="en-US" sz="1800"/>
          </a:p>
        </p:txBody>
      </p:sp>
      <p:sp>
        <p:nvSpPr>
          <p:cNvPr id="4160" name="Rectangle 66"/>
          <p:cNvSpPr>
            <a:spLocks noChangeArrowheads="1"/>
          </p:cNvSpPr>
          <p:nvPr/>
        </p:nvSpPr>
        <p:spPr bwMode="auto">
          <a:xfrm>
            <a:off x="1409700" y="4132263"/>
            <a:ext cx="785813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4161" name="Rectangle 67"/>
          <p:cNvSpPr>
            <a:spLocks noChangeArrowheads="1"/>
          </p:cNvSpPr>
          <p:nvPr/>
        </p:nvSpPr>
        <p:spPr bwMode="auto">
          <a:xfrm>
            <a:off x="4918075" y="5537200"/>
            <a:ext cx="96837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EXPAND</a:t>
            </a:r>
            <a:endParaRPr lang="en-GB" altLang="en-US" sz="1800"/>
          </a:p>
        </p:txBody>
      </p:sp>
      <p:sp>
        <p:nvSpPr>
          <p:cNvPr id="4162" name="Rectangle 68"/>
          <p:cNvSpPr>
            <a:spLocks noChangeArrowheads="1"/>
          </p:cNvSpPr>
          <p:nvPr/>
        </p:nvSpPr>
        <p:spPr bwMode="auto">
          <a:xfrm>
            <a:off x="1258888" y="3436938"/>
            <a:ext cx="11668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UNITED</a:t>
            </a:r>
            <a:endParaRPr lang="en-GB" altLang="en-US" sz="1800"/>
          </a:p>
        </p:txBody>
      </p:sp>
      <p:sp>
        <p:nvSpPr>
          <p:cNvPr id="4163" name="Rectangle 69"/>
          <p:cNvSpPr>
            <a:spLocks noChangeArrowheads="1"/>
          </p:cNvSpPr>
          <p:nvPr/>
        </p:nvSpPr>
        <p:spPr bwMode="auto">
          <a:xfrm>
            <a:off x="4595813" y="1751013"/>
            <a:ext cx="9937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4164" name="Rectangle 70"/>
          <p:cNvSpPr>
            <a:spLocks noChangeArrowheads="1"/>
          </p:cNvSpPr>
          <p:nvPr/>
        </p:nvSpPr>
        <p:spPr bwMode="auto">
          <a:xfrm>
            <a:off x="569913" y="2025650"/>
            <a:ext cx="636587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4165" name="Rectangle 71"/>
          <p:cNvSpPr>
            <a:spLocks noChangeArrowheads="1"/>
          </p:cNvSpPr>
          <p:nvPr/>
        </p:nvSpPr>
        <p:spPr bwMode="auto">
          <a:xfrm>
            <a:off x="1657350" y="1695450"/>
            <a:ext cx="12922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NETWORK</a:t>
            </a:r>
            <a:endParaRPr lang="en-GB" altLang="en-US" sz="1800"/>
          </a:p>
        </p:txBody>
      </p:sp>
      <p:sp>
        <p:nvSpPr>
          <p:cNvPr id="4166" name="Rectangle 72"/>
          <p:cNvSpPr>
            <a:spLocks noChangeArrowheads="1"/>
          </p:cNvSpPr>
          <p:nvPr/>
        </p:nvSpPr>
        <p:spPr bwMode="auto">
          <a:xfrm>
            <a:off x="3017838" y="3162300"/>
            <a:ext cx="99060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MIRROR</a:t>
            </a:r>
            <a:endParaRPr lang="en-GB" altLang="en-US" sz="1800"/>
          </a:p>
        </p:txBody>
      </p:sp>
      <p:sp>
        <p:nvSpPr>
          <p:cNvPr id="74" name="Rectangle 73"/>
          <p:cNvSpPr/>
          <p:nvPr/>
        </p:nvSpPr>
        <p:spPr>
          <a:xfrm>
            <a:off x="4610100" y="2490788"/>
            <a:ext cx="495300" cy="11906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BLOG</a:t>
            </a:r>
            <a:endParaRPr lang="en-GB" sz="1050" dirty="0">
              <a:latin typeface="+mn-lt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119313" y="5091113"/>
            <a:ext cx="657225" cy="2159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FICTION</a:t>
            </a:r>
            <a:endParaRPr lang="en-GB" sz="1050" dirty="0">
              <a:latin typeface="+mn-lt"/>
              <a:cs typeface="+mn-cs"/>
            </a:endParaRPr>
          </a:p>
        </p:txBody>
      </p:sp>
      <p:sp>
        <p:nvSpPr>
          <p:cNvPr id="4169" name="TextBox 75"/>
          <p:cNvSpPr txBox="1">
            <a:spLocks noChangeArrowheads="1"/>
          </p:cNvSpPr>
          <p:nvPr/>
        </p:nvSpPr>
        <p:spPr bwMode="auto">
          <a:xfrm>
            <a:off x="5499100" y="5946775"/>
            <a:ext cx="4984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TEXT</a:t>
            </a:r>
          </a:p>
        </p:txBody>
      </p:sp>
      <p:sp>
        <p:nvSpPr>
          <p:cNvPr id="4170" name="TextBox 76"/>
          <p:cNvSpPr txBox="1">
            <a:spLocks noChangeArrowheads="1"/>
          </p:cNvSpPr>
          <p:nvPr/>
        </p:nvSpPr>
        <p:spPr bwMode="auto">
          <a:xfrm>
            <a:off x="4979988" y="5957888"/>
            <a:ext cx="606425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INTERNET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592263" y="4348163"/>
            <a:ext cx="512762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DATA</a:t>
            </a:r>
          </a:p>
        </p:txBody>
      </p:sp>
      <p:sp>
        <p:nvSpPr>
          <p:cNvPr id="4172" name="TextBox 78"/>
          <p:cNvSpPr txBox="1">
            <a:spLocks noChangeArrowheads="1"/>
          </p:cNvSpPr>
          <p:nvPr/>
        </p:nvSpPr>
        <p:spPr bwMode="auto">
          <a:xfrm>
            <a:off x="1665288" y="4495800"/>
            <a:ext cx="3889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NO</a:t>
            </a:r>
          </a:p>
        </p:txBody>
      </p:sp>
      <p:sp>
        <p:nvSpPr>
          <p:cNvPr id="4173" name="Rectangle 79"/>
          <p:cNvSpPr>
            <a:spLocks noChangeArrowheads="1"/>
          </p:cNvSpPr>
          <p:nvPr/>
        </p:nvSpPr>
        <p:spPr bwMode="auto">
          <a:xfrm>
            <a:off x="2273300" y="3800475"/>
            <a:ext cx="9302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TELEVISION</a:t>
            </a:r>
            <a:endParaRPr lang="en-GB" altLang="en-US" sz="1400"/>
          </a:p>
        </p:txBody>
      </p:sp>
      <p:sp>
        <p:nvSpPr>
          <p:cNvPr id="4174" name="Rectangle 80"/>
          <p:cNvSpPr>
            <a:spLocks noChangeArrowheads="1"/>
          </p:cNvSpPr>
          <p:nvPr/>
        </p:nvSpPr>
        <p:spPr bwMode="auto">
          <a:xfrm>
            <a:off x="4421188" y="1317625"/>
            <a:ext cx="56673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TIME</a:t>
            </a:r>
            <a:endParaRPr lang="en-GB" altLang="en-US" sz="1400"/>
          </a:p>
        </p:txBody>
      </p:sp>
      <p:sp>
        <p:nvSpPr>
          <p:cNvPr id="4175" name="TextBox 81"/>
          <p:cNvSpPr txBox="1">
            <a:spLocks noChangeArrowheads="1"/>
          </p:cNvSpPr>
          <p:nvPr/>
        </p:nvSpPr>
        <p:spPr bwMode="auto">
          <a:xfrm>
            <a:off x="7170738" y="5118100"/>
            <a:ext cx="1001712" cy="331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WORLD</a:t>
            </a:r>
          </a:p>
        </p:txBody>
      </p:sp>
      <p:sp>
        <p:nvSpPr>
          <p:cNvPr id="4176" name="TextBox 82"/>
          <p:cNvSpPr txBox="1">
            <a:spLocks noChangeArrowheads="1"/>
          </p:cNvSpPr>
          <p:nvPr/>
        </p:nvSpPr>
        <p:spPr bwMode="auto">
          <a:xfrm>
            <a:off x="5272088" y="5202238"/>
            <a:ext cx="738187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CLOCK</a:t>
            </a:r>
          </a:p>
        </p:txBody>
      </p:sp>
      <p:sp>
        <p:nvSpPr>
          <p:cNvPr id="4177" name="TextBox 83"/>
          <p:cNvSpPr txBox="1">
            <a:spLocks noChangeArrowheads="1"/>
          </p:cNvSpPr>
          <p:nvPr/>
        </p:nvSpPr>
        <p:spPr bwMode="auto">
          <a:xfrm>
            <a:off x="3321050" y="5029200"/>
            <a:ext cx="650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DIGITAL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234238" y="4894263"/>
            <a:ext cx="660400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ADVERT</a:t>
            </a:r>
          </a:p>
        </p:txBody>
      </p:sp>
      <p:sp>
        <p:nvSpPr>
          <p:cNvPr id="4179" name="TextBox 85"/>
          <p:cNvSpPr txBox="1">
            <a:spLocks noChangeArrowheads="1"/>
          </p:cNvSpPr>
          <p:nvPr/>
        </p:nvSpPr>
        <p:spPr bwMode="auto">
          <a:xfrm>
            <a:off x="6230938" y="3683000"/>
            <a:ext cx="646112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SMART</a:t>
            </a:r>
          </a:p>
        </p:txBody>
      </p:sp>
      <p:sp>
        <p:nvSpPr>
          <p:cNvPr id="4180" name="TextBox 86"/>
          <p:cNvSpPr txBox="1">
            <a:spLocks noChangeArrowheads="1"/>
          </p:cNvSpPr>
          <p:nvPr/>
        </p:nvSpPr>
        <p:spPr bwMode="auto">
          <a:xfrm>
            <a:off x="5176838" y="4306888"/>
            <a:ext cx="87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PHONE</a:t>
            </a:r>
          </a:p>
        </p:txBody>
      </p:sp>
      <p:sp>
        <p:nvSpPr>
          <p:cNvPr id="4181" name="TextBox 87"/>
          <p:cNvSpPr txBox="1">
            <a:spLocks noChangeArrowheads="1"/>
          </p:cNvSpPr>
          <p:nvPr/>
        </p:nvSpPr>
        <p:spPr bwMode="auto">
          <a:xfrm>
            <a:off x="6853238" y="3636963"/>
            <a:ext cx="13192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EDUCATION</a:t>
            </a:r>
            <a:endParaRPr lang="en-GB" altLang="en-US" sz="1400" b="1"/>
          </a:p>
        </p:txBody>
      </p:sp>
      <p:sp>
        <p:nvSpPr>
          <p:cNvPr id="4182" name="TextBox 88"/>
          <p:cNvSpPr txBox="1">
            <a:spLocks noChangeArrowheads="1"/>
          </p:cNvSpPr>
          <p:nvPr/>
        </p:nvSpPr>
        <p:spPr bwMode="auto">
          <a:xfrm>
            <a:off x="5805488" y="1922463"/>
            <a:ext cx="895350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TALENT</a:t>
            </a:r>
          </a:p>
        </p:txBody>
      </p:sp>
      <p:sp>
        <p:nvSpPr>
          <p:cNvPr id="4183" name="TextBox 89"/>
          <p:cNvSpPr txBox="1">
            <a:spLocks noChangeArrowheads="1"/>
          </p:cNvSpPr>
          <p:nvPr/>
        </p:nvSpPr>
        <p:spPr bwMode="auto">
          <a:xfrm>
            <a:off x="3622675" y="5284788"/>
            <a:ext cx="796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PHONE</a:t>
            </a:r>
          </a:p>
        </p:txBody>
      </p:sp>
      <p:sp>
        <p:nvSpPr>
          <p:cNvPr id="4184" name="TextBox 90"/>
          <p:cNvSpPr txBox="1">
            <a:spLocks noChangeArrowheads="1"/>
          </p:cNvSpPr>
          <p:nvPr/>
        </p:nvSpPr>
        <p:spPr bwMode="auto">
          <a:xfrm>
            <a:off x="1039813" y="1293813"/>
            <a:ext cx="996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4185" name="TextBox 91"/>
          <p:cNvSpPr txBox="1">
            <a:spLocks noChangeArrowheads="1"/>
          </p:cNvSpPr>
          <p:nvPr/>
        </p:nvSpPr>
        <p:spPr bwMode="auto">
          <a:xfrm>
            <a:off x="5700713" y="1308100"/>
            <a:ext cx="6508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TEXT</a:t>
            </a:r>
          </a:p>
        </p:txBody>
      </p:sp>
      <p:sp>
        <p:nvSpPr>
          <p:cNvPr id="4186" name="TextBox 92"/>
          <p:cNvSpPr txBox="1">
            <a:spLocks noChangeArrowheads="1"/>
          </p:cNvSpPr>
          <p:nvPr/>
        </p:nvSpPr>
        <p:spPr bwMode="auto">
          <a:xfrm>
            <a:off x="2049463" y="5484813"/>
            <a:ext cx="7874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SPEED</a:t>
            </a:r>
          </a:p>
        </p:txBody>
      </p:sp>
      <p:sp>
        <p:nvSpPr>
          <p:cNvPr id="4187" name="TextBox 93"/>
          <p:cNvSpPr txBox="1">
            <a:spLocks noChangeArrowheads="1"/>
          </p:cNvSpPr>
          <p:nvPr/>
        </p:nvSpPr>
        <p:spPr bwMode="auto">
          <a:xfrm>
            <a:off x="6729413" y="1825625"/>
            <a:ext cx="1131887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INTERNET</a:t>
            </a:r>
          </a:p>
        </p:txBody>
      </p:sp>
      <p:sp>
        <p:nvSpPr>
          <p:cNvPr id="4188" name="TextBox 94"/>
          <p:cNvSpPr txBox="1">
            <a:spLocks noChangeArrowheads="1"/>
          </p:cNvSpPr>
          <p:nvPr/>
        </p:nvSpPr>
        <p:spPr bwMode="auto">
          <a:xfrm>
            <a:off x="1373188" y="5362575"/>
            <a:ext cx="681037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DATA</a:t>
            </a:r>
          </a:p>
        </p:txBody>
      </p:sp>
      <p:sp>
        <p:nvSpPr>
          <p:cNvPr id="4189" name="TextBox 95"/>
          <p:cNvSpPr txBox="1">
            <a:spLocks noChangeArrowheads="1"/>
          </p:cNvSpPr>
          <p:nvPr/>
        </p:nvSpPr>
        <p:spPr bwMode="auto">
          <a:xfrm>
            <a:off x="7764463" y="1658938"/>
            <a:ext cx="8128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DIVERSE</a:t>
            </a:r>
          </a:p>
        </p:txBody>
      </p:sp>
      <p:sp>
        <p:nvSpPr>
          <p:cNvPr id="4190" name="TextBox 96"/>
          <p:cNvSpPr txBox="1">
            <a:spLocks noChangeArrowheads="1"/>
          </p:cNvSpPr>
          <p:nvPr/>
        </p:nvSpPr>
        <p:spPr bwMode="auto">
          <a:xfrm>
            <a:off x="3419475" y="1250950"/>
            <a:ext cx="1141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TRAINING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2855913" y="1066800"/>
            <a:ext cx="968375" cy="1174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COMMERCIAL</a:t>
            </a:r>
          </a:p>
        </p:txBody>
      </p:sp>
      <p:sp>
        <p:nvSpPr>
          <p:cNvPr id="4192" name="Rectangle 98"/>
          <p:cNvSpPr>
            <a:spLocks noChangeArrowheads="1"/>
          </p:cNvSpPr>
          <p:nvPr/>
        </p:nvSpPr>
        <p:spPr bwMode="auto">
          <a:xfrm>
            <a:off x="2000250" y="5307013"/>
            <a:ext cx="787400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4193" name="Rectangle 99"/>
          <p:cNvSpPr>
            <a:spLocks noChangeArrowheads="1"/>
          </p:cNvSpPr>
          <p:nvPr/>
        </p:nvSpPr>
        <p:spPr bwMode="auto">
          <a:xfrm>
            <a:off x="6378575" y="1484313"/>
            <a:ext cx="636588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4194" name="TextBox 100"/>
          <p:cNvSpPr txBox="1">
            <a:spLocks noChangeArrowheads="1"/>
          </p:cNvSpPr>
          <p:nvPr/>
        </p:nvSpPr>
        <p:spPr bwMode="auto">
          <a:xfrm>
            <a:off x="6457950" y="1617663"/>
            <a:ext cx="5476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TEXT</a:t>
            </a:r>
          </a:p>
        </p:txBody>
      </p:sp>
      <p:sp>
        <p:nvSpPr>
          <p:cNvPr id="4195" name="TextBox 101"/>
          <p:cNvSpPr txBox="1">
            <a:spLocks noChangeArrowheads="1"/>
          </p:cNvSpPr>
          <p:nvPr/>
        </p:nvSpPr>
        <p:spPr bwMode="auto">
          <a:xfrm>
            <a:off x="788988" y="4275138"/>
            <a:ext cx="8493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RISK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936625" y="4202113"/>
            <a:ext cx="538163" cy="1190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SPEED</a:t>
            </a:r>
          </a:p>
        </p:txBody>
      </p:sp>
      <p:sp>
        <p:nvSpPr>
          <p:cNvPr id="4197" name="TextBox 103"/>
          <p:cNvSpPr txBox="1">
            <a:spLocks noChangeArrowheads="1"/>
          </p:cNvSpPr>
          <p:nvPr/>
        </p:nvSpPr>
        <p:spPr bwMode="auto">
          <a:xfrm>
            <a:off x="1120775" y="4992688"/>
            <a:ext cx="1023938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INTERNET</a:t>
            </a:r>
          </a:p>
        </p:txBody>
      </p:sp>
      <p:sp>
        <p:nvSpPr>
          <p:cNvPr id="4198" name="TextBox 104"/>
          <p:cNvSpPr txBox="1">
            <a:spLocks noChangeArrowheads="1"/>
          </p:cNvSpPr>
          <p:nvPr/>
        </p:nvSpPr>
        <p:spPr bwMode="auto">
          <a:xfrm>
            <a:off x="174625" y="2609850"/>
            <a:ext cx="738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DATA</a:t>
            </a:r>
          </a:p>
        </p:txBody>
      </p:sp>
      <p:sp>
        <p:nvSpPr>
          <p:cNvPr id="4199" name="TextBox 105"/>
          <p:cNvSpPr txBox="1">
            <a:spLocks noChangeArrowheads="1"/>
          </p:cNvSpPr>
          <p:nvPr/>
        </p:nvSpPr>
        <p:spPr bwMode="auto">
          <a:xfrm>
            <a:off x="5173663" y="1541463"/>
            <a:ext cx="1262062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ECONOMIC</a:t>
            </a:r>
          </a:p>
        </p:txBody>
      </p:sp>
      <p:sp>
        <p:nvSpPr>
          <p:cNvPr id="4200" name="TextBox 106"/>
          <p:cNvSpPr txBox="1">
            <a:spLocks noChangeArrowheads="1"/>
          </p:cNvSpPr>
          <p:nvPr/>
        </p:nvSpPr>
        <p:spPr bwMode="auto">
          <a:xfrm>
            <a:off x="395288" y="3763963"/>
            <a:ext cx="7239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DIVERSE</a:t>
            </a:r>
            <a:endParaRPr lang="en-GB" altLang="en-US" sz="2800" b="1"/>
          </a:p>
        </p:txBody>
      </p:sp>
      <p:sp>
        <p:nvSpPr>
          <p:cNvPr id="4201" name="TextBox 107"/>
          <p:cNvSpPr txBox="1">
            <a:spLocks noChangeArrowheads="1"/>
          </p:cNvSpPr>
          <p:nvPr/>
        </p:nvSpPr>
        <p:spPr bwMode="auto">
          <a:xfrm>
            <a:off x="6953250" y="1635125"/>
            <a:ext cx="5238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YES</a:t>
            </a:r>
          </a:p>
        </p:txBody>
      </p:sp>
      <p:sp>
        <p:nvSpPr>
          <p:cNvPr id="4202" name="TextBox 108"/>
          <p:cNvSpPr txBox="1">
            <a:spLocks noChangeArrowheads="1"/>
          </p:cNvSpPr>
          <p:nvPr/>
        </p:nvSpPr>
        <p:spPr bwMode="auto">
          <a:xfrm>
            <a:off x="5311775" y="1293813"/>
            <a:ext cx="42545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</p:txBody>
      </p:sp>
      <p:sp>
        <p:nvSpPr>
          <p:cNvPr id="4203" name="TextBox 109"/>
          <p:cNvSpPr txBox="1">
            <a:spLocks noChangeArrowheads="1"/>
          </p:cNvSpPr>
          <p:nvPr/>
        </p:nvSpPr>
        <p:spPr bwMode="auto">
          <a:xfrm>
            <a:off x="1597025" y="5594350"/>
            <a:ext cx="16795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TRAINING</a:t>
            </a:r>
            <a:endParaRPr lang="en-GB" altLang="en-US" sz="2000" b="1"/>
          </a:p>
        </p:txBody>
      </p:sp>
      <p:sp>
        <p:nvSpPr>
          <p:cNvPr id="4204" name="TextBox 110"/>
          <p:cNvSpPr txBox="1">
            <a:spLocks noChangeArrowheads="1"/>
          </p:cNvSpPr>
          <p:nvPr/>
        </p:nvSpPr>
        <p:spPr bwMode="auto">
          <a:xfrm>
            <a:off x="2411413" y="1106488"/>
            <a:ext cx="11366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TOWER</a:t>
            </a:r>
          </a:p>
        </p:txBody>
      </p:sp>
      <p:sp>
        <p:nvSpPr>
          <p:cNvPr id="4205" name="TextBox 111"/>
          <p:cNvSpPr txBox="1">
            <a:spLocks noChangeArrowheads="1"/>
          </p:cNvSpPr>
          <p:nvPr/>
        </p:nvSpPr>
        <p:spPr bwMode="auto">
          <a:xfrm>
            <a:off x="6542088" y="2151063"/>
            <a:ext cx="1525587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COMMERCIAL</a:t>
            </a:r>
          </a:p>
        </p:txBody>
      </p:sp>
      <p:sp>
        <p:nvSpPr>
          <p:cNvPr id="4206" name="Rectangle 112"/>
          <p:cNvSpPr>
            <a:spLocks noChangeArrowheads="1"/>
          </p:cNvSpPr>
          <p:nvPr/>
        </p:nvSpPr>
        <p:spPr bwMode="auto">
          <a:xfrm>
            <a:off x="6348413" y="4306888"/>
            <a:ext cx="9509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LEAD</a:t>
            </a:r>
            <a:endParaRPr lang="en-GB" altLang="en-US" sz="2800"/>
          </a:p>
        </p:txBody>
      </p:sp>
      <p:sp>
        <p:nvSpPr>
          <p:cNvPr id="4207" name="Rectangle 113"/>
          <p:cNvSpPr>
            <a:spLocks noChangeArrowheads="1"/>
          </p:cNvSpPr>
          <p:nvPr/>
        </p:nvSpPr>
        <p:spPr bwMode="auto">
          <a:xfrm>
            <a:off x="6981825" y="506413"/>
            <a:ext cx="10985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IMPROVE</a:t>
            </a:r>
            <a:endParaRPr lang="en-GB" altLang="en-US" sz="1800"/>
          </a:p>
        </p:txBody>
      </p:sp>
      <p:sp>
        <p:nvSpPr>
          <p:cNvPr id="4208" name="Rectangle 114"/>
          <p:cNvSpPr>
            <a:spLocks noChangeArrowheads="1"/>
          </p:cNvSpPr>
          <p:nvPr/>
        </p:nvSpPr>
        <p:spPr bwMode="auto">
          <a:xfrm>
            <a:off x="5561013" y="1733550"/>
            <a:ext cx="992187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4209" name="Rectangle 115"/>
          <p:cNvSpPr>
            <a:spLocks noChangeArrowheads="1"/>
          </p:cNvSpPr>
          <p:nvPr/>
        </p:nvSpPr>
        <p:spPr bwMode="auto">
          <a:xfrm>
            <a:off x="4598988" y="1573213"/>
            <a:ext cx="636587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4210" name="Rectangle 116"/>
          <p:cNvSpPr>
            <a:spLocks noChangeArrowheads="1"/>
          </p:cNvSpPr>
          <p:nvPr/>
        </p:nvSpPr>
        <p:spPr bwMode="auto">
          <a:xfrm>
            <a:off x="7827963" y="3017838"/>
            <a:ext cx="12922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NETWORK</a:t>
            </a:r>
            <a:endParaRPr lang="en-GB" altLang="en-US" sz="1800"/>
          </a:p>
        </p:txBody>
      </p:sp>
      <p:sp>
        <p:nvSpPr>
          <p:cNvPr id="4211" name="TextBox 117"/>
          <p:cNvSpPr txBox="1">
            <a:spLocks noChangeArrowheads="1"/>
          </p:cNvSpPr>
          <p:nvPr/>
        </p:nvSpPr>
        <p:spPr bwMode="auto">
          <a:xfrm>
            <a:off x="1054100" y="4697413"/>
            <a:ext cx="1003300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WORLD</a:t>
            </a:r>
          </a:p>
        </p:txBody>
      </p:sp>
      <p:sp>
        <p:nvSpPr>
          <p:cNvPr id="4212" name="TextBox 118"/>
          <p:cNvSpPr txBox="1">
            <a:spLocks noChangeArrowheads="1"/>
          </p:cNvSpPr>
          <p:nvPr/>
        </p:nvSpPr>
        <p:spPr bwMode="auto">
          <a:xfrm>
            <a:off x="6434138" y="4862513"/>
            <a:ext cx="895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TALENT</a:t>
            </a:r>
          </a:p>
        </p:txBody>
      </p:sp>
      <p:sp>
        <p:nvSpPr>
          <p:cNvPr id="4213" name="TextBox 119"/>
          <p:cNvSpPr txBox="1">
            <a:spLocks noChangeArrowheads="1"/>
          </p:cNvSpPr>
          <p:nvPr/>
        </p:nvSpPr>
        <p:spPr bwMode="auto">
          <a:xfrm>
            <a:off x="1979613" y="1217613"/>
            <a:ext cx="587375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MEDIA</a:t>
            </a:r>
          </a:p>
        </p:txBody>
      </p:sp>
      <p:sp>
        <p:nvSpPr>
          <p:cNvPr id="4214" name="TextBox 120"/>
          <p:cNvSpPr txBox="1">
            <a:spLocks noChangeArrowheads="1"/>
          </p:cNvSpPr>
          <p:nvPr/>
        </p:nvSpPr>
        <p:spPr bwMode="auto">
          <a:xfrm>
            <a:off x="3830638" y="739775"/>
            <a:ext cx="4619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CLOCK</a:t>
            </a:r>
          </a:p>
        </p:txBody>
      </p:sp>
      <p:sp>
        <p:nvSpPr>
          <p:cNvPr id="4215" name="TextBox 121"/>
          <p:cNvSpPr txBox="1">
            <a:spLocks noChangeArrowheads="1"/>
          </p:cNvSpPr>
          <p:nvPr/>
        </p:nvSpPr>
        <p:spPr bwMode="auto">
          <a:xfrm>
            <a:off x="2917825" y="785813"/>
            <a:ext cx="4111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YES</a:t>
            </a:r>
          </a:p>
        </p:txBody>
      </p:sp>
      <p:sp>
        <p:nvSpPr>
          <p:cNvPr id="4216" name="TextBox 122"/>
          <p:cNvSpPr txBox="1">
            <a:spLocks noChangeArrowheads="1"/>
          </p:cNvSpPr>
          <p:nvPr/>
        </p:nvSpPr>
        <p:spPr bwMode="auto">
          <a:xfrm>
            <a:off x="1500188" y="992188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5003800" y="1060450"/>
            <a:ext cx="628650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TOWER</a:t>
            </a:r>
          </a:p>
        </p:txBody>
      </p:sp>
      <p:sp>
        <p:nvSpPr>
          <p:cNvPr id="4218" name="Rectangle 124"/>
          <p:cNvSpPr>
            <a:spLocks noChangeArrowheads="1"/>
          </p:cNvSpPr>
          <p:nvPr/>
        </p:nvSpPr>
        <p:spPr bwMode="auto">
          <a:xfrm>
            <a:off x="3170238" y="533400"/>
            <a:ext cx="1041400" cy="303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FACT</a:t>
            </a:r>
            <a:endParaRPr lang="en-GB" altLang="en-US" sz="1800"/>
          </a:p>
        </p:txBody>
      </p:sp>
      <p:sp>
        <p:nvSpPr>
          <p:cNvPr id="4219" name="Rectangle 125"/>
          <p:cNvSpPr>
            <a:spLocks noChangeArrowheads="1"/>
          </p:cNvSpPr>
          <p:nvPr/>
        </p:nvSpPr>
        <p:spPr bwMode="auto">
          <a:xfrm>
            <a:off x="3863975" y="1028700"/>
            <a:ext cx="6842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/>
              <a:t>NETWORK</a:t>
            </a:r>
            <a:endParaRPr lang="en-GB" altLang="en-US" sz="900"/>
          </a:p>
        </p:txBody>
      </p:sp>
      <p:sp>
        <p:nvSpPr>
          <p:cNvPr id="4220" name="Rectangle 126"/>
          <p:cNvSpPr>
            <a:spLocks noChangeArrowheads="1"/>
          </p:cNvSpPr>
          <p:nvPr/>
        </p:nvSpPr>
        <p:spPr bwMode="auto">
          <a:xfrm>
            <a:off x="2368550" y="844550"/>
            <a:ext cx="5937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BLOG</a:t>
            </a:r>
            <a:endParaRPr lang="en-GB" altLang="en-US" sz="1400"/>
          </a:p>
        </p:txBody>
      </p:sp>
      <p:sp>
        <p:nvSpPr>
          <p:cNvPr id="4221" name="Rectangle 127"/>
          <p:cNvSpPr>
            <a:spLocks noChangeArrowheads="1"/>
          </p:cNvSpPr>
          <p:nvPr/>
        </p:nvSpPr>
        <p:spPr bwMode="auto">
          <a:xfrm>
            <a:off x="7412038" y="1597025"/>
            <a:ext cx="785812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4222" name="Rectangle 128"/>
          <p:cNvSpPr>
            <a:spLocks noChangeArrowheads="1"/>
          </p:cNvSpPr>
          <p:nvPr/>
        </p:nvSpPr>
        <p:spPr bwMode="auto">
          <a:xfrm>
            <a:off x="3406775" y="798513"/>
            <a:ext cx="584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/>
              <a:t>EXPAND</a:t>
            </a:r>
            <a:endParaRPr lang="en-GB" altLang="en-US" sz="900"/>
          </a:p>
        </p:txBody>
      </p:sp>
      <p:sp>
        <p:nvSpPr>
          <p:cNvPr id="4223" name="TextBox 129"/>
          <p:cNvSpPr txBox="1">
            <a:spLocks noChangeArrowheads="1"/>
          </p:cNvSpPr>
          <p:nvPr/>
        </p:nvSpPr>
        <p:spPr bwMode="auto">
          <a:xfrm>
            <a:off x="1895475" y="1044575"/>
            <a:ext cx="498475" cy="23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TEXT</a:t>
            </a:r>
          </a:p>
        </p:txBody>
      </p:sp>
      <p:sp>
        <p:nvSpPr>
          <p:cNvPr id="4224" name="TextBox 130"/>
          <p:cNvSpPr txBox="1">
            <a:spLocks noChangeArrowheads="1"/>
          </p:cNvSpPr>
          <p:nvPr/>
        </p:nvSpPr>
        <p:spPr bwMode="auto">
          <a:xfrm>
            <a:off x="3895725" y="939800"/>
            <a:ext cx="606425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INTERNET</a:t>
            </a:r>
          </a:p>
        </p:txBody>
      </p:sp>
      <p:sp>
        <p:nvSpPr>
          <p:cNvPr id="4225" name="TextBox 131"/>
          <p:cNvSpPr txBox="1">
            <a:spLocks noChangeArrowheads="1"/>
          </p:cNvSpPr>
          <p:nvPr/>
        </p:nvSpPr>
        <p:spPr bwMode="auto">
          <a:xfrm>
            <a:off x="2273300" y="992188"/>
            <a:ext cx="650875" cy="217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DIGITAL</a:t>
            </a:r>
          </a:p>
        </p:txBody>
      </p:sp>
      <p:sp>
        <p:nvSpPr>
          <p:cNvPr id="4226" name="TextBox 132"/>
          <p:cNvSpPr txBox="1">
            <a:spLocks noChangeArrowheads="1"/>
          </p:cNvSpPr>
          <p:nvPr/>
        </p:nvSpPr>
        <p:spPr bwMode="auto">
          <a:xfrm>
            <a:off x="7894638" y="2779713"/>
            <a:ext cx="101758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INFORMATION</a:t>
            </a:r>
          </a:p>
        </p:txBody>
      </p:sp>
      <p:sp>
        <p:nvSpPr>
          <p:cNvPr id="4227" name="TextBox 133"/>
          <p:cNvSpPr txBox="1">
            <a:spLocks noChangeArrowheads="1"/>
          </p:cNvSpPr>
          <p:nvPr/>
        </p:nvSpPr>
        <p:spPr bwMode="auto">
          <a:xfrm>
            <a:off x="2541588" y="620713"/>
            <a:ext cx="5730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SECRET</a:t>
            </a:r>
          </a:p>
        </p:txBody>
      </p:sp>
      <p:sp>
        <p:nvSpPr>
          <p:cNvPr id="4228" name="TextBox 134"/>
          <p:cNvSpPr txBox="1">
            <a:spLocks noChangeArrowheads="1"/>
          </p:cNvSpPr>
          <p:nvPr/>
        </p:nvSpPr>
        <p:spPr bwMode="auto">
          <a:xfrm>
            <a:off x="6858000" y="1239838"/>
            <a:ext cx="102711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STUDY</a:t>
            </a:r>
          </a:p>
        </p:txBody>
      </p:sp>
      <p:sp>
        <p:nvSpPr>
          <p:cNvPr id="4229" name="TextBox 135"/>
          <p:cNvSpPr txBox="1">
            <a:spLocks noChangeArrowheads="1"/>
          </p:cNvSpPr>
          <p:nvPr/>
        </p:nvSpPr>
        <p:spPr bwMode="auto">
          <a:xfrm>
            <a:off x="7742238" y="1790700"/>
            <a:ext cx="1023937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KNOWLEDGE</a:t>
            </a:r>
          </a:p>
        </p:txBody>
      </p:sp>
      <p:sp>
        <p:nvSpPr>
          <p:cNvPr id="4230" name="TextBox 136"/>
          <p:cNvSpPr txBox="1">
            <a:spLocks noChangeArrowheads="1"/>
          </p:cNvSpPr>
          <p:nvPr/>
        </p:nvSpPr>
        <p:spPr bwMode="auto">
          <a:xfrm>
            <a:off x="209550" y="5033963"/>
            <a:ext cx="996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4231" name="TextBox 137"/>
          <p:cNvSpPr txBox="1">
            <a:spLocks noChangeArrowheads="1"/>
          </p:cNvSpPr>
          <p:nvPr/>
        </p:nvSpPr>
        <p:spPr bwMode="auto">
          <a:xfrm>
            <a:off x="4999038" y="6140450"/>
            <a:ext cx="6508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TEXT</a:t>
            </a:r>
          </a:p>
        </p:txBody>
      </p:sp>
      <p:sp>
        <p:nvSpPr>
          <p:cNvPr id="4232" name="TextBox 138"/>
          <p:cNvSpPr txBox="1">
            <a:spLocks noChangeArrowheads="1"/>
          </p:cNvSpPr>
          <p:nvPr/>
        </p:nvSpPr>
        <p:spPr bwMode="auto">
          <a:xfrm>
            <a:off x="660400" y="6072188"/>
            <a:ext cx="7874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SPEED</a:t>
            </a:r>
          </a:p>
        </p:txBody>
      </p:sp>
      <p:sp>
        <p:nvSpPr>
          <p:cNvPr id="4233" name="TextBox 139"/>
          <p:cNvSpPr txBox="1">
            <a:spLocks noChangeArrowheads="1"/>
          </p:cNvSpPr>
          <p:nvPr/>
        </p:nvSpPr>
        <p:spPr bwMode="auto">
          <a:xfrm>
            <a:off x="7531100" y="6261100"/>
            <a:ext cx="113188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INTERNET</a:t>
            </a:r>
          </a:p>
        </p:txBody>
      </p:sp>
      <p:sp>
        <p:nvSpPr>
          <p:cNvPr id="4234" name="TextBox 140"/>
          <p:cNvSpPr txBox="1">
            <a:spLocks noChangeArrowheads="1"/>
          </p:cNvSpPr>
          <p:nvPr/>
        </p:nvSpPr>
        <p:spPr bwMode="auto">
          <a:xfrm>
            <a:off x="1606550" y="873125"/>
            <a:ext cx="68103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DATA</a:t>
            </a:r>
          </a:p>
        </p:txBody>
      </p:sp>
      <p:sp>
        <p:nvSpPr>
          <p:cNvPr id="4235" name="TextBox 141"/>
          <p:cNvSpPr txBox="1">
            <a:spLocks noChangeArrowheads="1"/>
          </p:cNvSpPr>
          <p:nvPr/>
        </p:nvSpPr>
        <p:spPr bwMode="auto">
          <a:xfrm>
            <a:off x="5064125" y="900113"/>
            <a:ext cx="812800" cy="255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DIVERSE</a:t>
            </a:r>
          </a:p>
        </p:txBody>
      </p:sp>
      <p:sp>
        <p:nvSpPr>
          <p:cNvPr id="4236" name="TextBox 142"/>
          <p:cNvSpPr txBox="1">
            <a:spLocks noChangeArrowheads="1"/>
          </p:cNvSpPr>
          <p:nvPr/>
        </p:nvSpPr>
        <p:spPr bwMode="auto">
          <a:xfrm>
            <a:off x="7450138" y="6022975"/>
            <a:ext cx="1141412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TRAINING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7989888" y="3322638"/>
            <a:ext cx="966787" cy="1190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COMMERCIAL</a:t>
            </a:r>
          </a:p>
        </p:txBody>
      </p:sp>
      <p:sp>
        <p:nvSpPr>
          <p:cNvPr id="4238" name="Rectangle 144"/>
          <p:cNvSpPr>
            <a:spLocks noChangeArrowheads="1"/>
          </p:cNvSpPr>
          <p:nvPr/>
        </p:nvSpPr>
        <p:spPr bwMode="auto">
          <a:xfrm>
            <a:off x="787400" y="1116013"/>
            <a:ext cx="785813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4239" name="Rectangle 145"/>
          <p:cNvSpPr>
            <a:spLocks noChangeArrowheads="1"/>
          </p:cNvSpPr>
          <p:nvPr/>
        </p:nvSpPr>
        <p:spPr bwMode="auto">
          <a:xfrm>
            <a:off x="5951538" y="6211888"/>
            <a:ext cx="636587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4240" name="TextBox 146"/>
          <p:cNvSpPr txBox="1">
            <a:spLocks noChangeArrowheads="1"/>
          </p:cNvSpPr>
          <p:nvPr/>
        </p:nvSpPr>
        <p:spPr bwMode="auto">
          <a:xfrm>
            <a:off x="7988300" y="3441700"/>
            <a:ext cx="5476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TEXT</a:t>
            </a:r>
          </a:p>
        </p:txBody>
      </p:sp>
      <p:sp>
        <p:nvSpPr>
          <p:cNvPr id="4241" name="TextBox 147"/>
          <p:cNvSpPr txBox="1">
            <a:spLocks noChangeArrowheads="1"/>
          </p:cNvSpPr>
          <p:nvPr/>
        </p:nvSpPr>
        <p:spPr bwMode="auto">
          <a:xfrm>
            <a:off x="287338" y="2373313"/>
            <a:ext cx="563562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RISK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569913" y="1295400"/>
            <a:ext cx="536575" cy="11906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SPEED</a:t>
            </a:r>
          </a:p>
        </p:txBody>
      </p:sp>
      <p:sp>
        <p:nvSpPr>
          <p:cNvPr id="4243" name="TextBox 149"/>
          <p:cNvSpPr txBox="1">
            <a:spLocks noChangeArrowheads="1"/>
          </p:cNvSpPr>
          <p:nvPr/>
        </p:nvSpPr>
        <p:spPr bwMode="auto">
          <a:xfrm>
            <a:off x="400050" y="5284788"/>
            <a:ext cx="1023938" cy="280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INTERNET</a:t>
            </a:r>
          </a:p>
        </p:txBody>
      </p:sp>
      <p:sp>
        <p:nvSpPr>
          <p:cNvPr id="4244" name="TextBox 150"/>
          <p:cNvSpPr txBox="1">
            <a:spLocks noChangeArrowheads="1"/>
          </p:cNvSpPr>
          <p:nvPr/>
        </p:nvSpPr>
        <p:spPr bwMode="auto">
          <a:xfrm>
            <a:off x="3054350" y="5907088"/>
            <a:ext cx="738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DATA</a:t>
            </a:r>
          </a:p>
        </p:txBody>
      </p:sp>
      <p:sp>
        <p:nvSpPr>
          <p:cNvPr id="4245" name="TextBox 151"/>
          <p:cNvSpPr txBox="1">
            <a:spLocks noChangeArrowheads="1"/>
          </p:cNvSpPr>
          <p:nvPr/>
        </p:nvSpPr>
        <p:spPr bwMode="auto">
          <a:xfrm>
            <a:off x="3738563" y="5975350"/>
            <a:ext cx="126047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ECONOMIC</a:t>
            </a:r>
          </a:p>
        </p:txBody>
      </p:sp>
      <p:sp>
        <p:nvSpPr>
          <p:cNvPr id="4246" name="TextBox 152"/>
          <p:cNvSpPr txBox="1">
            <a:spLocks noChangeArrowheads="1"/>
          </p:cNvSpPr>
          <p:nvPr/>
        </p:nvSpPr>
        <p:spPr bwMode="auto">
          <a:xfrm>
            <a:off x="792163" y="5864225"/>
            <a:ext cx="723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DIVERSE</a:t>
            </a:r>
            <a:endParaRPr lang="en-GB" altLang="en-US" sz="2800" b="1"/>
          </a:p>
        </p:txBody>
      </p:sp>
      <p:sp>
        <p:nvSpPr>
          <p:cNvPr id="4247" name="TextBox 153"/>
          <p:cNvSpPr txBox="1">
            <a:spLocks noChangeArrowheads="1"/>
          </p:cNvSpPr>
          <p:nvPr/>
        </p:nvSpPr>
        <p:spPr bwMode="auto">
          <a:xfrm>
            <a:off x="5251450" y="766763"/>
            <a:ext cx="5238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YES</a:t>
            </a:r>
          </a:p>
        </p:txBody>
      </p:sp>
      <p:sp>
        <p:nvSpPr>
          <p:cNvPr id="4248" name="TextBox 154"/>
          <p:cNvSpPr txBox="1">
            <a:spLocks noChangeArrowheads="1"/>
          </p:cNvSpPr>
          <p:nvPr/>
        </p:nvSpPr>
        <p:spPr bwMode="auto">
          <a:xfrm>
            <a:off x="5564188" y="6149975"/>
            <a:ext cx="4254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</p:txBody>
      </p:sp>
      <p:sp>
        <p:nvSpPr>
          <p:cNvPr id="4249" name="TextBox 155"/>
          <p:cNvSpPr txBox="1">
            <a:spLocks noChangeArrowheads="1"/>
          </p:cNvSpPr>
          <p:nvPr/>
        </p:nvSpPr>
        <p:spPr bwMode="auto">
          <a:xfrm>
            <a:off x="107950" y="5511800"/>
            <a:ext cx="164306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DEVELOPMENT</a:t>
            </a:r>
            <a:endParaRPr lang="en-GB" altLang="en-US" sz="1400" b="1"/>
          </a:p>
        </p:txBody>
      </p:sp>
      <p:sp>
        <p:nvSpPr>
          <p:cNvPr id="4250" name="TextBox 156"/>
          <p:cNvSpPr txBox="1">
            <a:spLocks noChangeArrowheads="1"/>
          </p:cNvSpPr>
          <p:nvPr/>
        </p:nvSpPr>
        <p:spPr bwMode="auto">
          <a:xfrm>
            <a:off x="5973763" y="5919788"/>
            <a:ext cx="896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TOWER</a:t>
            </a:r>
          </a:p>
        </p:txBody>
      </p:sp>
      <p:sp>
        <p:nvSpPr>
          <p:cNvPr id="4251" name="TextBox 157"/>
          <p:cNvSpPr txBox="1">
            <a:spLocks noChangeArrowheads="1"/>
          </p:cNvSpPr>
          <p:nvPr/>
        </p:nvSpPr>
        <p:spPr bwMode="auto">
          <a:xfrm>
            <a:off x="5561013" y="1116013"/>
            <a:ext cx="15240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COMMERCIAL</a:t>
            </a:r>
          </a:p>
        </p:txBody>
      </p:sp>
      <p:sp>
        <p:nvSpPr>
          <p:cNvPr id="4252" name="Rectangle 158"/>
          <p:cNvSpPr>
            <a:spLocks noChangeArrowheads="1"/>
          </p:cNvSpPr>
          <p:nvPr/>
        </p:nvSpPr>
        <p:spPr bwMode="auto">
          <a:xfrm>
            <a:off x="6935788" y="5741988"/>
            <a:ext cx="9509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LEAD</a:t>
            </a:r>
            <a:endParaRPr lang="en-GB" altLang="en-US" sz="2800"/>
          </a:p>
        </p:txBody>
      </p:sp>
      <p:sp>
        <p:nvSpPr>
          <p:cNvPr id="4253" name="Rectangle 159"/>
          <p:cNvSpPr>
            <a:spLocks noChangeArrowheads="1"/>
          </p:cNvSpPr>
          <p:nvPr/>
        </p:nvSpPr>
        <p:spPr bwMode="auto">
          <a:xfrm>
            <a:off x="1349375" y="6208713"/>
            <a:ext cx="10985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IMPROVE</a:t>
            </a:r>
            <a:endParaRPr lang="en-GB" altLang="en-US" sz="1800"/>
          </a:p>
        </p:txBody>
      </p:sp>
      <p:sp>
        <p:nvSpPr>
          <p:cNvPr id="4254" name="Rectangle 160"/>
          <p:cNvSpPr>
            <a:spLocks noChangeArrowheads="1"/>
          </p:cNvSpPr>
          <p:nvPr/>
        </p:nvSpPr>
        <p:spPr bwMode="auto">
          <a:xfrm>
            <a:off x="1450975" y="6003925"/>
            <a:ext cx="992188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4255" name="Rectangle 161"/>
          <p:cNvSpPr>
            <a:spLocks noChangeArrowheads="1"/>
          </p:cNvSpPr>
          <p:nvPr/>
        </p:nvSpPr>
        <p:spPr bwMode="auto">
          <a:xfrm>
            <a:off x="3248025" y="5751513"/>
            <a:ext cx="636588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4256" name="Rectangle 162"/>
          <p:cNvSpPr>
            <a:spLocks noChangeArrowheads="1"/>
          </p:cNvSpPr>
          <p:nvPr/>
        </p:nvSpPr>
        <p:spPr bwMode="auto">
          <a:xfrm>
            <a:off x="6486525" y="798513"/>
            <a:ext cx="129222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NETWORK</a:t>
            </a:r>
            <a:endParaRPr lang="en-GB" altLang="en-US" sz="1800"/>
          </a:p>
        </p:txBody>
      </p:sp>
      <p:sp>
        <p:nvSpPr>
          <p:cNvPr id="4257" name="TextBox 163"/>
          <p:cNvSpPr txBox="1">
            <a:spLocks noChangeArrowheads="1"/>
          </p:cNvSpPr>
          <p:nvPr/>
        </p:nvSpPr>
        <p:spPr bwMode="auto">
          <a:xfrm>
            <a:off x="68263" y="3914775"/>
            <a:ext cx="1001712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WORLD</a:t>
            </a:r>
          </a:p>
        </p:txBody>
      </p:sp>
      <p:sp>
        <p:nvSpPr>
          <p:cNvPr id="4258" name="TextBox 164"/>
          <p:cNvSpPr txBox="1">
            <a:spLocks noChangeArrowheads="1"/>
          </p:cNvSpPr>
          <p:nvPr/>
        </p:nvSpPr>
        <p:spPr bwMode="auto">
          <a:xfrm>
            <a:off x="817563" y="585788"/>
            <a:ext cx="8953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TALENT</a:t>
            </a:r>
          </a:p>
        </p:txBody>
      </p:sp>
      <p:sp>
        <p:nvSpPr>
          <p:cNvPr id="4259" name="TextBox 165"/>
          <p:cNvSpPr txBox="1">
            <a:spLocks noChangeArrowheads="1"/>
          </p:cNvSpPr>
          <p:nvPr/>
        </p:nvSpPr>
        <p:spPr bwMode="auto">
          <a:xfrm>
            <a:off x="4227513" y="2314575"/>
            <a:ext cx="587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MEDIA</a:t>
            </a:r>
          </a:p>
        </p:txBody>
      </p:sp>
      <p:sp>
        <p:nvSpPr>
          <p:cNvPr id="4260" name="TextBox 166"/>
          <p:cNvSpPr txBox="1">
            <a:spLocks noChangeArrowheads="1"/>
          </p:cNvSpPr>
          <p:nvPr/>
        </p:nvSpPr>
        <p:spPr bwMode="auto">
          <a:xfrm>
            <a:off x="4811713" y="6280150"/>
            <a:ext cx="4619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CLOCK</a:t>
            </a:r>
          </a:p>
        </p:txBody>
      </p:sp>
      <p:sp>
        <p:nvSpPr>
          <p:cNvPr id="4261" name="TextBox 167"/>
          <p:cNvSpPr txBox="1">
            <a:spLocks noChangeArrowheads="1"/>
          </p:cNvSpPr>
          <p:nvPr/>
        </p:nvSpPr>
        <p:spPr bwMode="auto">
          <a:xfrm>
            <a:off x="3994150" y="6178550"/>
            <a:ext cx="411163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YES</a:t>
            </a:r>
          </a:p>
        </p:txBody>
      </p:sp>
      <p:sp>
        <p:nvSpPr>
          <p:cNvPr id="4262" name="TextBox 168"/>
          <p:cNvSpPr txBox="1">
            <a:spLocks noChangeArrowheads="1"/>
          </p:cNvSpPr>
          <p:nvPr/>
        </p:nvSpPr>
        <p:spPr bwMode="auto">
          <a:xfrm>
            <a:off x="2736850" y="6016625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6832600" y="5986463"/>
            <a:ext cx="628650" cy="2619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TOWER</a:t>
            </a:r>
          </a:p>
        </p:txBody>
      </p:sp>
      <p:sp>
        <p:nvSpPr>
          <p:cNvPr id="4264" name="Rectangle 170"/>
          <p:cNvSpPr>
            <a:spLocks noChangeArrowheads="1"/>
          </p:cNvSpPr>
          <p:nvPr/>
        </p:nvSpPr>
        <p:spPr bwMode="auto">
          <a:xfrm>
            <a:off x="4395788" y="6161088"/>
            <a:ext cx="646112" cy="260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FACT</a:t>
            </a:r>
            <a:endParaRPr lang="en-GB" altLang="en-US" sz="1100"/>
          </a:p>
        </p:txBody>
      </p:sp>
      <p:sp>
        <p:nvSpPr>
          <p:cNvPr id="4265" name="Rectangle 171"/>
          <p:cNvSpPr>
            <a:spLocks noChangeArrowheads="1"/>
          </p:cNvSpPr>
          <p:nvPr/>
        </p:nvSpPr>
        <p:spPr bwMode="auto">
          <a:xfrm>
            <a:off x="5722938" y="747713"/>
            <a:ext cx="6858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/>
              <a:t>NETWORK</a:t>
            </a:r>
            <a:endParaRPr lang="en-GB" altLang="en-US" sz="900"/>
          </a:p>
        </p:txBody>
      </p:sp>
      <p:sp>
        <p:nvSpPr>
          <p:cNvPr id="4266" name="Rectangle 172"/>
          <p:cNvSpPr>
            <a:spLocks noChangeArrowheads="1"/>
          </p:cNvSpPr>
          <p:nvPr/>
        </p:nvSpPr>
        <p:spPr bwMode="auto">
          <a:xfrm>
            <a:off x="2362200" y="6240463"/>
            <a:ext cx="5937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BLOG</a:t>
            </a:r>
            <a:endParaRPr lang="en-GB" altLang="en-US" sz="1400"/>
          </a:p>
        </p:txBody>
      </p:sp>
      <p:sp>
        <p:nvSpPr>
          <p:cNvPr id="4267" name="Rectangle 173"/>
          <p:cNvSpPr>
            <a:spLocks noChangeArrowheads="1"/>
          </p:cNvSpPr>
          <p:nvPr/>
        </p:nvSpPr>
        <p:spPr bwMode="auto">
          <a:xfrm>
            <a:off x="7832725" y="5727700"/>
            <a:ext cx="78740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4268" name="Rectangle 174"/>
          <p:cNvSpPr>
            <a:spLocks noChangeArrowheads="1"/>
          </p:cNvSpPr>
          <p:nvPr/>
        </p:nvSpPr>
        <p:spPr bwMode="auto">
          <a:xfrm>
            <a:off x="4387850" y="6338888"/>
            <a:ext cx="584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/>
              <a:t>EXPAND</a:t>
            </a:r>
            <a:endParaRPr lang="en-GB" altLang="en-US" sz="900"/>
          </a:p>
        </p:txBody>
      </p:sp>
      <p:sp>
        <p:nvSpPr>
          <p:cNvPr id="4269" name="TextBox 175"/>
          <p:cNvSpPr txBox="1">
            <a:spLocks noChangeArrowheads="1"/>
          </p:cNvSpPr>
          <p:nvPr/>
        </p:nvSpPr>
        <p:spPr bwMode="auto">
          <a:xfrm>
            <a:off x="2381250" y="5997575"/>
            <a:ext cx="4984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TEXT</a:t>
            </a:r>
          </a:p>
        </p:txBody>
      </p:sp>
      <p:sp>
        <p:nvSpPr>
          <p:cNvPr id="4270" name="TextBox 176"/>
          <p:cNvSpPr txBox="1">
            <a:spLocks noChangeArrowheads="1"/>
          </p:cNvSpPr>
          <p:nvPr/>
        </p:nvSpPr>
        <p:spPr bwMode="auto">
          <a:xfrm>
            <a:off x="2962275" y="6218238"/>
            <a:ext cx="604838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INTERNET</a:t>
            </a:r>
          </a:p>
        </p:txBody>
      </p:sp>
      <p:sp>
        <p:nvSpPr>
          <p:cNvPr id="4271" name="TextBox 177"/>
          <p:cNvSpPr txBox="1">
            <a:spLocks noChangeArrowheads="1"/>
          </p:cNvSpPr>
          <p:nvPr/>
        </p:nvSpPr>
        <p:spPr bwMode="auto">
          <a:xfrm>
            <a:off x="261938" y="4535488"/>
            <a:ext cx="650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DIGITAL</a:t>
            </a:r>
          </a:p>
        </p:txBody>
      </p:sp>
      <p:sp>
        <p:nvSpPr>
          <p:cNvPr id="4272" name="TextBox 178"/>
          <p:cNvSpPr txBox="1">
            <a:spLocks noChangeArrowheads="1"/>
          </p:cNvSpPr>
          <p:nvPr/>
        </p:nvSpPr>
        <p:spPr bwMode="auto">
          <a:xfrm>
            <a:off x="5156200" y="6346825"/>
            <a:ext cx="10175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INFORMATION</a:t>
            </a:r>
          </a:p>
        </p:txBody>
      </p:sp>
      <p:sp>
        <p:nvSpPr>
          <p:cNvPr id="4273" name="TextBox 179"/>
          <p:cNvSpPr txBox="1">
            <a:spLocks noChangeArrowheads="1"/>
          </p:cNvSpPr>
          <p:nvPr/>
        </p:nvSpPr>
        <p:spPr bwMode="auto">
          <a:xfrm>
            <a:off x="3521075" y="6161088"/>
            <a:ext cx="574675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SECRET</a:t>
            </a:r>
          </a:p>
        </p:txBody>
      </p:sp>
      <p:sp>
        <p:nvSpPr>
          <p:cNvPr id="4274" name="TextBox 180"/>
          <p:cNvSpPr txBox="1">
            <a:spLocks noChangeArrowheads="1"/>
          </p:cNvSpPr>
          <p:nvPr/>
        </p:nvSpPr>
        <p:spPr bwMode="auto">
          <a:xfrm>
            <a:off x="8102600" y="5141913"/>
            <a:ext cx="7493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STUDY</a:t>
            </a:r>
          </a:p>
        </p:txBody>
      </p:sp>
      <p:sp>
        <p:nvSpPr>
          <p:cNvPr id="4275" name="TextBox 181"/>
          <p:cNvSpPr txBox="1">
            <a:spLocks noChangeArrowheads="1"/>
          </p:cNvSpPr>
          <p:nvPr/>
        </p:nvSpPr>
        <p:spPr bwMode="auto">
          <a:xfrm>
            <a:off x="6518275" y="6194425"/>
            <a:ext cx="1025525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KNOWLEDGE</a:t>
            </a:r>
          </a:p>
        </p:txBody>
      </p:sp>
      <p:sp>
        <p:nvSpPr>
          <p:cNvPr id="4276" name="TextBox 182"/>
          <p:cNvSpPr txBox="1">
            <a:spLocks noChangeArrowheads="1"/>
          </p:cNvSpPr>
          <p:nvPr/>
        </p:nvSpPr>
        <p:spPr bwMode="auto">
          <a:xfrm>
            <a:off x="1619250" y="638175"/>
            <a:ext cx="99695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4277" name="TextBox 183"/>
          <p:cNvSpPr txBox="1">
            <a:spLocks noChangeArrowheads="1"/>
          </p:cNvSpPr>
          <p:nvPr/>
        </p:nvSpPr>
        <p:spPr bwMode="auto">
          <a:xfrm>
            <a:off x="4140200" y="620713"/>
            <a:ext cx="11414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TRAINING</a:t>
            </a:r>
          </a:p>
        </p:txBody>
      </p:sp>
      <p:sp>
        <p:nvSpPr>
          <p:cNvPr id="185" name="TextBox 184"/>
          <p:cNvSpPr txBox="1"/>
          <p:nvPr/>
        </p:nvSpPr>
        <p:spPr>
          <a:xfrm>
            <a:off x="3676650" y="430213"/>
            <a:ext cx="966788" cy="119062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COMMERCIAL</a:t>
            </a:r>
          </a:p>
        </p:txBody>
      </p:sp>
      <p:sp>
        <p:nvSpPr>
          <p:cNvPr id="4279" name="TextBox 185"/>
          <p:cNvSpPr txBox="1">
            <a:spLocks noChangeArrowheads="1"/>
          </p:cNvSpPr>
          <p:nvPr/>
        </p:nvSpPr>
        <p:spPr bwMode="auto">
          <a:xfrm>
            <a:off x="5303838" y="458788"/>
            <a:ext cx="8953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TALENT</a:t>
            </a:r>
          </a:p>
        </p:txBody>
      </p:sp>
      <p:sp>
        <p:nvSpPr>
          <p:cNvPr id="4280" name="TextBox 186"/>
          <p:cNvSpPr txBox="1">
            <a:spLocks noChangeArrowheads="1"/>
          </p:cNvSpPr>
          <p:nvPr/>
        </p:nvSpPr>
        <p:spPr bwMode="auto">
          <a:xfrm>
            <a:off x="2692400" y="460375"/>
            <a:ext cx="585788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MEDIA</a:t>
            </a:r>
          </a:p>
        </p:txBody>
      </p:sp>
      <p:sp>
        <p:nvSpPr>
          <p:cNvPr id="4281" name="TextBox 187"/>
          <p:cNvSpPr txBox="1">
            <a:spLocks noChangeArrowheads="1"/>
          </p:cNvSpPr>
          <p:nvPr/>
        </p:nvSpPr>
        <p:spPr bwMode="auto">
          <a:xfrm>
            <a:off x="8158163" y="1508125"/>
            <a:ext cx="461962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CLOCK</a:t>
            </a:r>
          </a:p>
        </p:txBody>
      </p:sp>
      <p:sp>
        <p:nvSpPr>
          <p:cNvPr id="4282" name="TextBox 188"/>
          <p:cNvSpPr txBox="1">
            <a:spLocks noChangeArrowheads="1"/>
          </p:cNvSpPr>
          <p:nvPr/>
        </p:nvSpPr>
        <p:spPr bwMode="auto">
          <a:xfrm>
            <a:off x="3698875" y="217488"/>
            <a:ext cx="409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YES</a:t>
            </a:r>
          </a:p>
        </p:txBody>
      </p:sp>
      <p:sp>
        <p:nvSpPr>
          <p:cNvPr id="4283" name="TextBox 189"/>
          <p:cNvSpPr txBox="1">
            <a:spLocks noChangeArrowheads="1"/>
          </p:cNvSpPr>
          <p:nvPr/>
        </p:nvSpPr>
        <p:spPr bwMode="auto">
          <a:xfrm>
            <a:off x="2346325" y="246063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990600" y="866775"/>
            <a:ext cx="628650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TOWER</a:t>
            </a:r>
          </a:p>
        </p:txBody>
      </p:sp>
      <p:sp>
        <p:nvSpPr>
          <p:cNvPr id="4285" name="Rectangle 191"/>
          <p:cNvSpPr>
            <a:spLocks noChangeArrowheads="1"/>
          </p:cNvSpPr>
          <p:nvPr/>
        </p:nvSpPr>
        <p:spPr bwMode="auto">
          <a:xfrm>
            <a:off x="7805738" y="1292225"/>
            <a:ext cx="646112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FACT</a:t>
            </a:r>
            <a:endParaRPr lang="en-GB" altLang="en-US" sz="1100"/>
          </a:p>
        </p:txBody>
      </p:sp>
      <p:sp>
        <p:nvSpPr>
          <p:cNvPr id="4286" name="Rectangle 192"/>
          <p:cNvSpPr>
            <a:spLocks noChangeArrowheads="1"/>
          </p:cNvSpPr>
          <p:nvPr/>
        </p:nvSpPr>
        <p:spPr bwMode="auto">
          <a:xfrm>
            <a:off x="4643438" y="460375"/>
            <a:ext cx="684212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/>
              <a:t>NETWORK</a:t>
            </a:r>
            <a:endParaRPr lang="en-GB" altLang="en-US" sz="900"/>
          </a:p>
        </p:txBody>
      </p:sp>
      <p:sp>
        <p:nvSpPr>
          <p:cNvPr id="4287" name="Rectangle 193"/>
          <p:cNvSpPr>
            <a:spLocks noChangeArrowheads="1"/>
          </p:cNvSpPr>
          <p:nvPr/>
        </p:nvSpPr>
        <p:spPr bwMode="auto">
          <a:xfrm>
            <a:off x="3148013" y="276225"/>
            <a:ext cx="5937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BLOG</a:t>
            </a:r>
            <a:endParaRPr lang="en-GB" altLang="en-US" sz="1400"/>
          </a:p>
        </p:txBody>
      </p:sp>
      <p:sp>
        <p:nvSpPr>
          <p:cNvPr id="4288" name="Rectangle 194"/>
          <p:cNvSpPr>
            <a:spLocks noChangeArrowheads="1"/>
          </p:cNvSpPr>
          <p:nvPr/>
        </p:nvSpPr>
        <p:spPr bwMode="auto">
          <a:xfrm>
            <a:off x="5791200" y="957263"/>
            <a:ext cx="787400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4289" name="Rectangle 195"/>
          <p:cNvSpPr>
            <a:spLocks noChangeArrowheads="1"/>
          </p:cNvSpPr>
          <p:nvPr/>
        </p:nvSpPr>
        <p:spPr bwMode="auto">
          <a:xfrm>
            <a:off x="4186238" y="230188"/>
            <a:ext cx="584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/>
              <a:t>EXPAND</a:t>
            </a:r>
            <a:endParaRPr lang="en-GB" altLang="en-US" sz="900"/>
          </a:p>
        </p:txBody>
      </p:sp>
      <p:sp>
        <p:nvSpPr>
          <p:cNvPr id="4290" name="TextBox 196"/>
          <p:cNvSpPr txBox="1">
            <a:spLocks noChangeArrowheads="1"/>
          </p:cNvSpPr>
          <p:nvPr/>
        </p:nvSpPr>
        <p:spPr bwMode="auto">
          <a:xfrm>
            <a:off x="2673350" y="241300"/>
            <a:ext cx="5000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TEXT</a:t>
            </a:r>
          </a:p>
        </p:txBody>
      </p:sp>
      <p:sp>
        <p:nvSpPr>
          <p:cNvPr id="4291" name="TextBox 197"/>
          <p:cNvSpPr txBox="1">
            <a:spLocks noChangeArrowheads="1"/>
          </p:cNvSpPr>
          <p:nvPr/>
        </p:nvSpPr>
        <p:spPr bwMode="auto">
          <a:xfrm>
            <a:off x="5589588" y="209550"/>
            <a:ext cx="102393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INTERNET</a:t>
            </a:r>
          </a:p>
        </p:txBody>
      </p:sp>
      <p:sp>
        <p:nvSpPr>
          <p:cNvPr id="4292" name="TextBox 198"/>
          <p:cNvSpPr txBox="1">
            <a:spLocks noChangeArrowheads="1"/>
          </p:cNvSpPr>
          <p:nvPr/>
        </p:nvSpPr>
        <p:spPr bwMode="auto">
          <a:xfrm>
            <a:off x="2120900" y="449263"/>
            <a:ext cx="650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DIGITAL</a:t>
            </a:r>
          </a:p>
        </p:txBody>
      </p:sp>
      <p:sp>
        <p:nvSpPr>
          <p:cNvPr id="4293" name="TextBox 199"/>
          <p:cNvSpPr txBox="1">
            <a:spLocks noChangeArrowheads="1"/>
          </p:cNvSpPr>
          <p:nvPr/>
        </p:nvSpPr>
        <p:spPr bwMode="auto">
          <a:xfrm>
            <a:off x="4679950" y="228600"/>
            <a:ext cx="101758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INFORMATION</a:t>
            </a:r>
          </a:p>
        </p:txBody>
      </p:sp>
      <p:sp>
        <p:nvSpPr>
          <p:cNvPr id="4294" name="TextBox 200"/>
          <p:cNvSpPr txBox="1">
            <a:spLocks noChangeArrowheads="1"/>
          </p:cNvSpPr>
          <p:nvPr/>
        </p:nvSpPr>
        <p:spPr bwMode="auto">
          <a:xfrm>
            <a:off x="333375" y="1508125"/>
            <a:ext cx="573088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SECRET</a:t>
            </a:r>
          </a:p>
        </p:txBody>
      </p:sp>
      <p:sp>
        <p:nvSpPr>
          <p:cNvPr id="4295" name="TextBox 201"/>
          <p:cNvSpPr txBox="1">
            <a:spLocks noChangeArrowheads="1"/>
          </p:cNvSpPr>
          <p:nvPr/>
        </p:nvSpPr>
        <p:spPr bwMode="auto">
          <a:xfrm>
            <a:off x="7000875" y="1069975"/>
            <a:ext cx="10255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INTERNET</a:t>
            </a:r>
          </a:p>
        </p:txBody>
      </p:sp>
      <p:sp>
        <p:nvSpPr>
          <p:cNvPr id="4296" name="TextBox 202"/>
          <p:cNvSpPr txBox="1">
            <a:spLocks noChangeArrowheads="1"/>
          </p:cNvSpPr>
          <p:nvPr/>
        </p:nvSpPr>
        <p:spPr bwMode="auto">
          <a:xfrm>
            <a:off x="6129338" y="487363"/>
            <a:ext cx="896937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TOWER</a:t>
            </a:r>
          </a:p>
        </p:txBody>
      </p:sp>
      <p:sp>
        <p:nvSpPr>
          <p:cNvPr id="4297" name="Rectangle 203"/>
          <p:cNvSpPr>
            <a:spLocks noChangeArrowheads="1"/>
          </p:cNvSpPr>
          <p:nvPr/>
        </p:nvSpPr>
        <p:spPr bwMode="auto">
          <a:xfrm>
            <a:off x="6997700" y="674688"/>
            <a:ext cx="992188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4298" name="TextBox 204"/>
          <p:cNvSpPr txBox="1">
            <a:spLocks noChangeArrowheads="1"/>
          </p:cNvSpPr>
          <p:nvPr/>
        </p:nvSpPr>
        <p:spPr bwMode="auto">
          <a:xfrm>
            <a:off x="7994650" y="2030413"/>
            <a:ext cx="996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4299" name="TextBox 205"/>
          <p:cNvSpPr txBox="1">
            <a:spLocks noChangeArrowheads="1"/>
          </p:cNvSpPr>
          <p:nvPr/>
        </p:nvSpPr>
        <p:spPr bwMode="auto">
          <a:xfrm>
            <a:off x="7962900" y="2254250"/>
            <a:ext cx="114617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LANGUAGE</a:t>
            </a:r>
          </a:p>
        </p:txBody>
      </p:sp>
      <p:sp>
        <p:nvSpPr>
          <p:cNvPr id="4300" name="TextBox 206"/>
          <p:cNvSpPr txBox="1">
            <a:spLocks noChangeArrowheads="1"/>
          </p:cNvSpPr>
          <p:nvPr/>
        </p:nvSpPr>
        <p:spPr bwMode="auto">
          <a:xfrm>
            <a:off x="7974013" y="1130300"/>
            <a:ext cx="650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INTERFACE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Box 16"/>
          <p:cNvSpPr txBox="1">
            <a:spLocks noChangeArrowheads="1"/>
          </p:cNvSpPr>
          <p:nvPr/>
        </p:nvSpPr>
        <p:spPr bwMode="auto">
          <a:xfrm>
            <a:off x="138113" y="2454275"/>
            <a:ext cx="883285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600" b="1"/>
              <a:t>YOUR TEXT HERE</a:t>
            </a:r>
            <a:endParaRPr lang="en-GB" altLang="en-US" sz="8800" b="1"/>
          </a:p>
        </p:txBody>
      </p:sp>
      <p:sp>
        <p:nvSpPr>
          <p:cNvPr id="6147" name="TextBox 49"/>
          <p:cNvSpPr txBox="1">
            <a:spLocks noChangeArrowheads="1"/>
          </p:cNvSpPr>
          <p:nvPr/>
        </p:nvSpPr>
        <p:spPr bwMode="auto">
          <a:xfrm>
            <a:off x="1860550" y="1662113"/>
            <a:ext cx="996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6148" name="TextBox 3"/>
          <p:cNvSpPr txBox="1">
            <a:spLocks noChangeArrowheads="1"/>
          </p:cNvSpPr>
          <p:nvPr/>
        </p:nvSpPr>
        <p:spPr bwMode="auto">
          <a:xfrm>
            <a:off x="6256338" y="1778000"/>
            <a:ext cx="65087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TEXT</a:t>
            </a:r>
          </a:p>
        </p:txBody>
      </p:sp>
      <p:sp>
        <p:nvSpPr>
          <p:cNvPr id="6149" name="TextBox 4"/>
          <p:cNvSpPr txBox="1">
            <a:spLocks noChangeArrowheads="1"/>
          </p:cNvSpPr>
          <p:nvPr/>
        </p:nvSpPr>
        <p:spPr bwMode="auto">
          <a:xfrm>
            <a:off x="2768600" y="4237038"/>
            <a:ext cx="1133475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RISK</a:t>
            </a:r>
          </a:p>
        </p:txBody>
      </p:sp>
      <p:sp>
        <p:nvSpPr>
          <p:cNvPr id="6150" name="TextBox 5"/>
          <p:cNvSpPr txBox="1">
            <a:spLocks noChangeArrowheads="1"/>
          </p:cNvSpPr>
          <p:nvPr/>
        </p:nvSpPr>
        <p:spPr bwMode="auto">
          <a:xfrm>
            <a:off x="7026275" y="4418013"/>
            <a:ext cx="11747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APPLICATION</a:t>
            </a:r>
          </a:p>
        </p:txBody>
      </p:sp>
      <p:sp>
        <p:nvSpPr>
          <p:cNvPr id="6151" name="TextBox 6"/>
          <p:cNvSpPr txBox="1">
            <a:spLocks noChangeArrowheads="1"/>
          </p:cNvSpPr>
          <p:nvPr/>
        </p:nvSpPr>
        <p:spPr bwMode="auto">
          <a:xfrm>
            <a:off x="3611563" y="2159000"/>
            <a:ext cx="7874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SPEED</a:t>
            </a:r>
          </a:p>
        </p:txBody>
      </p:sp>
      <p:sp>
        <p:nvSpPr>
          <p:cNvPr id="6152" name="TextBox 7"/>
          <p:cNvSpPr txBox="1">
            <a:spLocks noChangeArrowheads="1"/>
          </p:cNvSpPr>
          <p:nvPr/>
        </p:nvSpPr>
        <p:spPr bwMode="auto">
          <a:xfrm>
            <a:off x="4483100" y="2271713"/>
            <a:ext cx="113188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INTERNET</a:t>
            </a:r>
          </a:p>
        </p:txBody>
      </p:sp>
      <p:sp>
        <p:nvSpPr>
          <p:cNvPr id="6153" name="TextBox 8"/>
          <p:cNvSpPr txBox="1">
            <a:spLocks noChangeArrowheads="1"/>
          </p:cNvSpPr>
          <p:nvPr/>
        </p:nvSpPr>
        <p:spPr bwMode="auto">
          <a:xfrm>
            <a:off x="2697163" y="2057400"/>
            <a:ext cx="68262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DATA</a:t>
            </a:r>
          </a:p>
        </p:txBody>
      </p:sp>
      <p:sp>
        <p:nvSpPr>
          <p:cNvPr id="6154" name="TextBox 9"/>
          <p:cNvSpPr txBox="1">
            <a:spLocks noChangeArrowheads="1"/>
          </p:cNvSpPr>
          <p:nvPr/>
        </p:nvSpPr>
        <p:spPr bwMode="auto">
          <a:xfrm>
            <a:off x="255588" y="2447925"/>
            <a:ext cx="3319462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INFORMATION</a:t>
            </a:r>
          </a:p>
        </p:txBody>
      </p:sp>
      <p:sp>
        <p:nvSpPr>
          <p:cNvPr id="6155" name="TextBox 10"/>
          <p:cNvSpPr txBox="1">
            <a:spLocks noChangeArrowheads="1"/>
          </p:cNvSpPr>
          <p:nvPr/>
        </p:nvSpPr>
        <p:spPr bwMode="auto">
          <a:xfrm>
            <a:off x="361950" y="3719513"/>
            <a:ext cx="24130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CONSUME</a:t>
            </a:r>
          </a:p>
        </p:txBody>
      </p:sp>
      <p:sp>
        <p:nvSpPr>
          <p:cNvPr id="6156" name="TextBox 11"/>
          <p:cNvSpPr txBox="1">
            <a:spLocks noChangeArrowheads="1"/>
          </p:cNvSpPr>
          <p:nvPr/>
        </p:nvSpPr>
        <p:spPr bwMode="auto">
          <a:xfrm>
            <a:off x="3949700" y="4494213"/>
            <a:ext cx="11160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BUSINESS</a:t>
            </a:r>
          </a:p>
        </p:txBody>
      </p:sp>
      <p:sp>
        <p:nvSpPr>
          <p:cNvPr id="6157" name="TextBox 12"/>
          <p:cNvSpPr txBox="1">
            <a:spLocks noChangeArrowheads="1"/>
          </p:cNvSpPr>
          <p:nvPr/>
        </p:nvSpPr>
        <p:spPr bwMode="auto">
          <a:xfrm>
            <a:off x="1711325" y="4660900"/>
            <a:ext cx="96361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CAPITAL</a:t>
            </a:r>
          </a:p>
        </p:txBody>
      </p:sp>
      <p:sp>
        <p:nvSpPr>
          <p:cNvPr id="6158" name="TextBox 13"/>
          <p:cNvSpPr txBox="1">
            <a:spLocks noChangeArrowheads="1"/>
          </p:cNvSpPr>
          <p:nvPr/>
        </p:nvSpPr>
        <p:spPr bwMode="auto">
          <a:xfrm>
            <a:off x="7359650" y="2557463"/>
            <a:ext cx="97790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RESOURCE</a:t>
            </a:r>
          </a:p>
        </p:txBody>
      </p:sp>
      <p:sp>
        <p:nvSpPr>
          <p:cNvPr id="6159" name="TextBox 14"/>
          <p:cNvSpPr txBox="1">
            <a:spLocks noChangeArrowheads="1"/>
          </p:cNvSpPr>
          <p:nvPr/>
        </p:nvSpPr>
        <p:spPr bwMode="auto">
          <a:xfrm>
            <a:off x="6256338" y="3757613"/>
            <a:ext cx="996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6160" name="TextBox 15"/>
          <p:cNvSpPr txBox="1">
            <a:spLocks noChangeArrowheads="1"/>
          </p:cNvSpPr>
          <p:nvPr/>
        </p:nvSpPr>
        <p:spPr bwMode="auto">
          <a:xfrm>
            <a:off x="6862763" y="5032375"/>
            <a:ext cx="846137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MEDIA</a:t>
            </a:r>
          </a:p>
        </p:txBody>
      </p:sp>
      <p:sp>
        <p:nvSpPr>
          <p:cNvPr id="6161" name="TextBox 19"/>
          <p:cNvSpPr txBox="1">
            <a:spLocks noChangeArrowheads="1"/>
          </p:cNvSpPr>
          <p:nvPr/>
        </p:nvSpPr>
        <p:spPr bwMode="auto">
          <a:xfrm>
            <a:off x="6208713" y="2517775"/>
            <a:ext cx="1262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ECONOMIC</a:t>
            </a:r>
          </a:p>
        </p:txBody>
      </p:sp>
      <p:sp>
        <p:nvSpPr>
          <p:cNvPr id="6162" name="TextBox 20"/>
          <p:cNvSpPr txBox="1">
            <a:spLocks noChangeArrowheads="1"/>
          </p:cNvSpPr>
          <p:nvPr/>
        </p:nvSpPr>
        <p:spPr bwMode="auto">
          <a:xfrm>
            <a:off x="6751638" y="2139950"/>
            <a:ext cx="81438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DIVERSE</a:t>
            </a:r>
          </a:p>
        </p:txBody>
      </p:sp>
      <p:sp>
        <p:nvSpPr>
          <p:cNvPr id="6163" name="TextBox 21"/>
          <p:cNvSpPr txBox="1">
            <a:spLocks noChangeArrowheads="1"/>
          </p:cNvSpPr>
          <p:nvPr/>
        </p:nvSpPr>
        <p:spPr bwMode="auto">
          <a:xfrm>
            <a:off x="5305425" y="5499100"/>
            <a:ext cx="5238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YES</a:t>
            </a:r>
          </a:p>
        </p:txBody>
      </p:sp>
      <p:sp>
        <p:nvSpPr>
          <p:cNvPr id="6164" name="TextBox 22"/>
          <p:cNvSpPr txBox="1">
            <a:spLocks noChangeArrowheads="1"/>
          </p:cNvSpPr>
          <p:nvPr/>
        </p:nvSpPr>
        <p:spPr bwMode="auto">
          <a:xfrm>
            <a:off x="4162425" y="5391150"/>
            <a:ext cx="4921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</a:t>
            </a:r>
          </a:p>
        </p:txBody>
      </p:sp>
      <p:sp>
        <p:nvSpPr>
          <p:cNvPr id="6165" name="TextBox 23"/>
          <p:cNvSpPr txBox="1">
            <a:spLocks noChangeArrowheads="1"/>
          </p:cNvSpPr>
          <p:nvPr/>
        </p:nvSpPr>
        <p:spPr bwMode="auto">
          <a:xfrm>
            <a:off x="4318000" y="1682750"/>
            <a:ext cx="11414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TRAINING</a:t>
            </a:r>
          </a:p>
        </p:txBody>
      </p:sp>
      <p:sp>
        <p:nvSpPr>
          <p:cNvPr id="6166" name="TextBox 24"/>
          <p:cNvSpPr txBox="1">
            <a:spLocks noChangeArrowheads="1"/>
          </p:cNvSpPr>
          <p:nvPr/>
        </p:nvSpPr>
        <p:spPr bwMode="auto">
          <a:xfrm>
            <a:off x="4564063" y="5227638"/>
            <a:ext cx="896937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TOWER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759200" y="1498600"/>
            <a:ext cx="966788" cy="119063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COMMERCIAL</a:t>
            </a:r>
          </a:p>
        </p:txBody>
      </p:sp>
      <p:sp>
        <p:nvSpPr>
          <p:cNvPr id="6168" name="Rectangle 1"/>
          <p:cNvSpPr>
            <a:spLocks noChangeArrowheads="1"/>
          </p:cNvSpPr>
          <p:nvPr/>
        </p:nvSpPr>
        <p:spPr bwMode="auto">
          <a:xfrm>
            <a:off x="3209925" y="5246688"/>
            <a:ext cx="67786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LEAD</a:t>
            </a:r>
            <a:endParaRPr lang="en-GB" altLang="en-US" sz="1800"/>
          </a:p>
        </p:txBody>
      </p:sp>
      <p:sp>
        <p:nvSpPr>
          <p:cNvPr id="6169" name="Rectangle 2"/>
          <p:cNvSpPr>
            <a:spLocks noChangeArrowheads="1"/>
          </p:cNvSpPr>
          <p:nvPr/>
        </p:nvSpPr>
        <p:spPr bwMode="auto">
          <a:xfrm>
            <a:off x="3535363" y="2616200"/>
            <a:ext cx="998537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FOLLOW</a:t>
            </a:r>
            <a:endParaRPr lang="en-GB" altLang="en-US" sz="1800"/>
          </a:p>
        </p:txBody>
      </p:sp>
      <p:sp>
        <p:nvSpPr>
          <p:cNvPr id="6170" name="Rectangle 26"/>
          <p:cNvSpPr>
            <a:spLocks noChangeArrowheads="1"/>
          </p:cNvSpPr>
          <p:nvPr/>
        </p:nvSpPr>
        <p:spPr bwMode="auto">
          <a:xfrm>
            <a:off x="4414838" y="4668838"/>
            <a:ext cx="9112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DESIGN</a:t>
            </a:r>
            <a:endParaRPr lang="en-GB" altLang="en-US" sz="1800"/>
          </a:p>
        </p:txBody>
      </p:sp>
      <p:sp>
        <p:nvSpPr>
          <p:cNvPr id="6171" name="Rectangle 27"/>
          <p:cNvSpPr>
            <a:spLocks noChangeArrowheads="1"/>
          </p:cNvSpPr>
          <p:nvPr/>
        </p:nvSpPr>
        <p:spPr bwMode="auto">
          <a:xfrm>
            <a:off x="1795463" y="4886325"/>
            <a:ext cx="1098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IMPROVE</a:t>
            </a:r>
            <a:endParaRPr lang="en-GB" altLang="en-US" sz="1800"/>
          </a:p>
        </p:txBody>
      </p:sp>
      <p:sp>
        <p:nvSpPr>
          <p:cNvPr id="6172" name="Rectangle 28"/>
          <p:cNvSpPr>
            <a:spLocks noChangeArrowheads="1"/>
          </p:cNvSpPr>
          <p:nvPr/>
        </p:nvSpPr>
        <p:spPr bwMode="auto">
          <a:xfrm>
            <a:off x="5545138" y="4999038"/>
            <a:ext cx="6477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FACT</a:t>
            </a:r>
            <a:endParaRPr lang="en-GB" altLang="en-US" sz="1800"/>
          </a:p>
        </p:txBody>
      </p:sp>
      <p:sp>
        <p:nvSpPr>
          <p:cNvPr id="6173" name="Rectangle 29"/>
          <p:cNvSpPr>
            <a:spLocks noChangeArrowheads="1"/>
          </p:cNvSpPr>
          <p:nvPr/>
        </p:nvSpPr>
        <p:spPr bwMode="auto">
          <a:xfrm>
            <a:off x="1920875" y="2143125"/>
            <a:ext cx="787400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6174" name="Rectangle 30"/>
          <p:cNvSpPr>
            <a:spLocks noChangeArrowheads="1"/>
          </p:cNvSpPr>
          <p:nvPr/>
        </p:nvSpPr>
        <p:spPr bwMode="auto">
          <a:xfrm>
            <a:off x="5559425" y="4032250"/>
            <a:ext cx="1403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EXPAND</a:t>
            </a:r>
            <a:endParaRPr lang="en-GB" altLang="en-US" sz="2800"/>
          </a:p>
        </p:txBody>
      </p:sp>
      <p:sp>
        <p:nvSpPr>
          <p:cNvPr id="6175" name="Rectangle 31"/>
          <p:cNvSpPr>
            <a:spLocks noChangeArrowheads="1"/>
          </p:cNvSpPr>
          <p:nvPr/>
        </p:nvSpPr>
        <p:spPr bwMode="auto">
          <a:xfrm>
            <a:off x="3352800" y="3743325"/>
            <a:ext cx="13303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UNITED</a:t>
            </a:r>
            <a:endParaRPr lang="en-GB" altLang="en-US" sz="2800"/>
          </a:p>
        </p:txBody>
      </p:sp>
      <p:sp>
        <p:nvSpPr>
          <p:cNvPr id="6176" name="Rectangle 32"/>
          <p:cNvSpPr>
            <a:spLocks noChangeArrowheads="1"/>
          </p:cNvSpPr>
          <p:nvPr/>
        </p:nvSpPr>
        <p:spPr bwMode="auto">
          <a:xfrm>
            <a:off x="6140450" y="4395788"/>
            <a:ext cx="993775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6177" name="Rectangle 33"/>
          <p:cNvSpPr>
            <a:spLocks noChangeArrowheads="1"/>
          </p:cNvSpPr>
          <p:nvPr/>
        </p:nvSpPr>
        <p:spPr bwMode="auto">
          <a:xfrm>
            <a:off x="6645275" y="1984375"/>
            <a:ext cx="636588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6178" name="Rectangle 34"/>
          <p:cNvSpPr>
            <a:spLocks noChangeArrowheads="1"/>
          </p:cNvSpPr>
          <p:nvPr/>
        </p:nvSpPr>
        <p:spPr bwMode="auto">
          <a:xfrm>
            <a:off x="4325938" y="4999038"/>
            <a:ext cx="1182687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NETWORK</a:t>
            </a:r>
            <a:endParaRPr lang="en-GB" altLang="en-US" sz="1800"/>
          </a:p>
        </p:txBody>
      </p:sp>
      <p:sp>
        <p:nvSpPr>
          <p:cNvPr id="6179" name="Rectangle 35"/>
          <p:cNvSpPr>
            <a:spLocks noChangeArrowheads="1"/>
          </p:cNvSpPr>
          <p:nvPr/>
        </p:nvSpPr>
        <p:spPr bwMode="auto">
          <a:xfrm>
            <a:off x="4673600" y="3759200"/>
            <a:ext cx="868363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SOCIAL</a:t>
            </a:r>
            <a:endParaRPr lang="en-GB" altLang="en-US" sz="1800"/>
          </a:p>
        </p:txBody>
      </p:sp>
      <p:sp>
        <p:nvSpPr>
          <p:cNvPr id="6180" name="Rectangle 36"/>
          <p:cNvSpPr>
            <a:spLocks noChangeArrowheads="1"/>
          </p:cNvSpPr>
          <p:nvPr/>
        </p:nvSpPr>
        <p:spPr bwMode="auto">
          <a:xfrm>
            <a:off x="7845425" y="4083050"/>
            <a:ext cx="9906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MIRROR</a:t>
            </a:r>
            <a:endParaRPr lang="en-GB" altLang="en-US" sz="1800"/>
          </a:p>
        </p:txBody>
      </p:sp>
      <p:sp>
        <p:nvSpPr>
          <p:cNvPr id="6181" name="Rectangle 37"/>
          <p:cNvSpPr>
            <a:spLocks noChangeArrowheads="1"/>
          </p:cNvSpPr>
          <p:nvPr/>
        </p:nvSpPr>
        <p:spPr bwMode="auto">
          <a:xfrm>
            <a:off x="5895975" y="5292725"/>
            <a:ext cx="593725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BLOG</a:t>
            </a:r>
            <a:endParaRPr lang="en-GB" altLang="en-US" sz="1400"/>
          </a:p>
        </p:txBody>
      </p:sp>
      <p:sp>
        <p:nvSpPr>
          <p:cNvPr id="6182" name="TextBox 38"/>
          <p:cNvSpPr txBox="1">
            <a:spLocks noChangeArrowheads="1"/>
          </p:cNvSpPr>
          <p:nvPr/>
        </p:nvSpPr>
        <p:spPr bwMode="auto">
          <a:xfrm>
            <a:off x="6232525" y="2366963"/>
            <a:ext cx="5492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TEXT</a:t>
            </a:r>
          </a:p>
        </p:txBody>
      </p:sp>
      <p:sp>
        <p:nvSpPr>
          <p:cNvPr id="6183" name="TextBox 39"/>
          <p:cNvSpPr txBox="1">
            <a:spLocks noChangeArrowheads="1"/>
          </p:cNvSpPr>
          <p:nvPr/>
        </p:nvSpPr>
        <p:spPr bwMode="auto">
          <a:xfrm>
            <a:off x="5495925" y="1965325"/>
            <a:ext cx="8493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RISK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7248525" y="5256213"/>
            <a:ext cx="973138" cy="26193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APPLICATION</a:t>
            </a:r>
            <a:endParaRPr lang="en-GB" sz="1400" b="1" dirty="0">
              <a:latin typeface="+mn-lt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019175" y="2011363"/>
            <a:ext cx="538163" cy="117475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SPEED</a:t>
            </a:r>
          </a:p>
        </p:txBody>
      </p:sp>
      <p:sp>
        <p:nvSpPr>
          <p:cNvPr id="6186" name="TextBox 42"/>
          <p:cNvSpPr txBox="1">
            <a:spLocks noChangeArrowheads="1"/>
          </p:cNvSpPr>
          <p:nvPr/>
        </p:nvSpPr>
        <p:spPr bwMode="auto">
          <a:xfrm>
            <a:off x="6718300" y="2332038"/>
            <a:ext cx="1025525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INTERNET</a:t>
            </a:r>
          </a:p>
        </p:txBody>
      </p:sp>
      <p:sp>
        <p:nvSpPr>
          <p:cNvPr id="6187" name="TextBox 43"/>
          <p:cNvSpPr txBox="1">
            <a:spLocks noChangeArrowheads="1"/>
          </p:cNvSpPr>
          <p:nvPr/>
        </p:nvSpPr>
        <p:spPr bwMode="auto">
          <a:xfrm>
            <a:off x="2771775" y="1627188"/>
            <a:ext cx="7381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DATA</a:t>
            </a:r>
          </a:p>
        </p:txBody>
      </p:sp>
      <p:sp>
        <p:nvSpPr>
          <p:cNvPr id="6188" name="TextBox 44"/>
          <p:cNvSpPr txBox="1">
            <a:spLocks noChangeArrowheads="1"/>
          </p:cNvSpPr>
          <p:nvPr/>
        </p:nvSpPr>
        <p:spPr bwMode="auto">
          <a:xfrm>
            <a:off x="4575175" y="2447925"/>
            <a:ext cx="1731963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SECRET</a:t>
            </a:r>
          </a:p>
        </p:txBody>
      </p:sp>
      <p:sp>
        <p:nvSpPr>
          <p:cNvPr id="6189" name="TextBox 45"/>
          <p:cNvSpPr txBox="1">
            <a:spLocks noChangeArrowheads="1"/>
          </p:cNvSpPr>
          <p:nvPr/>
        </p:nvSpPr>
        <p:spPr bwMode="auto">
          <a:xfrm>
            <a:off x="6524625" y="4633913"/>
            <a:ext cx="15224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CONSUME</a:t>
            </a:r>
            <a:endParaRPr lang="en-GB" altLang="en-US" sz="4000" b="1"/>
          </a:p>
        </p:txBody>
      </p:sp>
      <p:sp>
        <p:nvSpPr>
          <p:cNvPr id="6190" name="TextBox 46"/>
          <p:cNvSpPr txBox="1">
            <a:spLocks noChangeArrowheads="1"/>
          </p:cNvSpPr>
          <p:nvPr/>
        </p:nvSpPr>
        <p:spPr bwMode="auto">
          <a:xfrm>
            <a:off x="7148513" y="3743325"/>
            <a:ext cx="16351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BUSINESS</a:t>
            </a:r>
          </a:p>
        </p:txBody>
      </p:sp>
      <p:sp>
        <p:nvSpPr>
          <p:cNvPr id="6191" name="TextBox 47"/>
          <p:cNvSpPr txBox="1">
            <a:spLocks noChangeArrowheads="1"/>
          </p:cNvSpPr>
          <p:nvPr/>
        </p:nvSpPr>
        <p:spPr bwMode="auto">
          <a:xfrm>
            <a:off x="6926263" y="4235450"/>
            <a:ext cx="96361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CAPITAL</a:t>
            </a:r>
          </a:p>
        </p:txBody>
      </p:sp>
      <p:sp>
        <p:nvSpPr>
          <p:cNvPr id="6192" name="TextBox 48"/>
          <p:cNvSpPr txBox="1">
            <a:spLocks noChangeArrowheads="1"/>
          </p:cNvSpPr>
          <p:nvPr/>
        </p:nvSpPr>
        <p:spPr bwMode="auto">
          <a:xfrm>
            <a:off x="4564063" y="4344988"/>
            <a:ext cx="9779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RESOURCE</a:t>
            </a:r>
          </a:p>
        </p:txBody>
      </p:sp>
      <p:sp>
        <p:nvSpPr>
          <p:cNvPr id="6193" name="TextBox 50"/>
          <p:cNvSpPr txBox="1">
            <a:spLocks noChangeArrowheads="1"/>
          </p:cNvSpPr>
          <p:nvPr/>
        </p:nvSpPr>
        <p:spPr bwMode="auto">
          <a:xfrm>
            <a:off x="3232150" y="4714875"/>
            <a:ext cx="1214438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MEDIA</a:t>
            </a:r>
          </a:p>
        </p:txBody>
      </p:sp>
      <p:sp>
        <p:nvSpPr>
          <p:cNvPr id="6194" name="TextBox 54"/>
          <p:cNvSpPr txBox="1">
            <a:spLocks noChangeArrowheads="1"/>
          </p:cNvSpPr>
          <p:nvPr/>
        </p:nvSpPr>
        <p:spPr bwMode="auto">
          <a:xfrm>
            <a:off x="5040313" y="1838325"/>
            <a:ext cx="1262062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ECONOMIC</a:t>
            </a:r>
          </a:p>
        </p:txBody>
      </p:sp>
      <p:sp>
        <p:nvSpPr>
          <p:cNvPr id="6195" name="TextBox 55"/>
          <p:cNvSpPr txBox="1">
            <a:spLocks noChangeArrowheads="1"/>
          </p:cNvSpPr>
          <p:nvPr/>
        </p:nvSpPr>
        <p:spPr bwMode="auto">
          <a:xfrm>
            <a:off x="971550" y="1733550"/>
            <a:ext cx="7239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DIVERSE</a:t>
            </a:r>
            <a:endParaRPr lang="en-GB" altLang="en-US" sz="2800" b="1"/>
          </a:p>
        </p:txBody>
      </p:sp>
      <p:sp>
        <p:nvSpPr>
          <p:cNvPr id="6196" name="TextBox 56"/>
          <p:cNvSpPr txBox="1">
            <a:spLocks noChangeArrowheads="1"/>
          </p:cNvSpPr>
          <p:nvPr/>
        </p:nvSpPr>
        <p:spPr bwMode="auto">
          <a:xfrm>
            <a:off x="6240463" y="2190750"/>
            <a:ext cx="523875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YES</a:t>
            </a:r>
          </a:p>
        </p:txBody>
      </p:sp>
      <p:sp>
        <p:nvSpPr>
          <p:cNvPr id="6197" name="TextBox 57"/>
          <p:cNvSpPr txBox="1">
            <a:spLocks noChangeArrowheads="1"/>
          </p:cNvSpPr>
          <p:nvPr/>
        </p:nvSpPr>
        <p:spPr bwMode="auto">
          <a:xfrm>
            <a:off x="6269038" y="1931988"/>
            <a:ext cx="4254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</p:txBody>
      </p:sp>
      <p:sp>
        <p:nvSpPr>
          <p:cNvPr id="6198" name="TextBox 58"/>
          <p:cNvSpPr txBox="1">
            <a:spLocks noChangeArrowheads="1"/>
          </p:cNvSpPr>
          <p:nvPr/>
        </p:nvSpPr>
        <p:spPr bwMode="auto">
          <a:xfrm>
            <a:off x="1566863" y="1854200"/>
            <a:ext cx="1141412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TRAINING</a:t>
            </a:r>
            <a:endParaRPr lang="en-GB" altLang="en-US" sz="1400" b="1"/>
          </a:p>
        </p:txBody>
      </p:sp>
      <p:sp>
        <p:nvSpPr>
          <p:cNvPr id="6199" name="TextBox 59"/>
          <p:cNvSpPr txBox="1">
            <a:spLocks noChangeArrowheads="1"/>
          </p:cNvSpPr>
          <p:nvPr/>
        </p:nvSpPr>
        <p:spPr bwMode="auto">
          <a:xfrm>
            <a:off x="3430588" y="1617663"/>
            <a:ext cx="89693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TOWER</a:t>
            </a:r>
          </a:p>
        </p:txBody>
      </p:sp>
      <p:sp>
        <p:nvSpPr>
          <p:cNvPr id="6200" name="TextBox 60"/>
          <p:cNvSpPr txBox="1">
            <a:spLocks noChangeArrowheads="1"/>
          </p:cNvSpPr>
          <p:nvPr/>
        </p:nvSpPr>
        <p:spPr bwMode="auto">
          <a:xfrm>
            <a:off x="2146300" y="2273300"/>
            <a:ext cx="15240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COMMERCIAL</a:t>
            </a:r>
          </a:p>
        </p:txBody>
      </p:sp>
      <p:sp>
        <p:nvSpPr>
          <p:cNvPr id="6201" name="Rectangle 61"/>
          <p:cNvSpPr>
            <a:spLocks noChangeArrowheads="1"/>
          </p:cNvSpPr>
          <p:nvPr/>
        </p:nvSpPr>
        <p:spPr bwMode="auto">
          <a:xfrm>
            <a:off x="3598863" y="2366963"/>
            <a:ext cx="950912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LEAD</a:t>
            </a:r>
            <a:endParaRPr lang="en-GB" altLang="en-US" sz="2800"/>
          </a:p>
        </p:txBody>
      </p:sp>
      <p:sp>
        <p:nvSpPr>
          <p:cNvPr id="6202" name="Rectangle 62"/>
          <p:cNvSpPr>
            <a:spLocks noChangeArrowheads="1"/>
          </p:cNvSpPr>
          <p:nvPr/>
        </p:nvSpPr>
        <p:spPr bwMode="auto">
          <a:xfrm>
            <a:off x="4144963" y="4025900"/>
            <a:ext cx="145097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FOLLOW</a:t>
            </a:r>
            <a:endParaRPr lang="en-GB" altLang="en-US" sz="2800"/>
          </a:p>
        </p:txBody>
      </p:sp>
      <p:sp>
        <p:nvSpPr>
          <p:cNvPr id="6203" name="Rectangle 63"/>
          <p:cNvSpPr>
            <a:spLocks noChangeArrowheads="1"/>
          </p:cNvSpPr>
          <p:nvPr/>
        </p:nvSpPr>
        <p:spPr bwMode="auto">
          <a:xfrm>
            <a:off x="1536700" y="4381500"/>
            <a:ext cx="1314450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DESIGN</a:t>
            </a:r>
            <a:endParaRPr lang="en-GB" altLang="en-US" sz="2800"/>
          </a:p>
        </p:txBody>
      </p:sp>
      <p:sp>
        <p:nvSpPr>
          <p:cNvPr id="6204" name="Rectangle 64"/>
          <p:cNvSpPr>
            <a:spLocks noChangeArrowheads="1"/>
          </p:cNvSpPr>
          <p:nvPr/>
        </p:nvSpPr>
        <p:spPr bwMode="auto">
          <a:xfrm>
            <a:off x="3330575" y="1951038"/>
            <a:ext cx="1098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IMPROVE</a:t>
            </a:r>
            <a:endParaRPr lang="en-GB" altLang="en-US" sz="1800"/>
          </a:p>
        </p:txBody>
      </p:sp>
      <p:sp>
        <p:nvSpPr>
          <p:cNvPr id="6205" name="Rectangle 65"/>
          <p:cNvSpPr>
            <a:spLocks noChangeArrowheads="1"/>
          </p:cNvSpPr>
          <p:nvPr/>
        </p:nvSpPr>
        <p:spPr bwMode="auto">
          <a:xfrm>
            <a:off x="2697163" y="3760788"/>
            <a:ext cx="64770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FACT</a:t>
            </a:r>
            <a:endParaRPr lang="en-GB" altLang="en-US" sz="1800"/>
          </a:p>
        </p:txBody>
      </p:sp>
      <p:sp>
        <p:nvSpPr>
          <p:cNvPr id="6206" name="Rectangle 66"/>
          <p:cNvSpPr>
            <a:spLocks noChangeArrowheads="1"/>
          </p:cNvSpPr>
          <p:nvPr/>
        </p:nvSpPr>
        <p:spPr bwMode="auto">
          <a:xfrm>
            <a:off x="3375025" y="5462588"/>
            <a:ext cx="787400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6207" name="Rectangle 67"/>
          <p:cNvSpPr>
            <a:spLocks noChangeArrowheads="1"/>
          </p:cNvSpPr>
          <p:nvPr/>
        </p:nvSpPr>
        <p:spPr bwMode="auto">
          <a:xfrm>
            <a:off x="3416300" y="4983163"/>
            <a:ext cx="96996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EXPAND</a:t>
            </a:r>
            <a:endParaRPr lang="en-GB" altLang="en-US" sz="1800"/>
          </a:p>
        </p:txBody>
      </p:sp>
      <p:sp>
        <p:nvSpPr>
          <p:cNvPr id="6208" name="Rectangle 68"/>
          <p:cNvSpPr>
            <a:spLocks noChangeArrowheads="1"/>
          </p:cNvSpPr>
          <p:nvPr/>
        </p:nvSpPr>
        <p:spPr bwMode="auto">
          <a:xfrm>
            <a:off x="901700" y="4070350"/>
            <a:ext cx="11652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UNITED</a:t>
            </a:r>
            <a:endParaRPr lang="en-GB" altLang="en-US" sz="1800"/>
          </a:p>
        </p:txBody>
      </p:sp>
      <p:sp>
        <p:nvSpPr>
          <p:cNvPr id="6209" name="Rectangle 69"/>
          <p:cNvSpPr>
            <a:spLocks noChangeArrowheads="1"/>
          </p:cNvSpPr>
          <p:nvPr/>
        </p:nvSpPr>
        <p:spPr bwMode="auto">
          <a:xfrm>
            <a:off x="4344988" y="2036763"/>
            <a:ext cx="992187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6210" name="Rectangle 70"/>
          <p:cNvSpPr>
            <a:spLocks noChangeArrowheads="1"/>
          </p:cNvSpPr>
          <p:nvPr/>
        </p:nvSpPr>
        <p:spPr bwMode="auto">
          <a:xfrm>
            <a:off x="4406900" y="1863725"/>
            <a:ext cx="636588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WEB</a:t>
            </a:r>
            <a:endParaRPr lang="en-GB" altLang="en-US" sz="1800"/>
          </a:p>
        </p:txBody>
      </p:sp>
      <p:sp>
        <p:nvSpPr>
          <p:cNvPr id="6211" name="Rectangle 71"/>
          <p:cNvSpPr>
            <a:spLocks noChangeArrowheads="1"/>
          </p:cNvSpPr>
          <p:nvPr/>
        </p:nvSpPr>
        <p:spPr bwMode="auto">
          <a:xfrm>
            <a:off x="687388" y="2116138"/>
            <a:ext cx="1292225" cy="331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NETWORK</a:t>
            </a:r>
            <a:endParaRPr lang="en-GB" altLang="en-US" sz="1800"/>
          </a:p>
        </p:txBody>
      </p:sp>
      <p:sp>
        <p:nvSpPr>
          <p:cNvPr id="6212" name="Rectangle 72"/>
          <p:cNvSpPr>
            <a:spLocks noChangeArrowheads="1"/>
          </p:cNvSpPr>
          <p:nvPr/>
        </p:nvSpPr>
        <p:spPr bwMode="auto">
          <a:xfrm>
            <a:off x="2714625" y="3975100"/>
            <a:ext cx="990600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MIRROR</a:t>
            </a:r>
            <a:endParaRPr lang="en-GB" altLang="en-US" sz="1800"/>
          </a:p>
        </p:txBody>
      </p:sp>
      <p:sp>
        <p:nvSpPr>
          <p:cNvPr id="74" name="Rectangle 73"/>
          <p:cNvSpPr/>
          <p:nvPr/>
        </p:nvSpPr>
        <p:spPr>
          <a:xfrm>
            <a:off x="5029200" y="4551363"/>
            <a:ext cx="496888" cy="11906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BLOG</a:t>
            </a:r>
            <a:endParaRPr lang="en-GB" sz="1050" dirty="0">
              <a:latin typeface="+mn-lt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2697163" y="5011738"/>
            <a:ext cx="658812" cy="215900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FICTION</a:t>
            </a:r>
            <a:endParaRPr lang="en-GB" sz="1050" dirty="0">
              <a:latin typeface="+mn-lt"/>
              <a:cs typeface="+mn-cs"/>
            </a:endParaRPr>
          </a:p>
        </p:txBody>
      </p:sp>
      <p:sp>
        <p:nvSpPr>
          <p:cNvPr id="6215" name="TextBox 75"/>
          <p:cNvSpPr txBox="1">
            <a:spLocks noChangeArrowheads="1"/>
          </p:cNvSpPr>
          <p:nvPr/>
        </p:nvSpPr>
        <p:spPr bwMode="auto">
          <a:xfrm>
            <a:off x="5421313" y="5256213"/>
            <a:ext cx="5000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TEXT</a:t>
            </a:r>
          </a:p>
        </p:txBody>
      </p:sp>
      <p:sp>
        <p:nvSpPr>
          <p:cNvPr id="6216" name="TextBox 76"/>
          <p:cNvSpPr txBox="1">
            <a:spLocks noChangeArrowheads="1"/>
          </p:cNvSpPr>
          <p:nvPr/>
        </p:nvSpPr>
        <p:spPr bwMode="auto">
          <a:xfrm>
            <a:off x="3903663" y="5203825"/>
            <a:ext cx="606425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INTERNET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2593975" y="4672013"/>
            <a:ext cx="512763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DATA</a:t>
            </a:r>
          </a:p>
        </p:txBody>
      </p:sp>
      <p:sp>
        <p:nvSpPr>
          <p:cNvPr id="6218" name="TextBox 78"/>
          <p:cNvSpPr txBox="1">
            <a:spLocks noChangeArrowheads="1"/>
          </p:cNvSpPr>
          <p:nvPr/>
        </p:nvSpPr>
        <p:spPr bwMode="auto">
          <a:xfrm>
            <a:off x="2857500" y="4829175"/>
            <a:ext cx="3905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NO</a:t>
            </a:r>
          </a:p>
        </p:txBody>
      </p:sp>
      <p:sp>
        <p:nvSpPr>
          <p:cNvPr id="6219" name="Rectangle 79"/>
          <p:cNvSpPr>
            <a:spLocks noChangeArrowheads="1"/>
          </p:cNvSpPr>
          <p:nvPr/>
        </p:nvSpPr>
        <p:spPr bwMode="auto">
          <a:xfrm>
            <a:off x="2305050" y="5132388"/>
            <a:ext cx="928688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TELEVISION</a:t>
            </a:r>
            <a:endParaRPr lang="en-GB" altLang="en-US" sz="1400"/>
          </a:p>
        </p:txBody>
      </p:sp>
      <p:sp>
        <p:nvSpPr>
          <p:cNvPr id="6220" name="Rectangle 80"/>
          <p:cNvSpPr>
            <a:spLocks noChangeArrowheads="1"/>
          </p:cNvSpPr>
          <p:nvPr/>
        </p:nvSpPr>
        <p:spPr bwMode="auto">
          <a:xfrm>
            <a:off x="3640138" y="4016375"/>
            <a:ext cx="566737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TIME</a:t>
            </a:r>
            <a:endParaRPr lang="en-GB" altLang="en-US" sz="1400"/>
          </a:p>
        </p:txBody>
      </p:sp>
      <p:sp>
        <p:nvSpPr>
          <p:cNvPr id="6221" name="TextBox 81"/>
          <p:cNvSpPr txBox="1">
            <a:spLocks noChangeArrowheads="1"/>
          </p:cNvSpPr>
          <p:nvPr/>
        </p:nvSpPr>
        <p:spPr bwMode="auto">
          <a:xfrm>
            <a:off x="7669213" y="2271713"/>
            <a:ext cx="1003300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000" b="1"/>
              <a:t>WORLD</a:t>
            </a:r>
          </a:p>
        </p:txBody>
      </p:sp>
      <p:sp>
        <p:nvSpPr>
          <p:cNvPr id="6222" name="TextBox 82"/>
          <p:cNvSpPr txBox="1">
            <a:spLocks noChangeArrowheads="1"/>
          </p:cNvSpPr>
          <p:nvPr/>
        </p:nvSpPr>
        <p:spPr bwMode="auto">
          <a:xfrm>
            <a:off x="5467350" y="4405313"/>
            <a:ext cx="736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CLOCK</a:t>
            </a:r>
          </a:p>
        </p:txBody>
      </p:sp>
      <p:sp>
        <p:nvSpPr>
          <p:cNvPr id="6223" name="TextBox 83"/>
          <p:cNvSpPr txBox="1">
            <a:spLocks noChangeArrowheads="1"/>
          </p:cNvSpPr>
          <p:nvPr/>
        </p:nvSpPr>
        <p:spPr bwMode="auto">
          <a:xfrm>
            <a:off x="4684713" y="5464175"/>
            <a:ext cx="650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DIGITAL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6424613" y="5278438"/>
            <a:ext cx="660400" cy="2174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ADVERT</a:t>
            </a:r>
          </a:p>
        </p:txBody>
      </p:sp>
      <p:sp>
        <p:nvSpPr>
          <p:cNvPr id="6225" name="TextBox 85"/>
          <p:cNvSpPr txBox="1">
            <a:spLocks noChangeArrowheads="1"/>
          </p:cNvSpPr>
          <p:nvPr/>
        </p:nvSpPr>
        <p:spPr bwMode="auto">
          <a:xfrm>
            <a:off x="6261100" y="5014913"/>
            <a:ext cx="646113" cy="277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SMART</a:t>
            </a:r>
          </a:p>
        </p:txBody>
      </p:sp>
      <p:sp>
        <p:nvSpPr>
          <p:cNvPr id="6226" name="TextBox 86"/>
          <p:cNvSpPr txBox="1">
            <a:spLocks noChangeArrowheads="1"/>
          </p:cNvSpPr>
          <p:nvPr/>
        </p:nvSpPr>
        <p:spPr bwMode="auto">
          <a:xfrm>
            <a:off x="5461000" y="3662363"/>
            <a:ext cx="87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PHONE</a:t>
            </a:r>
          </a:p>
        </p:txBody>
      </p:sp>
      <p:sp>
        <p:nvSpPr>
          <p:cNvPr id="6227" name="TextBox 87"/>
          <p:cNvSpPr txBox="1">
            <a:spLocks noChangeArrowheads="1"/>
          </p:cNvSpPr>
          <p:nvPr/>
        </p:nvSpPr>
        <p:spPr bwMode="auto">
          <a:xfrm>
            <a:off x="5295900" y="4656138"/>
            <a:ext cx="1319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EDUCATION</a:t>
            </a:r>
            <a:endParaRPr lang="en-GB" altLang="en-US" sz="1400" b="1"/>
          </a:p>
        </p:txBody>
      </p:sp>
      <p:sp>
        <p:nvSpPr>
          <p:cNvPr id="6228" name="TextBox 88"/>
          <p:cNvSpPr txBox="1">
            <a:spLocks noChangeArrowheads="1"/>
          </p:cNvSpPr>
          <p:nvPr/>
        </p:nvSpPr>
        <p:spPr bwMode="auto">
          <a:xfrm>
            <a:off x="5424488" y="1458913"/>
            <a:ext cx="8969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TALENT</a:t>
            </a:r>
          </a:p>
        </p:txBody>
      </p:sp>
      <p:sp>
        <p:nvSpPr>
          <p:cNvPr id="6229" name="TextBox 89"/>
          <p:cNvSpPr txBox="1">
            <a:spLocks noChangeArrowheads="1"/>
          </p:cNvSpPr>
          <p:nvPr/>
        </p:nvSpPr>
        <p:spPr bwMode="auto">
          <a:xfrm>
            <a:off x="2012950" y="4095750"/>
            <a:ext cx="7969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PHONE</a:t>
            </a:r>
          </a:p>
        </p:txBody>
      </p:sp>
      <p:sp>
        <p:nvSpPr>
          <p:cNvPr id="6230" name="TextBox 90"/>
          <p:cNvSpPr txBox="1">
            <a:spLocks noChangeArrowheads="1"/>
          </p:cNvSpPr>
          <p:nvPr/>
        </p:nvSpPr>
        <p:spPr bwMode="auto">
          <a:xfrm>
            <a:off x="2813050" y="1460500"/>
            <a:ext cx="587375" cy="261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MEDIA</a:t>
            </a:r>
          </a:p>
        </p:txBody>
      </p:sp>
      <p:sp>
        <p:nvSpPr>
          <p:cNvPr id="6231" name="TextBox 91"/>
          <p:cNvSpPr txBox="1">
            <a:spLocks noChangeArrowheads="1"/>
          </p:cNvSpPr>
          <p:nvPr/>
        </p:nvSpPr>
        <p:spPr bwMode="auto">
          <a:xfrm>
            <a:off x="4732338" y="1171575"/>
            <a:ext cx="461962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CLOCK</a:t>
            </a:r>
          </a:p>
        </p:txBody>
      </p:sp>
      <p:sp>
        <p:nvSpPr>
          <p:cNvPr id="6232" name="TextBox 92"/>
          <p:cNvSpPr txBox="1">
            <a:spLocks noChangeArrowheads="1"/>
          </p:cNvSpPr>
          <p:nvPr/>
        </p:nvSpPr>
        <p:spPr bwMode="auto">
          <a:xfrm>
            <a:off x="3821113" y="1217613"/>
            <a:ext cx="4095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YES</a:t>
            </a:r>
          </a:p>
        </p:txBody>
      </p:sp>
      <p:sp>
        <p:nvSpPr>
          <p:cNvPr id="6233" name="TextBox 93"/>
          <p:cNvSpPr txBox="1">
            <a:spLocks noChangeArrowheads="1"/>
          </p:cNvSpPr>
          <p:nvPr/>
        </p:nvSpPr>
        <p:spPr bwMode="auto">
          <a:xfrm>
            <a:off x="2428875" y="1246188"/>
            <a:ext cx="4254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NO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343650" y="1530350"/>
            <a:ext cx="628650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TOWER</a:t>
            </a:r>
          </a:p>
        </p:txBody>
      </p:sp>
      <p:sp>
        <p:nvSpPr>
          <p:cNvPr id="6235" name="Rectangle 95"/>
          <p:cNvSpPr>
            <a:spLocks noChangeArrowheads="1"/>
          </p:cNvSpPr>
          <p:nvPr/>
        </p:nvSpPr>
        <p:spPr bwMode="auto">
          <a:xfrm>
            <a:off x="4316413" y="1052513"/>
            <a:ext cx="647700" cy="261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FACT</a:t>
            </a:r>
            <a:endParaRPr lang="en-GB" altLang="en-US" sz="1100"/>
          </a:p>
        </p:txBody>
      </p:sp>
      <p:sp>
        <p:nvSpPr>
          <p:cNvPr id="6236" name="Rectangle 96"/>
          <p:cNvSpPr>
            <a:spLocks noChangeArrowheads="1"/>
          </p:cNvSpPr>
          <p:nvPr/>
        </p:nvSpPr>
        <p:spPr bwMode="auto">
          <a:xfrm>
            <a:off x="4765675" y="1460500"/>
            <a:ext cx="684213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/>
              <a:t>NETWORK</a:t>
            </a:r>
            <a:endParaRPr lang="en-GB" altLang="en-US" sz="900"/>
          </a:p>
        </p:txBody>
      </p:sp>
      <p:sp>
        <p:nvSpPr>
          <p:cNvPr id="6237" name="Rectangle 97"/>
          <p:cNvSpPr>
            <a:spLocks noChangeArrowheads="1"/>
          </p:cNvSpPr>
          <p:nvPr/>
        </p:nvSpPr>
        <p:spPr bwMode="auto">
          <a:xfrm>
            <a:off x="3270250" y="1276350"/>
            <a:ext cx="593725" cy="14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BLOG</a:t>
            </a:r>
            <a:endParaRPr lang="en-GB" altLang="en-US" sz="1400"/>
          </a:p>
        </p:txBody>
      </p:sp>
      <p:sp>
        <p:nvSpPr>
          <p:cNvPr id="6238" name="Rectangle 98"/>
          <p:cNvSpPr>
            <a:spLocks noChangeArrowheads="1"/>
          </p:cNvSpPr>
          <p:nvPr/>
        </p:nvSpPr>
        <p:spPr bwMode="auto">
          <a:xfrm>
            <a:off x="6862763" y="1765300"/>
            <a:ext cx="7874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6239" name="Rectangle 99"/>
          <p:cNvSpPr>
            <a:spLocks noChangeArrowheads="1"/>
          </p:cNvSpPr>
          <p:nvPr/>
        </p:nvSpPr>
        <p:spPr bwMode="auto">
          <a:xfrm>
            <a:off x="4308475" y="1230313"/>
            <a:ext cx="584200" cy="230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900" b="1"/>
              <a:t>EXPAND</a:t>
            </a:r>
            <a:endParaRPr lang="en-GB" altLang="en-US" sz="900"/>
          </a:p>
        </p:txBody>
      </p:sp>
      <p:sp>
        <p:nvSpPr>
          <p:cNvPr id="6240" name="TextBox 100"/>
          <p:cNvSpPr txBox="1">
            <a:spLocks noChangeArrowheads="1"/>
          </p:cNvSpPr>
          <p:nvPr/>
        </p:nvSpPr>
        <p:spPr bwMode="auto">
          <a:xfrm>
            <a:off x="2795588" y="1241425"/>
            <a:ext cx="500062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TEXT</a:t>
            </a:r>
          </a:p>
        </p:txBody>
      </p:sp>
      <p:sp>
        <p:nvSpPr>
          <p:cNvPr id="6241" name="TextBox 101"/>
          <p:cNvSpPr txBox="1">
            <a:spLocks noChangeArrowheads="1"/>
          </p:cNvSpPr>
          <p:nvPr/>
        </p:nvSpPr>
        <p:spPr bwMode="auto">
          <a:xfrm>
            <a:off x="5978525" y="1347788"/>
            <a:ext cx="606425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INTERNET</a:t>
            </a:r>
          </a:p>
        </p:txBody>
      </p:sp>
      <p:sp>
        <p:nvSpPr>
          <p:cNvPr id="6242" name="TextBox 102"/>
          <p:cNvSpPr txBox="1">
            <a:spLocks noChangeArrowheads="1"/>
          </p:cNvSpPr>
          <p:nvPr/>
        </p:nvSpPr>
        <p:spPr bwMode="auto">
          <a:xfrm>
            <a:off x="2058988" y="1449388"/>
            <a:ext cx="650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DIGITAL</a:t>
            </a:r>
          </a:p>
        </p:txBody>
      </p:sp>
      <p:sp>
        <p:nvSpPr>
          <p:cNvPr id="6243" name="TextBox 103"/>
          <p:cNvSpPr txBox="1">
            <a:spLocks noChangeArrowheads="1"/>
          </p:cNvSpPr>
          <p:nvPr/>
        </p:nvSpPr>
        <p:spPr bwMode="auto">
          <a:xfrm>
            <a:off x="5076825" y="1238250"/>
            <a:ext cx="1019175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INFORMATION</a:t>
            </a:r>
          </a:p>
        </p:txBody>
      </p:sp>
      <p:sp>
        <p:nvSpPr>
          <p:cNvPr id="6244" name="TextBox 104"/>
          <p:cNvSpPr txBox="1">
            <a:spLocks noChangeArrowheads="1"/>
          </p:cNvSpPr>
          <p:nvPr/>
        </p:nvSpPr>
        <p:spPr bwMode="auto">
          <a:xfrm>
            <a:off x="3443288" y="1052513"/>
            <a:ext cx="573087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000" b="1"/>
              <a:t>SECRET</a:t>
            </a:r>
          </a:p>
        </p:txBody>
      </p:sp>
      <p:sp>
        <p:nvSpPr>
          <p:cNvPr id="6245" name="TextBox 107"/>
          <p:cNvSpPr txBox="1">
            <a:spLocks noChangeArrowheads="1"/>
          </p:cNvSpPr>
          <p:nvPr/>
        </p:nvSpPr>
        <p:spPr bwMode="auto">
          <a:xfrm>
            <a:off x="7134225" y="1946275"/>
            <a:ext cx="747713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STUDY</a:t>
            </a:r>
          </a:p>
        </p:txBody>
      </p:sp>
      <p:sp>
        <p:nvSpPr>
          <p:cNvPr id="6246" name="TextBox 108"/>
          <p:cNvSpPr txBox="1">
            <a:spLocks noChangeArrowheads="1"/>
          </p:cNvSpPr>
          <p:nvPr/>
        </p:nvSpPr>
        <p:spPr bwMode="auto">
          <a:xfrm>
            <a:off x="7759700" y="2070100"/>
            <a:ext cx="1023938" cy="277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KNOWLEDGE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extBox 49"/>
          <p:cNvSpPr txBox="1"/>
          <p:nvPr/>
        </p:nvSpPr>
        <p:spPr>
          <a:xfrm>
            <a:off x="1663705" y="2875666"/>
            <a:ext cx="553998" cy="90460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400" b="1" dirty="0">
                <a:latin typeface="+mn-lt"/>
                <a:cs typeface="+mn-cs"/>
              </a:rPr>
              <a:t>VIDEO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435370" y="3414707"/>
            <a:ext cx="461665" cy="55880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TEXT</a:t>
            </a:r>
          </a:p>
        </p:txBody>
      </p:sp>
      <p:sp>
        <p:nvSpPr>
          <p:cNvPr id="8196" name="TextBox 4"/>
          <p:cNvSpPr txBox="1">
            <a:spLocks noChangeArrowheads="1"/>
          </p:cNvSpPr>
          <p:nvPr/>
        </p:nvSpPr>
        <p:spPr bwMode="auto">
          <a:xfrm>
            <a:off x="2947988" y="3598863"/>
            <a:ext cx="1131887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RISK</a:t>
            </a:r>
          </a:p>
        </p:txBody>
      </p:sp>
      <p:sp>
        <p:nvSpPr>
          <p:cNvPr id="8197" name="TextBox 5"/>
          <p:cNvSpPr txBox="1">
            <a:spLocks noChangeArrowheads="1"/>
          </p:cNvSpPr>
          <p:nvPr/>
        </p:nvSpPr>
        <p:spPr bwMode="auto">
          <a:xfrm>
            <a:off x="2238375" y="1187450"/>
            <a:ext cx="1174750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APPLICATION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854420" y="5264063"/>
            <a:ext cx="461665" cy="695062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SPEED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215711" y="3755493"/>
            <a:ext cx="461665" cy="1039708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INTERNET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80962" y="1985162"/>
            <a:ext cx="260597" cy="648331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DATA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7525" y="1453288"/>
            <a:ext cx="800219" cy="322723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latin typeface="+mn-lt"/>
                <a:cs typeface="+mn-cs"/>
              </a:rPr>
              <a:t>INFORMATION</a:t>
            </a:r>
          </a:p>
        </p:txBody>
      </p:sp>
      <p:sp>
        <p:nvSpPr>
          <p:cNvPr id="8202" name="TextBox 10"/>
          <p:cNvSpPr txBox="1">
            <a:spLocks noChangeArrowheads="1"/>
          </p:cNvSpPr>
          <p:nvPr/>
        </p:nvSpPr>
        <p:spPr bwMode="auto">
          <a:xfrm>
            <a:off x="1697038" y="1454150"/>
            <a:ext cx="2411412" cy="33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4000" b="1"/>
              <a:t>CONSUME</a:t>
            </a:r>
          </a:p>
        </p:txBody>
      </p:sp>
      <p:sp>
        <p:nvSpPr>
          <p:cNvPr id="8203" name="TextBox 11"/>
          <p:cNvSpPr txBox="1">
            <a:spLocks noChangeArrowheads="1"/>
          </p:cNvSpPr>
          <p:nvPr/>
        </p:nvSpPr>
        <p:spPr bwMode="auto">
          <a:xfrm>
            <a:off x="5010150" y="3722688"/>
            <a:ext cx="11144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BUSINESS</a:t>
            </a:r>
          </a:p>
        </p:txBody>
      </p:sp>
      <p:sp>
        <p:nvSpPr>
          <p:cNvPr id="8204" name="TextBox 12"/>
          <p:cNvSpPr txBox="1">
            <a:spLocks noChangeArrowheads="1"/>
          </p:cNvSpPr>
          <p:nvPr/>
        </p:nvSpPr>
        <p:spPr bwMode="auto">
          <a:xfrm>
            <a:off x="5395913" y="1589088"/>
            <a:ext cx="963612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CAPITAL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080479" y="2925795"/>
            <a:ext cx="400110" cy="885948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latin typeface="+mn-lt"/>
                <a:cs typeface="+mn-cs"/>
              </a:rPr>
              <a:t>RESOURCE</a:t>
            </a:r>
          </a:p>
        </p:txBody>
      </p:sp>
      <p:sp>
        <p:nvSpPr>
          <p:cNvPr id="8206" name="TextBox 14"/>
          <p:cNvSpPr txBox="1">
            <a:spLocks noChangeArrowheads="1"/>
          </p:cNvSpPr>
          <p:nvPr/>
        </p:nvSpPr>
        <p:spPr bwMode="auto">
          <a:xfrm>
            <a:off x="6284913" y="5030788"/>
            <a:ext cx="99695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VIDEO</a:t>
            </a:r>
          </a:p>
        </p:txBody>
      </p:sp>
      <p:sp>
        <p:nvSpPr>
          <p:cNvPr id="8207" name="TextBox 15"/>
          <p:cNvSpPr txBox="1">
            <a:spLocks noChangeArrowheads="1"/>
          </p:cNvSpPr>
          <p:nvPr/>
        </p:nvSpPr>
        <p:spPr bwMode="auto">
          <a:xfrm>
            <a:off x="2616200" y="4637088"/>
            <a:ext cx="844550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MEDIA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646870" y="4345098"/>
            <a:ext cx="461665" cy="116929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ECONOMIC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777758" y="4144174"/>
            <a:ext cx="400110" cy="720582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latin typeface="+mn-lt"/>
                <a:cs typeface="+mn-cs"/>
              </a:rPr>
              <a:t>DIVERSE</a:t>
            </a:r>
          </a:p>
        </p:txBody>
      </p:sp>
      <p:sp>
        <p:nvSpPr>
          <p:cNvPr id="8210" name="TextBox 21"/>
          <p:cNvSpPr txBox="1">
            <a:spLocks noChangeArrowheads="1"/>
          </p:cNvSpPr>
          <p:nvPr/>
        </p:nvSpPr>
        <p:spPr bwMode="auto">
          <a:xfrm>
            <a:off x="3014663" y="3322638"/>
            <a:ext cx="5238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YES</a:t>
            </a:r>
          </a:p>
        </p:txBody>
      </p:sp>
      <p:sp>
        <p:nvSpPr>
          <p:cNvPr id="8211" name="TextBox 22"/>
          <p:cNvSpPr txBox="1">
            <a:spLocks noChangeArrowheads="1"/>
          </p:cNvSpPr>
          <p:nvPr/>
        </p:nvSpPr>
        <p:spPr bwMode="auto">
          <a:xfrm>
            <a:off x="2135188" y="3876675"/>
            <a:ext cx="4921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NO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372996" y="3270444"/>
            <a:ext cx="461665" cy="1049326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TRAINING</a:t>
            </a:r>
          </a:p>
        </p:txBody>
      </p:sp>
      <p:sp>
        <p:nvSpPr>
          <p:cNvPr id="8213" name="TextBox 24"/>
          <p:cNvSpPr txBox="1">
            <a:spLocks noChangeArrowheads="1"/>
          </p:cNvSpPr>
          <p:nvPr/>
        </p:nvSpPr>
        <p:spPr bwMode="auto">
          <a:xfrm>
            <a:off x="6372225" y="2941638"/>
            <a:ext cx="896938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TOWER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13026" y="3328127"/>
            <a:ext cx="346249" cy="874598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COMMERCIAL</a:t>
            </a:r>
          </a:p>
        </p:txBody>
      </p:sp>
      <p:sp>
        <p:nvSpPr>
          <p:cNvPr id="8215" name="Rectangle 1"/>
          <p:cNvSpPr>
            <a:spLocks noChangeArrowheads="1"/>
          </p:cNvSpPr>
          <p:nvPr/>
        </p:nvSpPr>
        <p:spPr bwMode="auto">
          <a:xfrm>
            <a:off x="1135063" y="1044575"/>
            <a:ext cx="677862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LEAD</a:t>
            </a:r>
            <a:endParaRPr lang="en-GB" altLang="en-US" sz="1800"/>
          </a:p>
        </p:txBody>
      </p:sp>
      <p:sp>
        <p:nvSpPr>
          <p:cNvPr id="3" name="Rectangle 2"/>
          <p:cNvSpPr/>
          <p:nvPr/>
        </p:nvSpPr>
        <p:spPr>
          <a:xfrm>
            <a:off x="3959257" y="3718709"/>
            <a:ext cx="461665" cy="906145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FOLLOW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8217" name="Rectangle 26"/>
          <p:cNvSpPr>
            <a:spLocks noChangeArrowheads="1"/>
          </p:cNvSpPr>
          <p:nvPr/>
        </p:nvSpPr>
        <p:spPr bwMode="auto">
          <a:xfrm>
            <a:off x="7559675" y="5878513"/>
            <a:ext cx="91122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DESIGN</a:t>
            </a:r>
            <a:endParaRPr lang="en-GB" altLang="en-US" sz="1800"/>
          </a:p>
        </p:txBody>
      </p:sp>
      <p:sp>
        <p:nvSpPr>
          <p:cNvPr id="8218" name="Rectangle 27"/>
          <p:cNvSpPr>
            <a:spLocks noChangeArrowheads="1"/>
          </p:cNvSpPr>
          <p:nvPr/>
        </p:nvSpPr>
        <p:spPr bwMode="auto">
          <a:xfrm>
            <a:off x="6940550" y="3159125"/>
            <a:ext cx="10985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IMPROVE</a:t>
            </a:r>
            <a:endParaRPr lang="en-GB" altLang="en-US" sz="1800"/>
          </a:p>
        </p:txBody>
      </p:sp>
      <p:sp>
        <p:nvSpPr>
          <p:cNvPr id="8219" name="Rectangle 28"/>
          <p:cNvSpPr>
            <a:spLocks noChangeArrowheads="1"/>
          </p:cNvSpPr>
          <p:nvPr/>
        </p:nvSpPr>
        <p:spPr bwMode="auto">
          <a:xfrm>
            <a:off x="5194300" y="1370013"/>
            <a:ext cx="6477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FACT</a:t>
            </a:r>
            <a:endParaRPr lang="en-GB" altLang="en-US" sz="1800"/>
          </a:p>
        </p:txBody>
      </p:sp>
      <p:sp>
        <p:nvSpPr>
          <p:cNvPr id="30" name="Rectangle 29"/>
          <p:cNvSpPr/>
          <p:nvPr/>
        </p:nvSpPr>
        <p:spPr>
          <a:xfrm>
            <a:off x="961770" y="1855102"/>
            <a:ext cx="400110" cy="694357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latin typeface="+mn-lt"/>
                <a:cs typeface="+mn-cs"/>
              </a:rPr>
              <a:t>FICTION</a:t>
            </a:r>
            <a:endParaRPr lang="en-GB" sz="1400" dirty="0">
              <a:latin typeface="+mn-lt"/>
              <a:cs typeface="+mn-cs"/>
            </a:endParaRPr>
          </a:p>
        </p:txBody>
      </p:sp>
      <p:sp>
        <p:nvSpPr>
          <p:cNvPr id="8221" name="Rectangle 30"/>
          <p:cNvSpPr>
            <a:spLocks noChangeArrowheads="1"/>
          </p:cNvSpPr>
          <p:nvPr/>
        </p:nvSpPr>
        <p:spPr bwMode="auto">
          <a:xfrm>
            <a:off x="4052888" y="1546225"/>
            <a:ext cx="14033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EXPAND</a:t>
            </a:r>
            <a:endParaRPr lang="en-GB" altLang="en-US" sz="2800"/>
          </a:p>
        </p:txBody>
      </p:sp>
      <p:sp>
        <p:nvSpPr>
          <p:cNvPr id="8222" name="Rectangle 31"/>
          <p:cNvSpPr>
            <a:spLocks noChangeArrowheads="1"/>
          </p:cNvSpPr>
          <p:nvPr/>
        </p:nvSpPr>
        <p:spPr bwMode="auto">
          <a:xfrm>
            <a:off x="3843338" y="2655888"/>
            <a:ext cx="1330325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UNITED</a:t>
            </a:r>
            <a:endParaRPr lang="en-GB" altLang="en-US" sz="2800"/>
          </a:p>
        </p:txBody>
      </p:sp>
      <p:sp>
        <p:nvSpPr>
          <p:cNvPr id="8223" name="Rectangle 32"/>
          <p:cNvSpPr>
            <a:spLocks noChangeArrowheads="1"/>
          </p:cNvSpPr>
          <p:nvPr/>
        </p:nvSpPr>
        <p:spPr bwMode="auto">
          <a:xfrm>
            <a:off x="6010275" y="5346700"/>
            <a:ext cx="993775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ENGAGE</a:t>
            </a:r>
            <a:endParaRPr lang="en-GB" altLang="en-US" sz="1800"/>
          </a:p>
        </p:txBody>
      </p:sp>
      <p:sp>
        <p:nvSpPr>
          <p:cNvPr id="34" name="Rectangle 33"/>
          <p:cNvSpPr/>
          <p:nvPr/>
        </p:nvSpPr>
        <p:spPr>
          <a:xfrm>
            <a:off x="6324016" y="3371179"/>
            <a:ext cx="461665" cy="544380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WEB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8225" name="Rectangle 34"/>
          <p:cNvSpPr>
            <a:spLocks noChangeArrowheads="1"/>
          </p:cNvSpPr>
          <p:nvPr/>
        </p:nvSpPr>
        <p:spPr bwMode="auto">
          <a:xfrm>
            <a:off x="5768975" y="3938588"/>
            <a:ext cx="1182688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NETWORK</a:t>
            </a:r>
            <a:endParaRPr lang="en-GB" altLang="en-US" sz="1800"/>
          </a:p>
        </p:txBody>
      </p:sp>
      <p:sp>
        <p:nvSpPr>
          <p:cNvPr id="8226" name="Rectangle 35"/>
          <p:cNvSpPr>
            <a:spLocks noChangeArrowheads="1"/>
          </p:cNvSpPr>
          <p:nvPr/>
        </p:nvSpPr>
        <p:spPr bwMode="auto">
          <a:xfrm>
            <a:off x="2620963" y="4256088"/>
            <a:ext cx="86995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SOCIAL</a:t>
            </a:r>
            <a:endParaRPr lang="en-GB" altLang="en-US" sz="1800"/>
          </a:p>
        </p:txBody>
      </p:sp>
      <p:sp>
        <p:nvSpPr>
          <p:cNvPr id="8227" name="Rectangle 36"/>
          <p:cNvSpPr>
            <a:spLocks noChangeArrowheads="1"/>
          </p:cNvSpPr>
          <p:nvPr/>
        </p:nvSpPr>
        <p:spPr bwMode="auto">
          <a:xfrm>
            <a:off x="5318125" y="5181600"/>
            <a:ext cx="989013" cy="17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MIRROR</a:t>
            </a:r>
            <a:endParaRPr lang="en-GB" altLang="en-US" sz="1800"/>
          </a:p>
        </p:txBody>
      </p:sp>
      <p:sp>
        <p:nvSpPr>
          <p:cNvPr id="8228" name="Rectangle 37"/>
          <p:cNvSpPr>
            <a:spLocks noChangeArrowheads="1"/>
          </p:cNvSpPr>
          <p:nvPr/>
        </p:nvSpPr>
        <p:spPr bwMode="auto">
          <a:xfrm>
            <a:off x="5099050" y="1214438"/>
            <a:ext cx="593725" cy="144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BLOG</a:t>
            </a:r>
            <a:endParaRPr lang="en-GB" altLang="en-US" sz="1400"/>
          </a:p>
        </p:txBody>
      </p:sp>
      <p:sp>
        <p:nvSpPr>
          <p:cNvPr id="39" name="TextBox 38"/>
          <p:cNvSpPr txBox="1"/>
          <p:nvPr/>
        </p:nvSpPr>
        <p:spPr>
          <a:xfrm>
            <a:off x="5111172" y="2443146"/>
            <a:ext cx="400110" cy="456215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latin typeface="+mn-lt"/>
                <a:cs typeface="+mn-cs"/>
              </a:rPr>
              <a:t>TEXT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951508" y="4550955"/>
            <a:ext cx="615553" cy="75758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latin typeface="+mn-lt"/>
                <a:cs typeface="+mn-cs"/>
              </a:rPr>
              <a:t>RISK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5837238" y="1301750"/>
            <a:ext cx="973137" cy="261938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APPLICATION</a:t>
            </a:r>
            <a:endParaRPr lang="en-GB" sz="1400" b="1" dirty="0">
              <a:latin typeface="+mn-lt"/>
              <a:cs typeface="+mn-cs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96961" y="3587558"/>
            <a:ext cx="346249" cy="44499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SPEED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5371090" y="1985162"/>
            <a:ext cx="430887" cy="93230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latin typeface="+mn-lt"/>
                <a:cs typeface="+mn-cs"/>
              </a:rPr>
              <a:t>INTERNET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2233252" y="4202725"/>
            <a:ext cx="492443" cy="645626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latin typeface="+mn-lt"/>
                <a:cs typeface="+mn-cs"/>
              </a:rPr>
              <a:t>DATA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4403974" y="3694111"/>
            <a:ext cx="800219" cy="163974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4000" b="1" dirty="0">
                <a:latin typeface="+mn-lt"/>
                <a:cs typeface="+mn-cs"/>
              </a:rPr>
              <a:t>SECRET</a:t>
            </a:r>
          </a:p>
        </p:txBody>
      </p:sp>
      <p:sp>
        <p:nvSpPr>
          <p:cNvPr id="8236" name="TextBox 45"/>
          <p:cNvSpPr txBox="1">
            <a:spLocks noChangeArrowheads="1"/>
          </p:cNvSpPr>
          <p:nvPr/>
        </p:nvSpPr>
        <p:spPr bwMode="auto">
          <a:xfrm>
            <a:off x="7497763" y="5502275"/>
            <a:ext cx="152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CONSUME</a:t>
            </a:r>
            <a:endParaRPr lang="en-GB" altLang="en-US" sz="4000" b="1"/>
          </a:p>
        </p:txBody>
      </p:sp>
      <p:sp>
        <p:nvSpPr>
          <p:cNvPr id="8237" name="TextBox 46"/>
          <p:cNvSpPr txBox="1">
            <a:spLocks noChangeArrowheads="1"/>
          </p:cNvSpPr>
          <p:nvPr/>
        </p:nvSpPr>
        <p:spPr bwMode="auto">
          <a:xfrm>
            <a:off x="7527925" y="5064125"/>
            <a:ext cx="163512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BUSINESS</a:t>
            </a:r>
          </a:p>
        </p:txBody>
      </p:sp>
      <p:sp>
        <p:nvSpPr>
          <p:cNvPr id="8238" name="TextBox 47"/>
          <p:cNvSpPr txBox="1">
            <a:spLocks noChangeArrowheads="1"/>
          </p:cNvSpPr>
          <p:nvPr/>
        </p:nvSpPr>
        <p:spPr bwMode="auto">
          <a:xfrm>
            <a:off x="7527925" y="5341938"/>
            <a:ext cx="9636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CAPITAL</a:t>
            </a:r>
          </a:p>
        </p:txBody>
      </p:sp>
      <p:sp>
        <p:nvSpPr>
          <p:cNvPr id="8239" name="TextBox 48"/>
          <p:cNvSpPr txBox="1">
            <a:spLocks noChangeArrowheads="1"/>
          </p:cNvSpPr>
          <p:nvPr/>
        </p:nvSpPr>
        <p:spPr bwMode="auto">
          <a:xfrm>
            <a:off x="3490913" y="1058863"/>
            <a:ext cx="977900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RESOURCE</a:t>
            </a:r>
          </a:p>
        </p:txBody>
      </p:sp>
      <p:sp>
        <p:nvSpPr>
          <p:cNvPr id="8240" name="TextBox 50"/>
          <p:cNvSpPr txBox="1">
            <a:spLocks noChangeArrowheads="1"/>
          </p:cNvSpPr>
          <p:nvPr/>
        </p:nvSpPr>
        <p:spPr bwMode="auto">
          <a:xfrm>
            <a:off x="4014788" y="1296988"/>
            <a:ext cx="121285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MEDIA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3367294" y="4591333"/>
            <a:ext cx="461665" cy="116929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ECONOMIC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1008790" y="3207042"/>
            <a:ext cx="369332" cy="63107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latin typeface="+mn-lt"/>
                <a:cs typeface="+mn-cs"/>
              </a:rPr>
              <a:t>DIVERSE</a:t>
            </a:r>
            <a:endParaRPr lang="en-GB" sz="2800" b="1" dirty="0">
              <a:latin typeface="+mn-lt"/>
              <a:cs typeface="+mn-cs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661664" y="3930748"/>
            <a:ext cx="461665" cy="431528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YES</a:t>
            </a:r>
          </a:p>
        </p:txBody>
      </p:sp>
      <p:sp>
        <p:nvSpPr>
          <p:cNvPr id="58" name="TextBox 57"/>
          <p:cNvSpPr txBox="1"/>
          <p:nvPr/>
        </p:nvSpPr>
        <p:spPr>
          <a:xfrm>
            <a:off x="3094916" y="3958559"/>
            <a:ext cx="400110" cy="33278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latin typeface="+mn-lt"/>
                <a:cs typeface="+mn-cs"/>
              </a:rPr>
              <a:t>NO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684451" y="4132660"/>
            <a:ext cx="461665" cy="1049326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TRAINING</a:t>
            </a:r>
            <a:endParaRPr lang="en-GB" sz="1400" b="1" dirty="0">
              <a:latin typeface="+mn-lt"/>
              <a:cs typeface="+mn-cs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4489843" y="1843784"/>
            <a:ext cx="461665" cy="804644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TOWER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74912" y="5021021"/>
            <a:ext cx="461665" cy="1432315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COMMERCIAL</a:t>
            </a:r>
          </a:p>
        </p:txBody>
      </p:sp>
      <p:sp>
        <p:nvSpPr>
          <p:cNvPr id="62" name="Rectangle 61"/>
          <p:cNvSpPr/>
          <p:nvPr/>
        </p:nvSpPr>
        <p:spPr>
          <a:xfrm>
            <a:off x="3360171" y="2621437"/>
            <a:ext cx="615553" cy="859018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latin typeface="+mn-lt"/>
                <a:cs typeface="+mn-cs"/>
              </a:rPr>
              <a:t>LEAD</a:t>
            </a:r>
            <a:endParaRPr lang="en-GB" sz="2800" dirty="0">
              <a:latin typeface="+mn-lt"/>
              <a:cs typeface="+mn-cs"/>
            </a:endParaRPr>
          </a:p>
        </p:txBody>
      </p:sp>
      <p:sp>
        <p:nvSpPr>
          <p:cNvPr id="8249" name="Rectangle 62"/>
          <p:cNvSpPr>
            <a:spLocks noChangeArrowheads="1"/>
          </p:cNvSpPr>
          <p:nvPr/>
        </p:nvSpPr>
        <p:spPr bwMode="auto">
          <a:xfrm>
            <a:off x="2041525" y="2647950"/>
            <a:ext cx="1450975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FOLLOW</a:t>
            </a:r>
            <a:endParaRPr lang="en-GB" altLang="en-US" sz="2800"/>
          </a:p>
        </p:txBody>
      </p:sp>
      <p:sp>
        <p:nvSpPr>
          <p:cNvPr id="8250" name="Rectangle 63"/>
          <p:cNvSpPr>
            <a:spLocks noChangeArrowheads="1"/>
          </p:cNvSpPr>
          <p:nvPr/>
        </p:nvSpPr>
        <p:spPr bwMode="auto">
          <a:xfrm>
            <a:off x="39688" y="1576388"/>
            <a:ext cx="1314450" cy="24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/>
              <a:t>DESIGN</a:t>
            </a:r>
            <a:endParaRPr lang="en-GB" altLang="en-US" sz="2800"/>
          </a:p>
        </p:txBody>
      </p:sp>
      <p:sp>
        <p:nvSpPr>
          <p:cNvPr id="65" name="Rectangle 64"/>
          <p:cNvSpPr/>
          <p:nvPr/>
        </p:nvSpPr>
        <p:spPr>
          <a:xfrm>
            <a:off x="5429354" y="3923507"/>
            <a:ext cx="461665" cy="1006238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IMPROVE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8252" name="Rectangle 65"/>
          <p:cNvSpPr>
            <a:spLocks noChangeArrowheads="1"/>
          </p:cNvSpPr>
          <p:nvPr/>
        </p:nvSpPr>
        <p:spPr bwMode="auto">
          <a:xfrm>
            <a:off x="3421063" y="1282700"/>
            <a:ext cx="647700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FACT</a:t>
            </a:r>
            <a:endParaRPr lang="en-GB" altLang="en-US" sz="1800"/>
          </a:p>
        </p:txBody>
      </p:sp>
      <p:sp>
        <p:nvSpPr>
          <p:cNvPr id="8253" name="Rectangle 66"/>
          <p:cNvSpPr>
            <a:spLocks noChangeArrowheads="1"/>
          </p:cNvSpPr>
          <p:nvPr/>
        </p:nvSpPr>
        <p:spPr bwMode="auto">
          <a:xfrm>
            <a:off x="7458075" y="4040188"/>
            <a:ext cx="785813" cy="14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FICTION</a:t>
            </a:r>
            <a:endParaRPr lang="en-GB" altLang="en-US" sz="1400"/>
          </a:p>
        </p:txBody>
      </p:sp>
      <p:sp>
        <p:nvSpPr>
          <p:cNvPr id="8254" name="Rectangle 67"/>
          <p:cNvSpPr>
            <a:spLocks noChangeArrowheads="1"/>
          </p:cNvSpPr>
          <p:nvPr/>
        </p:nvSpPr>
        <p:spPr bwMode="auto">
          <a:xfrm>
            <a:off x="6465888" y="2720975"/>
            <a:ext cx="969962" cy="171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EXPAND</a:t>
            </a:r>
            <a:endParaRPr lang="en-GB" altLang="en-US" sz="1800"/>
          </a:p>
        </p:txBody>
      </p:sp>
      <p:sp>
        <p:nvSpPr>
          <p:cNvPr id="8255" name="Rectangle 68"/>
          <p:cNvSpPr>
            <a:spLocks noChangeArrowheads="1"/>
          </p:cNvSpPr>
          <p:nvPr/>
        </p:nvSpPr>
        <p:spPr bwMode="auto">
          <a:xfrm>
            <a:off x="2430463" y="2936875"/>
            <a:ext cx="1166812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400" b="1"/>
              <a:t>UNITED</a:t>
            </a:r>
            <a:endParaRPr lang="en-GB" altLang="en-US" sz="1800"/>
          </a:p>
        </p:txBody>
      </p:sp>
      <p:sp>
        <p:nvSpPr>
          <p:cNvPr id="70" name="Rectangle 69"/>
          <p:cNvSpPr/>
          <p:nvPr/>
        </p:nvSpPr>
        <p:spPr>
          <a:xfrm>
            <a:off x="5757842" y="2025164"/>
            <a:ext cx="461665" cy="900631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ENGAGE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71" name="Rectangle 70"/>
          <p:cNvSpPr/>
          <p:nvPr/>
        </p:nvSpPr>
        <p:spPr>
          <a:xfrm>
            <a:off x="3744891" y="3105620"/>
            <a:ext cx="461665" cy="544380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WEB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6113630" y="1717397"/>
            <a:ext cx="492443" cy="1200072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latin typeface="+mn-lt"/>
                <a:cs typeface="+mn-cs"/>
              </a:rPr>
              <a:t>NETWORK</a:t>
            </a:r>
            <a:endParaRPr lang="en-GB" dirty="0">
              <a:latin typeface="+mn-lt"/>
              <a:cs typeface="+mn-cs"/>
            </a:endParaRPr>
          </a:p>
        </p:txBody>
      </p:sp>
      <p:sp>
        <p:nvSpPr>
          <p:cNvPr id="8259" name="Rectangle 72"/>
          <p:cNvSpPr>
            <a:spLocks noChangeArrowheads="1"/>
          </p:cNvSpPr>
          <p:nvPr/>
        </p:nvSpPr>
        <p:spPr bwMode="auto">
          <a:xfrm>
            <a:off x="2790825" y="4427538"/>
            <a:ext cx="989013" cy="173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MIRROR</a:t>
            </a:r>
            <a:endParaRPr lang="en-GB" altLang="en-US" sz="1800"/>
          </a:p>
        </p:txBody>
      </p:sp>
      <p:sp>
        <p:nvSpPr>
          <p:cNvPr id="74" name="Rectangle 73"/>
          <p:cNvSpPr/>
          <p:nvPr/>
        </p:nvSpPr>
        <p:spPr>
          <a:xfrm>
            <a:off x="3492500" y="893763"/>
            <a:ext cx="495300" cy="119062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BLOG</a:t>
            </a:r>
            <a:endParaRPr lang="en-GB" sz="1050" dirty="0">
              <a:latin typeface="+mn-lt"/>
              <a:cs typeface="+mn-cs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6297613" y="1568450"/>
            <a:ext cx="657225" cy="217488"/>
          </a:xfrm>
          <a:prstGeom prst="rect">
            <a:avLst/>
          </a:prstGeom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FICTION</a:t>
            </a:r>
            <a:endParaRPr lang="en-GB" sz="1050" dirty="0">
              <a:latin typeface="+mn-lt"/>
              <a:cs typeface="+mn-cs"/>
            </a:endParaRPr>
          </a:p>
        </p:txBody>
      </p:sp>
      <p:sp>
        <p:nvSpPr>
          <p:cNvPr id="8262" name="TextBox 75"/>
          <p:cNvSpPr txBox="1">
            <a:spLocks noChangeArrowheads="1"/>
          </p:cNvSpPr>
          <p:nvPr/>
        </p:nvSpPr>
        <p:spPr bwMode="auto">
          <a:xfrm>
            <a:off x="2470150" y="846138"/>
            <a:ext cx="500063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TEXT</a:t>
            </a:r>
          </a:p>
        </p:txBody>
      </p:sp>
      <p:sp>
        <p:nvSpPr>
          <p:cNvPr id="8263" name="TextBox 76"/>
          <p:cNvSpPr txBox="1">
            <a:spLocks noChangeArrowheads="1"/>
          </p:cNvSpPr>
          <p:nvPr/>
        </p:nvSpPr>
        <p:spPr bwMode="auto">
          <a:xfrm>
            <a:off x="2270125" y="552450"/>
            <a:ext cx="604838" cy="17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00" b="1"/>
              <a:t>INTERNET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838200" y="2484438"/>
            <a:ext cx="514350" cy="215900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DATA</a:t>
            </a:r>
          </a:p>
        </p:txBody>
      </p:sp>
      <p:sp>
        <p:nvSpPr>
          <p:cNvPr id="8265" name="TextBox 78"/>
          <p:cNvSpPr txBox="1">
            <a:spLocks noChangeArrowheads="1"/>
          </p:cNvSpPr>
          <p:nvPr/>
        </p:nvSpPr>
        <p:spPr bwMode="auto">
          <a:xfrm>
            <a:off x="2525713" y="1016000"/>
            <a:ext cx="388937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NO</a:t>
            </a:r>
          </a:p>
        </p:txBody>
      </p:sp>
      <p:sp>
        <p:nvSpPr>
          <p:cNvPr id="8266" name="Rectangle 79"/>
          <p:cNvSpPr>
            <a:spLocks noChangeArrowheads="1"/>
          </p:cNvSpPr>
          <p:nvPr/>
        </p:nvSpPr>
        <p:spPr bwMode="auto">
          <a:xfrm>
            <a:off x="404813" y="2674938"/>
            <a:ext cx="93027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TELEVISION</a:t>
            </a:r>
            <a:endParaRPr lang="en-GB" altLang="en-US" sz="1400"/>
          </a:p>
        </p:txBody>
      </p:sp>
      <p:sp>
        <p:nvSpPr>
          <p:cNvPr id="8267" name="Rectangle 80"/>
          <p:cNvSpPr>
            <a:spLocks noChangeArrowheads="1"/>
          </p:cNvSpPr>
          <p:nvPr/>
        </p:nvSpPr>
        <p:spPr bwMode="auto">
          <a:xfrm>
            <a:off x="7204075" y="2911475"/>
            <a:ext cx="566738" cy="25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400" b="1"/>
              <a:t>TIME</a:t>
            </a:r>
            <a:endParaRPr lang="en-GB" altLang="en-US" sz="1400"/>
          </a:p>
        </p:txBody>
      </p:sp>
      <p:sp>
        <p:nvSpPr>
          <p:cNvPr id="82" name="TextBox 81"/>
          <p:cNvSpPr txBox="1"/>
          <p:nvPr/>
        </p:nvSpPr>
        <p:spPr>
          <a:xfrm>
            <a:off x="6511199" y="1761324"/>
            <a:ext cx="492443" cy="909929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000" b="1" dirty="0">
                <a:latin typeface="+mn-lt"/>
                <a:cs typeface="+mn-cs"/>
              </a:rPr>
              <a:t>WORLD</a:t>
            </a:r>
          </a:p>
        </p:txBody>
      </p:sp>
      <p:sp>
        <p:nvSpPr>
          <p:cNvPr id="8269" name="TextBox 82"/>
          <p:cNvSpPr txBox="1">
            <a:spLocks noChangeArrowheads="1"/>
          </p:cNvSpPr>
          <p:nvPr/>
        </p:nvSpPr>
        <p:spPr bwMode="auto">
          <a:xfrm>
            <a:off x="2849563" y="930275"/>
            <a:ext cx="736600" cy="27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CLOCK</a:t>
            </a:r>
          </a:p>
        </p:txBody>
      </p:sp>
      <p:sp>
        <p:nvSpPr>
          <p:cNvPr id="8270" name="TextBox 83"/>
          <p:cNvSpPr txBox="1">
            <a:spLocks noChangeArrowheads="1"/>
          </p:cNvSpPr>
          <p:nvPr/>
        </p:nvSpPr>
        <p:spPr bwMode="auto">
          <a:xfrm>
            <a:off x="4421188" y="1058863"/>
            <a:ext cx="650875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100" b="1"/>
              <a:t>DIGITAL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7794625" y="3786188"/>
            <a:ext cx="660400" cy="217487"/>
          </a:xfrm>
          <a:prstGeom prst="rect">
            <a:avLst/>
          </a:prstGeom>
          <a:noFill/>
        </p:spPr>
        <p:txBody>
          <a:bodyPr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ADVERT</a:t>
            </a:r>
          </a:p>
        </p:txBody>
      </p:sp>
      <p:sp>
        <p:nvSpPr>
          <p:cNvPr id="8272" name="TextBox 85"/>
          <p:cNvSpPr txBox="1">
            <a:spLocks noChangeArrowheads="1"/>
          </p:cNvSpPr>
          <p:nvPr/>
        </p:nvSpPr>
        <p:spPr bwMode="auto">
          <a:xfrm>
            <a:off x="3975100" y="4751388"/>
            <a:ext cx="6477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200" b="1"/>
              <a:t>SMART</a:t>
            </a:r>
          </a:p>
        </p:txBody>
      </p:sp>
      <p:sp>
        <p:nvSpPr>
          <p:cNvPr id="8273" name="TextBox 86"/>
          <p:cNvSpPr txBox="1">
            <a:spLocks noChangeArrowheads="1"/>
          </p:cNvSpPr>
          <p:nvPr/>
        </p:nvSpPr>
        <p:spPr bwMode="auto">
          <a:xfrm>
            <a:off x="5416550" y="4881563"/>
            <a:ext cx="8731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PHONE</a:t>
            </a:r>
          </a:p>
        </p:txBody>
      </p:sp>
      <p:sp>
        <p:nvSpPr>
          <p:cNvPr id="8274" name="TextBox 87"/>
          <p:cNvSpPr txBox="1">
            <a:spLocks noChangeArrowheads="1"/>
          </p:cNvSpPr>
          <p:nvPr/>
        </p:nvSpPr>
        <p:spPr bwMode="auto">
          <a:xfrm>
            <a:off x="484188" y="1177925"/>
            <a:ext cx="13192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/>
              <a:t>EDUCATION</a:t>
            </a:r>
            <a:endParaRPr lang="en-GB" altLang="en-US" sz="1400" b="1"/>
          </a:p>
        </p:txBody>
      </p:sp>
      <p:sp>
        <p:nvSpPr>
          <p:cNvPr id="89" name="TextBox 88"/>
          <p:cNvSpPr txBox="1"/>
          <p:nvPr/>
        </p:nvSpPr>
        <p:spPr>
          <a:xfrm>
            <a:off x="4981040" y="3844743"/>
            <a:ext cx="461665" cy="80355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+mn-lt"/>
                <a:cs typeface="+mn-cs"/>
              </a:rPr>
              <a:t>TALENT</a:t>
            </a:r>
          </a:p>
        </p:txBody>
      </p:sp>
      <p:sp>
        <p:nvSpPr>
          <p:cNvPr id="8276" name="TextBox 89"/>
          <p:cNvSpPr txBox="1">
            <a:spLocks noChangeArrowheads="1"/>
          </p:cNvSpPr>
          <p:nvPr/>
        </p:nvSpPr>
        <p:spPr bwMode="auto">
          <a:xfrm>
            <a:off x="5381625" y="1706563"/>
            <a:ext cx="796925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/>
              <a:t>PHONE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4951508" y="1853564"/>
            <a:ext cx="353943" cy="49468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latin typeface="+mn-lt"/>
                <a:cs typeface="+mn-cs"/>
              </a:rPr>
              <a:t>MEDIA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6880470" y="2330929"/>
            <a:ext cx="307777" cy="36965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latin typeface="+mn-lt"/>
                <a:cs typeface="+mn-cs"/>
              </a:rPr>
              <a:t>CLOCK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352982" y="4618979"/>
            <a:ext cx="369332" cy="318485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latin typeface="+mn-lt"/>
                <a:cs typeface="+mn-cs"/>
              </a:rPr>
              <a:t>YES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707223" y="1816022"/>
            <a:ext cx="400110" cy="33278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latin typeface="+mn-lt"/>
                <a:cs typeface="+mn-cs"/>
              </a:rPr>
              <a:t>NO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269332" y="730934"/>
            <a:ext cx="346249" cy="51392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50" b="1" dirty="0">
                <a:latin typeface="+mn-lt"/>
                <a:cs typeface="+mn-cs"/>
              </a:rPr>
              <a:t>TOWER</a:t>
            </a:r>
          </a:p>
        </p:txBody>
      </p:sp>
      <p:sp>
        <p:nvSpPr>
          <p:cNvPr id="97" name="Rectangle 96"/>
          <p:cNvSpPr/>
          <p:nvPr/>
        </p:nvSpPr>
        <p:spPr>
          <a:xfrm>
            <a:off x="3413600" y="3894786"/>
            <a:ext cx="323165" cy="592470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latin typeface="+mn-lt"/>
                <a:cs typeface="+mn-cs"/>
              </a:rPr>
              <a:t>NETWORK</a:t>
            </a:r>
            <a:endParaRPr lang="en-GB" sz="900" dirty="0">
              <a:latin typeface="+mn-lt"/>
              <a:cs typeface="+mn-cs"/>
            </a:endParaRPr>
          </a:p>
        </p:txBody>
      </p:sp>
      <p:sp>
        <p:nvSpPr>
          <p:cNvPr id="98" name="Rectangle 97"/>
          <p:cNvSpPr/>
          <p:nvPr/>
        </p:nvSpPr>
        <p:spPr>
          <a:xfrm>
            <a:off x="1923828" y="3745356"/>
            <a:ext cx="400110" cy="501163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latin typeface="+mn-lt"/>
                <a:cs typeface="+mn-cs"/>
              </a:rPr>
              <a:t>BLOG</a:t>
            </a:r>
            <a:endParaRPr lang="en-GB" sz="1400" dirty="0">
              <a:latin typeface="+mn-lt"/>
              <a:cs typeface="+mn-cs"/>
            </a:endParaRPr>
          </a:p>
        </p:txBody>
      </p:sp>
      <p:sp>
        <p:nvSpPr>
          <p:cNvPr id="99" name="Rectangle 98"/>
          <p:cNvSpPr/>
          <p:nvPr/>
        </p:nvSpPr>
        <p:spPr>
          <a:xfrm>
            <a:off x="6638214" y="3117386"/>
            <a:ext cx="400110" cy="694357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b="1" dirty="0">
                <a:latin typeface="+mn-lt"/>
                <a:cs typeface="+mn-cs"/>
              </a:rPr>
              <a:t>FICTION</a:t>
            </a:r>
            <a:endParaRPr lang="en-GB" sz="1400" dirty="0">
              <a:latin typeface="+mn-lt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5149645" y="1872003"/>
            <a:ext cx="323165" cy="491481"/>
          </a:xfrm>
          <a:prstGeom prst="rect">
            <a:avLst/>
          </a:prstGeom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900" b="1" dirty="0">
                <a:latin typeface="+mn-lt"/>
                <a:cs typeface="+mn-cs"/>
              </a:rPr>
              <a:t>EXPAND</a:t>
            </a:r>
            <a:endParaRPr lang="en-GB" sz="900" dirty="0">
              <a:latin typeface="+mn-lt"/>
              <a:cs typeface="+mn-cs"/>
            </a:endParaRPr>
          </a:p>
        </p:txBody>
      </p:sp>
      <p:sp>
        <p:nvSpPr>
          <p:cNvPr id="101" name="TextBox 100"/>
          <p:cNvSpPr txBox="1"/>
          <p:nvPr/>
        </p:nvSpPr>
        <p:spPr>
          <a:xfrm>
            <a:off x="1711147" y="3784499"/>
            <a:ext cx="369332" cy="406522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latin typeface="+mn-lt"/>
                <a:cs typeface="+mn-cs"/>
              </a:rPr>
              <a:t>TEXT</a:t>
            </a:r>
          </a:p>
        </p:txBody>
      </p:sp>
      <p:sp>
        <p:nvSpPr>
          <p:cNvPr id="102" name="TextBox 101"/>
          <p:cNvSpPr txBox="1"/>
          <p:nvPr/>
        </p:nvSpPr>
        <p:spPr>
          <a:xfrm>
            <a:off x="506830" y="1853564"/>
            <a:ext cx="307777" cy="51392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800" b="1" dirty="0">
                <a:latin typeface="+mn-lt"/>
                <a:cs typeface="+mn-cs"/>
              </a:rPr>
              <a:t>INTERNET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1718842" y="2277651"/>
            <a:ext cx="353943" cy="558807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100" b="1" dirty="0">
                <a:latin typeface="+mn-lt"/>
                <a:cs typeface="+mn-cs"/>
              </a:rPr>
              <a:t>DIGITAL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2761229" y="3294775"/>
            <a:ext cx="338554" cy="887422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latin typeface="+mn-lt"/>
                <a:cs typeface="+mn-cs"/>
              </a:rPr>
              <a:t>INFORMATION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1754551" y="960830"/>
            <a:ext cx="338554" cy="481863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b="1" dirty="0">
                <a:latin typeface="+mn-lt"/>
                <a:cs typeface="+mn-cs"/>
              </a:rPr>
              <a:t>SECRET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874106" y="3532801"/>
            <a:ext cx="430887" cy="65550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600" b="1" dirty="0">
                <a:latin typeface="+mn-lt"/>
                <a:cs typeface="+mn-cs"/>
              </a:rPr>
              <a:t>STUDY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2003664" y="487606"/>
            <a:ext cx="369332" cy="932050"/>
          </a:xfrm>
          <a:prstGeom prst="rect">
            <a:avLst/>
          </a:prstGeom>
          <a:noFill/>
        </p:spPr>
        <p:txBody>
          <a:bodyPr vert="vert270" wrap="none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200" b="1" dirty="0">
                <a:latin typeface="+mn-lt"/>
                <a:cs typeface="+mn-cs"/>
              </a:rPr>
              <a:t>KNOWLEDGE</a:t>
            </a:r>
          </a:p>
        </p:txBody>
      </p:sp>
      <p:sp>
        <p:nvSpPr>
          <p:cNvPr id="8293" name="TextBox 105"/>
          <p:cNvSpPr txBox="1">
            <a:spLocks noChangeArrowheads="1"/>
          </p:cNvSpPr>
          <p:nvPr/>
        </p:nvSpPr>
        <p:spPr bwMode="auto">
          <a:xfrm>
            <a:off x="1725613" y="1830388"/>
            <a:ext cx="286385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800" b="1"/>
              <a:t>YOUR</a:t>
            </a:r>
          </a:p>
        </p:txBody>
      </p:sp>
      <p:sp>
        <p:nvSpPr>
          <p:cNvPr id="8294" name="TextBox 106"/>
          <p:cNvSpPr txBox="1">
            <a:spLocks noChangeArrowheads="1"/>
          </p:cNvSpPr>
          <p:nvPr/>
        </p:nvSpPr>
        <p:spPr bwMode="auto">
          <a:xfrm>
            <a:off x="4079875" y="2954338"/>
            <a:ext cx="2474913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800" b="1"/>
              <a:t>TEXT</a:t>
            </a:r>
          </a:p>
        </p:txBody>
      </p:sp>
      <p:sp>
        <p:nvSpPr>
          <p:cNvPr id="8295" name="TextBox 109"/>
          <p:cNvSpPr txBox="1">
            <a:spLocks noChangeArrowheads="1"/>
          </p:cNvSpPr>
          <p:nvPr/>
        </p:nvSpPr>
        <p:spPr bwMode="auto">
          <a:xfrm>
            <a:off x="6113463" y="4202113"/>
            <a:ext cx="2630487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8800" b="1"/>
              <a:t>HERE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latin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latin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latin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latin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latin typeface="Arial" panose="020B0604020202020204" pitchFamily="34" charset="0"/>
            </a:endParaRP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latin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latin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latin typeface="Arial" panose="020B0604020202020204" pitchFamily="34" charset="0"/>
              </a:rPr>
              <a:t>  </a:t>
            </a:r>
            <a:endParaRPr lang="en-US" altLang="en-US" sz="2000" b="1">
              <a:latin typeface="Arial" panose="020B0604020202020204" pitchFamily="34" charset="0"/>
            </a:endParaRP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654</Words>
  <Application>Microsoft Office PowerPoint</Application>
  <PresentationFormat>On-screen Show (4:3)</PresentationFormat>
  <Paragraphs>508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Calibri</vt:lpstr>
      <vt:lpstr>Arial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Jonty Pearce</cp:lastModifiedBy>
  <cp:revision>35</cp:revision>
  <dcterms:created xsi:type="dcterms:W3CDTF">2012-01-31T18:56:15Z</dcterms:created>
  <dcterms:modified xsi:type="dcterms:W3CDTF">2015-02-22T11:23:25Z</dcterms:modified>
</cp:coreProperties>
</file>