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9" r:id="rId2"/>
    <p:sldId id="273" r:id="rId3"/>
    <p:sldId id="280" r:id="rId4"/>
    <p:sldId id="267" r:id="rId5"/>
    <p:sldId id="261" r:id="rId6"/>
    <p:sldId id="278" r:id="rId7"/>
    <p:sldId id="260" r:id="rId8"/>
    <p:sldId id="276" r:id="rId9"/>
    <p:sldId id="264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C8900"/>
    <a:srgbClr val="FF21D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68" d="100"/>
          <a:sy n="68" d="100"/>
        </p:scale>
        <p:origin x="-1128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78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D914401-6BA5-4562-8554-FB40BCCA91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9F2FFE1-EAEE-4C6C-BC03-053C618041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9125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B47804D-3E8E-4FAA-82DD-826CD19D5E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24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78A07C-2B46-42E5-BB59-7933A99C102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389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38D52D-7B60-4899-AC2C-037D74FDE4F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434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B9C62C-3722-4789-8103-7B94A2962B1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307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A3E9AC-8109-4A56-AA68-AEC9677C1368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347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FF7CF2-3143-409E-8161-B398ACB882FC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340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9090CB-6EF7-4449-8BE5-42D3D4328A62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401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EA19E1-6A4C-46FA-AF2D-40980843838B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1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B99A6-DFCC-4DD8-AE20-4C8D1075E8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93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1855B-6590-4FF6-9CF1-BAA6F3AF27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245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436E9-7C20-4ADB-815E-4E9529B560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3038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244" y="249307"/>
            <a:ext cx="3985816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9854C-0205-4151-B8DE-F3CED174B1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670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E430D-EDB1-4C98-91E6-60615AD8BB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0740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262F9-FA0E-4B16-B698-9602C633BE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0636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681DB-A59C-4757-8736-AA11C1FFE9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0945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09204-E648-4DDF-A184-1D16AE807E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1133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16F62-9742-4217-8E5F-7190B0E2A8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690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6CC3B-5256-417E-A953-08973B1FCB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715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55CA0-921F-4029-8A58-205F09083E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3501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5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76F244-EA35-4667-8E38-CDD14D1F39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46171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CD891-2593-4919-85E5-D386BEE60D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2481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3212C-3B4F-46B9-BBB1-CFA535C8B9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25256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C7D05-3F39-4122-81FF-7706F23E42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86174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E47C5-8584-4853-A4FF-EC8C575BDD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38796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AA53F-394B-4AA4-BB95-051E40614B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01512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4AC39-8A14-4462-B231-230D437126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756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934"/>
            <a:ext cx="8229600" cy="1143000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  <a:lvl2pPr algn="ctr">
              <a:defRPr>
                <a:solidFill>
                  <a:srgbClr val="FFFFFF"/>
                </a:solidFill>
              </a:defRPr>
            </a:lvl2pPr>
            <a:lvl3pPr algn="ctr">
              <a:defRPr>
                <a:solidFill>
                  <a:srgbClr val="FFFFFF"/>
                </a:solidFill>
              </a:defRPr>
            </a:lvl3pPr>
            <a:lvl4pPr algn="ctr">
              <a:defRPr>
                <a:solidFill>
                  <a:srgbClr val="FFFFFF"/>
                </a:solidFill>
              </a:defRPr>
            </a:lvl4pPr>
            <a:lvl5pPr algn="ctr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D208A1-833F-4D1D-A899-D6C928B088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6035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934"/>
            <a:ext cx="8229600" cy="1143000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rgbClr val="FFFFFF"/>
                </a:solidFill>
              </a:defRPr>
            </a:lvl1pPr>
            <a:lvl2pPr algn="r">
              <a:defRPr>
                <a:solidFill>
                  <a:srgbClr val="FFFFFF"/>
                </a:solidFill>
              </a:defRPr>
            </a:lvl2pPr>
            <a:lvl3pPr algn="r">
              <a:defRPr>
                <a:solidFill>
                  <a:srgbClr val="FFFFFF"/>
                </a:solidFill>
              </a:defRPr>
            </a:lvl3pPr>
            <a:lvl4pPr algn="r">
              <a:defRPr>
                <a:solidFill>
                  <a:srgbClr val="FFFFFF"/>
                </a:solidFill>
              </a:defRPr>
            </a:lvl4pPr>
            <a:lvl5pPr algn="r"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70DDDF-6E32-42CB-9D1A-C673AC5846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964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162"/>
            <a:ext cx="8229600" cy="1143000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 sz="2400">
                <a:solidFill>
                  <a:schemeClr val="bg1"/>
                </a:solidFill>
              </a:defRPr>
            </a:lvl2pPr>
            <a:lvl3pPr algn="ctr">
              <a:defRPr sz="2000">
                <a:solidFill>
                  <a:schemeClr val="bg1"/>
                </a:solidFill>
              </a:defRPr>
            </a:lvl3pPr>
            <a:lvl4pPr algn="ctr">
              <a:defRPr sz="1800">
                <a:solidFill>
                  <a:schemeClr val="bg1"/>
                </a:solidFill>
              </a:defRPr>
            </a:lvl4pPr>
            <a:lvl5pPr algn="ctr"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1C5A5-FB9D-4729-934A-6224091BB5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616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82619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6880302" cy="4632531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2F041-6277-496B-B338-DBB5575127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58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7EBAE-2996-4DD7-9266-EA2E9460C3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273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B15CE-2B8E-42CB-AE8E-6F4881406B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944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BB9E0-1427-40B2-8234-C592C437E6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100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7781998-13F5-4AC1-B6D1-3ED2BE2F59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2" r:id="rId1"/>
    <p:sldLayoutId id="2147484534" r:id="rId2"/>
    <p:sldLayoutId id="2147484535" r:id="rId3"/>
    <p:sldLayoutId id="2147484536" r:id="rId4"/>
    <p:sldLayoutId id="2147484513" r:id="rId5"/>
    <p:sldLayoutId id="2147484514" r:id="rId6"/>
    <p:sldLayoutId id="2147484515" r:id="rId7"/>
    <p:sldLayoutId id="2147484516" r:id="rId8"/>
    <p:sldLayoutId id="2147484517" r:id="rId9"/>
    <p:sldLayoutId id="2147484518" r:id="rId10"/>
    <p:sldLayoutId id="2147484519" r:id="rId11"/>
    <p:sldLayoutId id="2147484520" r:id="rId12"/>
    <p:sldLayoutId id="2147484521" r:id="rId13"/>
    <p:sldLayoutId id="2147484522" r:id="rId14"/>
    <p:sldLayoutId id="2147484523" r:id="rId15"/>
    <p:sldLayoutId id="2147484524" r:id="rId16"/>
    <p:sldLayoutId id="2147484525" r:id="rId17"/>
    <p:sldLayoutId id="2147484526" r:id="rId18"/>
    <p:sldLayoutId id="2147484527" r:id="rId19"/>
    <p:sldLayoutId id="2147484528" r:id="rId20"/>
    <p:sldLayoutId id="2147484529" r:id="rId21"/>
    <p:sldLayoutId id="2147484530" r:id="rId22"/>
    <p:sldLayoutId id="2147484531" r:id="rId23"/>
    <p:sldLayoutId id="2147484532" r:id="rId24"/>
    <p:sldLayoutId id="2147484533" r:id="rId2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 noChangeArrowheads="1"/>
          </p:cNvSpPr>
          <p:nvPr>
            <p:ph type="title"/>
          </p:nvPr>
        </p:nvSpPr>
        <p:spPr>
          <a:xfrm>
            <a:off x="504825" y="2881313"/>
            <a:ext cx="8229600" cy="7683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GB" altLang="en-US" sz="4400" b="1" smtClean="0">
                <a:solidFill>
                  <a:schemeClr val="bg1"/>
                </a:solidFill>
              </a:rPr>
              <a:t>Needle Template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9750" y="116046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96863"/>
            <a:ext cx="91440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50938" y="143510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50938" y="2827338"/>
            <a:ext cx="3409950" cy="249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1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1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="1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="1">
              <a:cs typeface="Arial" panose="020B0604020202020204" pitchFamily="34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95800" y="2827338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1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1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1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1">
              <a:cs typeface="Arial" panose="020B0604020202020204" pitchFamily="34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471613" y="5467350"/>
            <a:ext cx="6175375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templates on the Presentation Magazine website</a:t>
            </a:r>
            <a:endParaRPr lang="en-GB" altLang="en-US" sz="1800" b="1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400" b="1">
                <a:solidFill>
                  <a:srgbClr val="00B0F0"/>
                </a:solidFill>
                <a:cs typeface="Arial" panose="020B0604020202020204" pitchFamily="34" charset="0"/>
              </a:rPr>
              <a:t>www.presentationmagazine.com  </a:t>
            </a:r>
            <a:endParaRPr lang="en-US" altLang="en-US" sz="2400" b="1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150938" y="2163763"/>
            <a:ext cx="6926262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1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en-US" altLang="en-US" smtClean="0"/>
              <a:t>Bullet point</a:t>
            </a:r>
          </a:p>
          <a:p>
            <a:pPr algn="ctr" eaLnBrk="1" hangingPunct="1"/>
            <a:r>
              <a:rPr lang="en-US" altLang="en-US" smtClean="0"/>
              <a:t>Bullet point</a:t>
            </a:r>
          </a:p>
          <a:p>
            <a:pPr lvl="1" algn="ctr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Process Flow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9532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230438" y="28590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740150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24827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759575" y="28590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0248" name="Freeform 8"/>
          <p:cNvSpPr>
            <a:spLocks/>
          </p:cNvSpPr>
          <p:nvPr/>
        </p:nvSpPr>
        <p:spPr bwMode="auto">
          <a:xfrm>
            <a:off x="2230438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9" name="Freeform 9"/>
          <p:cNvSpPr>
            <a:spLocks/>
          </p:cNvSpPr>
          <p:nvPr/>
        </p:nvSpPr>
        <p:spPr bwMode="auto">
          <a:xfrm>
            <a:off x="695325" y="1395413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0" name="Freeform 10"/>
          <p:cNvSpPr>
            <a:spLocks/>
          </p:cNvSpPr>
          <p:nvPr/>
        </p:nvSpPr>
        <p:spPr bwMode="auto">
          <a:xfrm>
            <a:off x="3740150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1" name="Freeform 11"/>
          <p:cNvSpPr>
            <a:spLocks/>
          </p:cNvSpPr>
          <p:nvPr/>
        </p:nvSpPr>
        <p:spPr bwMode="auto">
          <a:xfrm>
            <a:off x="5248275" y="13858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2" name="Freeform 12"/>
          <p:cNvSpPr>
            <a:spLocks/>
          </p:cNvSpPr>
          <p:nvPr/>
        </p:nvSpPr>
        <p:spPr bwMode="auto">
          <a:xfrm>
            <a:off x="6759575" y="13858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879725" y="18383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995363" y="18367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410075" y="18383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922963" y="18367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7329488" y="18383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Bullet point</a:t>
            </a:r>
          </a:p>
          <a:p>
            <a:pPr algn="l" eaLnBrk="1" hangingPunct="1"/>
            <a:r>
              <a:rPr lang="en-US" altLang="en-US" smtClean="0"/>
              <a:t>Bullet point</a:t>
            </a:r>
          </a:p>
          <a:p>
            <a:pPr lvl="1" algn="l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850" y="1816100"/>
            <a:ext cx="3097213" cy="2322513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smtClean="0"/>
              <a:t>Sample Graph</a:t>
            </a:r>
            <a:endParaRPr lang="en-US" altLang="en-US" smtClean="0"/>
          </a:p>
        </p:txBody>
      </p:sp>
      <p:graphicFrame>
        <p:nvGraphicFramePr>
          <p:cNvPr id="13315" name="Content Placeholder 2"/>
          <p:cNvGraphicFramePr>
            <a:graphicFrameLocks noGrp="1"/>
          </p:cNvGraphicFramePr>
          <p:nvPr>
            <p:ph idx="1"/>
          </p:nvPr>
        </p:nvGraphicFramePr>
        <p:xfrm>
          <a:off x="717550" y="1458913"/>
          <a:ext cx="7708900" cy="42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r:id="rId5" imgW="7706012" imgH="4285859" progId="Excel.Chart.8">
                  <p:embed/>
                </p:oleObj>
              </mc:Choice>
              <mc:Fallback>
                <p:oleObj r:id="rId5" imgW="7706012" imgH="4285859" progId="Excel.Chart.8">
                  <p:embed/>
                  <p:pic>
                    <p:nvPicPr>
                      <p:cNvPr id="0" name="Content Placeholder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1458913"/>
                        <a:ext cx="7708900" cy="42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686175" y="23796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379663"/>
            <a:ext cx="827088" cy="611187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3994150"/>
            <a:ext cx="827087" cy="611188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702050" y="39941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770438" y="3994150"/>
            <a:ext cx="827087" cy="611188"/>
          </a:xfrm>
          <a:prstGeom prst="rect">
            <a:avLst/>
          </a:prstGeom>
          <a:solidFill>
            <a:srgbClr val="FFFF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840413" y="3994150"/>
            <a:ext cx="827087" cy="6111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5822950" y="237966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2617788" y="2379663"/>
            <a:ext cx="827087" cy="6111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398713" y="17399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716338" y="161766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4667250" y="1739900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946775" y="161766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776538" y="33543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3722688" y="335438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4657725" y="32321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5738813" y="32305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151188" y="4102100"/>
            <a:ext cx="4783137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r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rgbClr val="00B0F0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Visited hyperlinks like this</a:t>
            </a:r>
            <a:endParaRPr lang="en-US" sz="2800" u="sng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13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754063" y="4256088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570038" y="2030413"/>
            <a:ext cx="2232025" cy="136842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4222750" y="2030413"/>
            <a:ext cx="2232025" cy="1368425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dist="107763" dir="2700000" algn="ctr" rotWithShape="0">
              <a:schemeClr val="accent5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66775" y="527050"/>
            <a:ext cx="7386638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idx="4294967295"/>
          </p:nvPr>
        </p:nvGraphicFramePr>
        <p:xfrm>
          <a:off x="962025" y="1744663"/>
          <a:ext cx="7194550" cy="3376612"/>
        </p:xfrm>
        <a:graphic>
          <a:graphicData uri="http://schemas.openxmlformats.org/drawingml/2006/table">
            <a:tbl>
              <a:tblPr/>
              <a:tblGrid>
                <a:gridCol w="3598047"/>
                <a:gridCol w="3596503"/>
              </a:tblGrid>
              <a:tr h="5373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alpha val="85000"/>
                      </a:schemeClr>
                    </a:solidFill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4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4" marR="100054" marT="46791" marB="46791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Syringe Blue">
      <a:dk1>
        <a:srgbClr val="002060"/>
      </a:dk1>
      <a:lt1>
        <a:srgbClr val="FFFFFF"/>
      </a:lt1>
      <a:dk2>
        <a:srgbClr val="E7E7E7"/>
      </a:dk2>
      <a:lt2>
        <a:srgbClr val="E7E7E7"/>
      </a:lt2>
      <a:accent1>
        <a:srgbClr val="00B0F0"/>
      </a:accent1>
      <a:accent2>
        <a:srgbClr val="5DD3FF"/>
      </a:accent2>
      <a:accent3>
        <a:srgbClr val="2F75FF"/>
      </a:accent3>
      <a:accent4>
        <a:srgbClr val="003B8F"/>
      </a:accent4>
      <a:accent5>
        <a:srgbClr val="002D89"/>
      </a:accent5>
      <a:accent6>
        <a:srgbClr val="000000"/>
      </a:accent6>
      <a:hlink>
        <a:srgbClr val="00B0F0"/>
      </a:hlink>
      <a:folHlink>
        <a:srgbClr val="97BA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2584</TotalTime>
  <Words>275</Words>
  <Application>Microsoft Office PowerPoint</Application>
  <PresentationFormat>On-screen Show (4:3)</PresentationFormat>
  <Paragraphs>80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Default Design</vt:lpstr>
      <vt:lpstr>Microsoft Excel Chart</vt:lpstr>
      <vt:lpstr>Needle Template</vt:lpstr>
      <vt:lpstr>Bullet Slide</vt:lpstr>
      <vt:lpstr>Process Flow</vt:lpstr>
      <vt:lpstr>Picture slide</vt:lpstr>
      <vt:lpstr>Sample Graph</vt:lpstr>
      <vt:lpstr>Bullet Slide</vt:lpstr>
      <vt:lpstr>Colour scheme</vt:lpstr>
      <vt:lpstr>Examples of default styles</vt:lpstr>
      <vt:lpstr>Example of a table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Needle PowerPoint Template</dc:title>
  <dc:creator>Presentation Magazine</dc:creator>
  <cp:lastModifiedBy>Jonty Pearce</cp:lastModifiedBy>
  <cp:revision>144</cp:revision>
  <dcterms:created xsi:type="dcterms:W3CDTF">2009-11-03T13:35:13Z</dcterms:created>
  <dcterms:modified xsi:type="dcterms:W3CDTF">2015-02-22T11:23:20Z</dcterms:modified>
</cp:coreProperties>
</file>