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77" r:id="rId3"/>
    <p:sldId id="271" r:id="rId4"/>
    <p:sldId id="279" r:id="rId5"/>
    <p:sldId id="272" r:id="rId6"/>
    <p:sldId id="278" r:id="rId7"/>
    <p:sldId id="267" r:id="rId8"/>
    <p:sldId id="282" r:id="rId9"/>
    <p:sldId id="276" r:id="rId10"/>
    <p:sldId id="281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8900"/>
    <a:srgbClr val="FF21D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104" d="100"/>
          <a:sy n="104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78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50882F5-D9BD-450A-A091-FFAF33E3748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52102D2-D38C-4805-8D63-05ABE64883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302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B7C341D-9384-44F9-A1C6-A9061E872F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7731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D8D715-EE6A-4B0E-BF0B-61347EA05B2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528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52D055-22B0-4CBB-B59D-48632D441A0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032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F6517E-59BE-4C61-BE4C-17775A8F4D3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243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78DA36-5D8A-49E0-AF51-C6471F39597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4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54F1AA-3780-459A-AB58-0B5EAFCF4D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741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934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  <a:lvl2pPr algn="l">
              <a:defRPr>
                <a:solidFill>
                  <a:srgbClr val="FFFFFF"/>
                </a:solidFill>
              </a:defRPr>
            </a:lvl2pPr>
            <a:lvl3pPr algn="l">
              <a:defRPr>
                <a:solidFill>
                  <a:srgbClr val="FFFFFF"/>
                </a:solidFill>
              </a:defRPr>
            </a:lvl3pPr>
            <a:lvl4pPr algn="l">
              <a:defRPr>
                <a:solidFill>
                  <a:srgbClr val="FFFFFF"/>
                </a:solidFill>
              </a:defRPr>
            </a:lvl4pPr>
            <a:lvl5pPr algn="l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4D92D3-9A43-4B4F-960C-61001D3A99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813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934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  <a:lvl2pPr algn="r">
              <a:defRPr>
                <a:solidFill>
                  <a:srgbClr val="FFFFFF"/>
                </a:solidFill>
              </a:defRPr>
            </a:lvl2pPr>
            <a:lvl3pPr algn="r">
              <a:defRPr>
                <a:solidFill>
                  <a:srgbClr val="FFFFFF"/>
                </a:solidFill>
              </a:defRPr>
            </a:lvl3pPr>
            <a:lvl4pPr algn="r">
              <a:defRPr>
                <a:solidFill>
                  <a:srgbClr val="FFFFFF"/>
                </a:solidFill>
              </a:defRPr>
            </a:lvl4pPr>
            <a:lvl5pPr algn="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EA04F5-2E8D-449C-890D-543F6DE1DE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62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934"/>
            <a:ext cx="8229600" cy="1143000"/>
          </a:xfr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  <a:lvl2pPr algn="l">
              <a:defRPr>
                <a:solidFill>
                  <a:srgbClr val="FFFFFF"/>
                </a:solidFill>
              </a:defRPr>
            </a:lvl2pPr>
            <a:lvl3pPr algn="l">
              <a:defRPr>
                <a:solidFill>
                  <a:srgbClr val="FFFFFF"/>
                </a:solidFill>
              </a:defRPr>
            </a:lvl3pPr>
            <a:lvl4pPr algn="l">
              <a:defRPr>
                <a:solidFill>
                  <a:srgbClr val="FFFFFF"/>
                </a:solidFill>
              </a:defRPr>
            </a:lvl4pPr>
            <a:lvl5pPr algn="l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6772E6-51FB-4390-94E0-417234A1EF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826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E17CC7A-8CAB-45EE-B049-D94560435E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8" r:id="rId1"/>
    <p:sldLayoutId id="2147484479" r:id="rId2"/>
    <p:sldLayoutId id="2147484480" r:id="rId3"/>
    <p:sldLayoutId id="2147484481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Chart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706563" y="2620963"/>
            <a:ext cx="57086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b="1"/>
              <a:t>Syringe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r>
              <a:rPr lang="en-GB" altLang="en-US" smtClean="0"/>
              <a:t>Use of templates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150938" y="14351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1150938" y="2827338"/>
            <a:ext cx="3409950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1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1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1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1">
              <a:cs typeface="Arial" panose="020B0604020202020204" pitchFamily="34" charset="0"/>
            </a:endParaRP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495800" y="282733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1">
              <a:cs typeface="Arial" panose="020B0604020202020204" pitchFamily="34" charset="0"/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2459038" y="5467350"/>
            <a:ext cx="6175375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  <a:endParaRPr lang="en-GB" altLang="en-US" sz="1800" b="1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 algn="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400" b="1">
                <a:solidFill>
                  <a:srgbClr val="00B0F0"/>
                </a:solidFill>
                <a:cs typeface="Arial" panose="020B0604020202020204" pitchFamily="34" charset="0"/>
              </a:rPr>
              <a:t>www.presentationmagazine.com  </a:t>
            </a:r>
            <a:endParaRPr lang="en-US" altLang="en-US" sz="2400" b="1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1150938" y="2163763"/>
            <a:ext cx="6926262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1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200" smtClean="0"/>
              <a:t>Process Flow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9532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230438" y="28590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740150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2482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7595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>
            <a:off x="2230438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695325" y="13954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3740150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5248275" y="13858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0" name="Freeform 12"/>
          <p:cNvSpPr>
            <a:spLocks/>
          </p:cNvSpPr>
          <p:nvPr/>
        </p:nvSpPr>
        <p:spPr bwMode="auto">
          <a:xfrm>
            <a:off x="6759575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879725" y="18383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995363" y="18367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410075" y="18383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922963" y="18367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329488" y="18383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r>
              <a:rPr lang="en-GB" altLang="en-US" smtClean="0"/>
              <a:t>Sample Graph</a:t>
            </a:r>
          </a:p>
        </p:txBody>
      </p:sp>
      <p:graphicFrame>
        <p:nvGraphicFramePr>
          <p:cNvPr id="13315" name="Object 1"/>
          <p:cNvGraphicFramePr>
            <a:graphicFrameLocks noGrp="1"/>
          </p:cNvGraphicFramePr>
          <p:nvPr/>
        </p:nvGraphicFramePr>
        <p:xfrm>
          <a:off x="717550" y="1458913"/>
          <a:ext cx="7708900" cy="42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4" imgW="7706012" imgH="4285859" progId="Excel.Chart.8">
                  <p:embed/>
                </p:oleObj>
              </mc:Choice>
              <mc:Fallback>
                <p:oleObj r:id="rId4" imgW="7706012" imgH="4285859" progId="Excel.Chart.8">
                  <p:embed/>
                  <p:pic>
                    <p:nvPicPr>
                      <p:cNvPr id="0" name="Object 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1458913"/>
                        <a:ext cx="7708900" cy="42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algn="ctr"/>
            <a:r>
              <a:rPr lang="en-GB" altLang="en-US" smtClean="0"/>
              <a:t>Colour scheme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686175" y="23796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62500" y="2379663"/>
            <a:ext cx="827088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33663" y="3994150"/>
            <a:ext cx="827087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702050" y="39941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770438" y="3994150"/>
            <a:ext cx="827087" cy="611188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840413" y="3994150"/>
            <a:ext cx="827087" cy="6111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5822950" y="23796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617788" y="237966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398713" y="17399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716338" y="16176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667250" y="17399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946775" y="16176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776538" y="33543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3722688" y="33543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4657725" y="32321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5738813" y="32305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Bullet point</a:t>
            </a:r>
          </a:p>
          <a:p>
            <a:pPr algn="l" eaLnBrk="1" hangingPunct="1"/>
            <a:r>
              <a:rPr lang="en-US" altLang="en-US" smtClean="0"/>
              <a:t>Bullet point</a:t>
            </a:r>
          </a:p>
          <a:p>
            <a:pPr lvl="1" algn="l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1422400"/>
            <a:ext cx="3097213" cy="232251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algn="ctr"/>
            <a:r>
              <a:rPr lang="en-GB" altLang="en-US" smtClean="0"/>
              <a:t>Example of a table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4294967295"/>
          </p:nvPr>
        </p:nvGraphicFramePr>
        <p:xfrm>
          <a:off x="962025" y="1744663"/>
          <a:ext cx="7194550" cy="3376612"/>
        </p:xfrm>
        <a:graphic>
          <a:graphicData uri="http://schemas.openxmlformats.org/drawingml/2006/table">
            <a:tbl>
              <a:tblPr/>
              <a:tblGrid>
                <a:gridCol w="3598047"/>
                <a:gridCol w="3596503"/>
              </a:tblGrid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717925" y="3778250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rgbClr val="00B0F0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13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206692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754063" y="2030413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406775" y="2030413"/>
            <a:ext cx="2232025" cy="136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yringe Blue">
      <a:dk1>
        <a:srgbClr val="002060"/>
      </a:dk1>
      <a:lt1>
        <a:srgbClr val="FFFFFF"/>
      </a:lt1>
      <a:dk2>
        <a:srgbClr val="E7E7E7"/>
      </a:dk2>
      <a:lt2>
        <a:srgbClr val="E7E7E7"/>
      </a:lt2>
      <a:accent1>
        <a:srgbClr val="00B0F0"/>
      </a:accent1>
      <a:accent2>
        <a:srgbClr val="5DD3FF"/>
      </a:accent2>
      <a:accent3>
        <a:srgbClr val="2F75FF"/>
      </a:accent3>
      <a:accent4>
        <a:srgbClr val="003B8F"/>
      </a:accent4>
      <a:accent5>
        <a:srgbClr val="002D89"/>
      </a:accent5>
      <a:accent6>
        <a:srgbClr val="000000"/>
      </a:accent6>
      <a:hlink>
        <a:srgbClr val="00B0F0"/>
      </a:hlink>
      <a:folHlink>
        <a:srgbClr val="97BA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</TotalTime>
  <Words>272</Words>
  <Application>Microsoft Office PowerPoint</Application>
  <PresentationFormat>On-screen Show (4:3)</PresentationFormat>
  <Paragraphs>77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PowerPoint Presentation</vt:lpstr>
      <vt:lpstr>Bullet Slide</vt:lpstr>
      <vt:lpstr>Process Flow</vt:lpstr>
      <vt:lpstr>Sample Graph</vt:lpstr>
      <vt:lpstr>Bullet Slide</vt:lpstr>
      <vt:lpstr>Colour scheme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145</cp:revision>
  <dcterms:created xsi:type="dcterms:W3CDTF">2009-11-03T13:35:13Z</dcterms:created>
  <dcterms:modified xsi:type="dcterms:W3CDTF">2015-02-22T11:23:19Z</dcterms:modified>
</cp:coreProperties>
</file>