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277" r:id="rId3"/>
    <p:sldId id="271" r:id="rId4"/>
    <p:sldId id="279" r:id="rId5"/>
    <p:sldId id="272" r:id="rId6"/>
    <p:sldId id="278" r:id="rId7"/>
    <p:sldId id="267" r:id="rId8"/>
    <p:sldId id="282" r:id="rId9"/>
    <p:sldId id="276" r:id="rId10"/>
    <p:sldId id="281" r:id="rId1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C8900"/>
    <a:srgbClr val="FF21D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6" autoAdjust="0"/>
    <p:restoredTop sz="94660"/>
  </p:normalViewPr>
  <p:slideViewPr>
    <p:cSldViewPr snapToGrid="0">
      <p:cViewPr>
        <p:scale>
          <a:sx n="104" d="100"/>
          <a:sy n="104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-2478" y="-12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50882F5-D9BD-450A-A091-FFAF33E3748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52102D2-D38C-4805-8D63-05ABE64883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3025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B7C341D-9384-44F9-A1C6-A9061E872F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77315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D8D715-EE6A-4B0E-BF0B-61347EA05B20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528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752D055-22B0-4CBB-B59D-48632D441A0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032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F6517E-59BE-4C61-BE4C-17775A8F4D39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243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78DA36-5D8A-49E0-AF51-C6471F395972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341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54F1AA-3780-459A-AB58-0B5EAFCF4D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7415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934"/>
            <a:ext cx="8229600" cy="1143000"/>
          </a:xfrm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>
                <a:solidFill>
                  <a:srgbClr val="FFFFFF"/>
                </a:solidFill>
              </a:defRPr>
            </a:lvl1pPr>
            <a:lvl2pPr algn="l">
              <a:defRPr>
                <a:solidFill>
                  <a:srgbClr val="FFFFFF"/>
                </a:solidFill>
              </a:defRPr>
            </a:lvl2pPr>
            <a:lvl3pPr algn="l">
              <a:defRPr>
                <a:solidFill>
                  <a:srgbClr val="FFFFFF"/>
                </a:solidFill>
              </a:defRPr>
            </a:lvl3pPr>
            <a:lvl4pPr algn="l">
              <a:defRPr>
                <a:solidFill>
                  <a:srgbClr val="FFFFFF"/>
                </a:solidFill>
              </a:defRPr>
            </a:lvl4pPr>
            <a:lvl5pPr algn="l"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4D92D3-9A43-4B4F-960C-61001D3A99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8137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934"/>
            <a:ext cx="8229600" cy="1143000"/>
          </a:xfrm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rgbClr val="FFFFFF"/>
                </a:solidFill>
              </a:defRPr>
            </a:lvl1pPr>
            <a:lvl2pPr algn="r">
              <a:defRPr>
                <a:solidFill>
                  <a:srgbClr val="FFFFFF"/>
                </a:solidFill>
              </a:defRPr>
            </a:lvl2pPr>
            <a:lvl3pPr algn="r">
              <a:defRPr>
                <a:solidFill>
                  <a:srgbClr val="FFFFFF"/>
                </a:solidFill>
              </a:defRPr>
            </a:lvl3pPr>
            <a:lvl4pPr algn="r">
              <a:defRPr>
                <a:solidFill>
                  <a:srgbClr val="FFFFFF"/>
                </a:solidFill>
              </a:defRPr>
            </a:lvl4pPr>
            <a:lvl5pPr algn="r"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EA04F5-2E8D-449C-890D-543F6DE1DE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6273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934"/>
            <a:ext cx="8229600" cy="1143000"/>
          </a:xfrm>
        </p:spPr>
        <p:txBody>
          <a:bodyPr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>
                <a:solidFill>
                  <a:srgbClr val="FFFFFF"/>
                </a:solidFill>
              </a:defRPr>
            </a:lvl1pPr>
            <a:lvl2pPr algn="l">
              <a:defRPr>
                <a:solidFill>
                  <a:srgbClr val="FFFFFF"/>
                </a:solidFill>
              </a:defRPr>
            </a:lvl2pPr>
            <a:lvl3pPr algn="l">
              <a:defRPr>
                <a:solidFill>
                  <a:srgbClr val="FFFFFF"/>
                </a:solidFill>
              </a:defRPr>
            </a:lvl3pPr>
            <a:lvl4pPr algn="l">
              <a:defRPr>
                <a:solidFill>
                  <a:srgbClr val="FFFFFF"/>
                </a:solidFill>
              </a:defRPr>
            </a:lvl4pPr>
            <a:lvl5pPr algn="l"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6772E6-51FB-4390-94E0-417234A1EF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8266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E17CC7A-8CAB-45EE-B049-D94560435E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8" r:id="rId1"/>
    <p:sldLayoutId id="2147484479" r:id="rId2"/>
    <p:sldLayoutId id="2147484480" r:id="rId3"/>
    <p:sldLayoutId id="2147484481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oleObject" Target="../embeddings/Microsoft_Excel_Chart1.xls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706563" y="2620963"/>
            <a:ext cx="57086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 b="1"/>
              <a:t>Syringe Template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96863"/>
            <a:ext cx="8229600" cy="1143000"/>
          </a:xfrm>
        </p:spPr>
        <p:txBody>
          <a:bodyPr/>
          <a:lstStyle/>
          <a:p>
            <a:r>
              <a:rPr lang="en-GB" altLang="en-US" smtClean="0"/>
              <a:t>Use of templates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150938" y="1435100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1150938" y="2827338"/>
            <a:ext cx="3409950" cy="249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 b="1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 b="1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 b="1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 b="1">
              <a:cs typeface="Arial" panose="020B0604020202020204" pitchFamily="34" charset="0"/>
            </a:endParaRP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4495800" y="2827338"/>
            <a:ext cx="3640138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b="1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b="1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b="1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 b="1">
              <a:cs typeface="Arial" panose="020B0604020202020204" pitchFamily="34" charset="0"/>
            </a:endParaRPr>
          </a:p>
        </p:txBody>
      </p:sp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2459038" y="5467350"/>
            <a:ext cx="6175375" cy="99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lvl="1" algn="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You can find many more free PowerPoint templates on the Presentation Magazine website</a:t>
            </a:r>
            <a:endParaRPr lang="en-GB" altLang="en-US" sz="1800" b="1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1" algn="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400" b="1">
                <a:solidFill>
                  <a:srgbClr val="00B0F0"/>
                </a:solidFill>
                <a:cs typeface="Arial" panose="020B0604020202020204" pitchFamily="34" charset="0"/>
              </a:rPr>
              <a:t>www.presentationmagazine.com  </a:t>
            </a:r>
            <a:endParaRPr lang="en-US" altLang="en-US" sz="2400" b="1">
              <a:solidFill>
                <a:srgbClr val="00B0F0"/>
              </a:solidFill>
              <a:cs typeface="Arial" panose="020B0604020202020204" pitchFamily="34" charset="0"/>
            </a:endParaRPr>
          </a:p>
        </p:txBody>
      </p:sp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1150938" y="2163763"/>
            <a:ext cx="6926262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 b="1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686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686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3200" smtClean="0"/>
              <a:t>Process Flow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95325" y="285908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230438" y="28590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740150" y="285908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248275" y="285908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759575" y="285908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2296" name="Freeform 8"/>
          <p:cNvSpPr>
            <a:spLocks/>
          </p:cNvSpPr>
          <p:nvPr/>
        </p:nvSpPr>
        <p:spPr bwMode="auto">
          <a:xfrm>
            <a:off x="2230438" y="13858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7" name="Freeform 9"/>
          <p:cNvSpPr>
            <a:spLocks/>
          </p:cNvSpPr>
          <p:nvPr/>
        </p:nvSpPr>
        <p:spPr bwMode="auto">
          <a:xfrm>
            <a:off x="695325" y="1395413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8" name="Freeform 10"/>
          <p:cNvSpPr>
            <a:spLocks/>
          </p:cNvSpPr>
          <p:nvPr/>
        </p:nvSpPr>
        <p:spPr bwMode="auto">
          <a:xfrm>
            <a:off x="3740150" y="13858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9" name="Freeform 11"/>
          <p:cNvSpPr>
            <a:spLocks/>
          </p:cNvSpPr>
          <p:nvPr/>
        </p:nvSpPr>
        <p:spPr bwMode="auto">
          <a:xfrm>
            <a:off x="5248275" y="13858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0" name="Freeform 12"/>
          <p:cNvSpPr>
            <a:spLocks/>
          </p:cNvSpPr>
          <p:nvPr/>
        </p:nvSpPr>
        <p:spPr bwMode="auto">
          <a:xfrm>
            <a:off x="6759575" y="13858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879725" y="18383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995363" y="18367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4410075" y="18383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5922963" y="18367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7329488" y="18383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96863"/>
            <a:ext cx="8229600" cy="1143000"/>
          </a:xfrm>
        </p:spPr>
        <p:txBody>
          <a:bodyPr/>
          <a:lstStyle/>
          <a:p>
            <a:r>
              <a:rPr lang="en-GB" altLang="en-US" smtClean="0"/>
              <a:t>Sample Graph</a:t>
            </a:r>
          </a:p>
        </p:txBody>
      </p:sp>
      <p:graphicFrame>
        <p:nvGraphicFramePr>
          <p:cNvPr id="13315" name="Object 1"/>
          <p:cNvGraphicFramePr>
            <a:graphicFrameLocks noGrp="1"/>
          </p:cNvGraphicFramePr>
          <p:nvPr/>
        </p:nvGraphicFramePr>
        <p:xfrm>
          <a:off x="717550" y="1458913"/>
          <a:ext cx="7708900" cy="428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r:id="rId4" imgW="7706012" imgH="4285859" progId="Excel.Chart.8">
                  <p:embed/>
                </p:oleObj>
              </mc:Choice>
              <mc:Fallback>
                <p:oleObj r:id="rId4" imgW="7706012" imgH="4285859" progId="Excel.Chart.8">
                  <p:embed/>
                  <p:pic>
                    <p:nvPicPr>
                      <p:cNvPr id="0" name="Object 1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" y="1458913"/>
                        <a:ext cx="7708900" cy="428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6863"/>
            <a:ext cx="8229600" cy="1143000"/>
          </a:xfrm>
        </p:spPr>
        <p:txBody>
          <a:bodyPr/>
          <a:lstStyle/>
          <a:p>
            <a:pPr algn="l" eaLnBrk="1" hangingPunct="1"/>
            <a:r>
              <a:rPr lang="en-GB" altLang="en-US" smtClean="0"/>
              <a:t>Bullet Slide</a:t>
            </a:r>
            <a:endParaRPr lang="en-US" alt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Bullet point</a:t>
            </a:r>
          </a:p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Bullet point</a:t>
            </a:r>
          </a:p>
          <a:p>
            <a:pPr lvl="1" eaLnBrk="1" hangingPunct="1"/>
            <a:r>
              <a:rPr lang="en-US" altLang="en-US" smtClean="0">
                <a:solidFill>
                  <a:schemeClr val="bg1"/>
                </a:solidFill>
              </a:rPr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96863"/>
            <a:ext cx="8229600" cy="1143000"/>
          </a:xfrm>
        </p:spPr>
        <p:txBody>
          <a:bodyPr/>
          <a:lstStyle/>
          <a:p>
            <a:pPr algn="ctr"/>
            <a:r>
              <a:rPr lang="en-GB" altLang="en-US" smtClean="0"/>
              <a:t>Colour scheme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686175" y="2379663"/>
            <a:ext cx="827088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762500" y="2379663"/>
            <a:ext cx="827088" cy="611187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633663" y="3994150"/>
            <a:ext cx="827087" cy="61118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702050" y="3994150"/>
            <a:ext cx="827088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770438" y="3994150"/>
            <a:ext cx="827087" cy="611188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840413" y="3994150"/>
            <a:ext cx="827087" cy="611188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5822950" y="2379663"/>
            <a:ext cx="827088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2617788" y="2379663"/>
            <a:ext cx="827087" cy="6111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2398713" y="1739900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3716338" y="1617663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4667250" y="1739900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5946775" y="1617663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2776538" y="3354388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3722688" y="3354388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4657725" y="32321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5738813" y="323056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6863"/>
            <a:ext cx="8229600" cy="1143000"/>
          </a:xfrm>
        </p:spPr>
        <p:txBody>
          <a:bodyPr/>
          <a:lstStyle/>
          <a:p>
            <a:pPr algn="l"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Bullet point</a:t>
            </a:r>
          </a:p>
          <a:p>
            <a:pPr algn="l" eaLnBrk="1" hangingPunct="1"/>
            <a:r>
              <a:rPr lang="en-US" altLang="en-US" smtClean="0"/>
              <a:t>Bullet point</a:t>
            </a:r>
          </a:p>
          <a:p>
            <a:pPr lvl="1" algn="l" eaLnBrk="1" hangingPunct="1"/>
            <a:r>
              <a:rPr lang="en-US" altLang="en-US" smtClean="0"/>
              <a:t>Sub Bullet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525" y="1422400"/>
            <a:ext cx="3097213" cy="2322513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96863"/>
            <a:ext cx="8229600" cy="1143000"/>
          </a:xfrm>
        </p:spPr>
        <p:txBody>
          <a:bodyPr/>
          <a:lstStyle/>
          <a:p>
            <a:pPr algn="ctr"/>
            <a:r>
              <a:rPr lang="en-GB" altLang="en-US" smtClean="0"/>
              <a:t>Example of a table</a:t>
            </a:r>
          </a:p>
        </p:txBody>
      </p:sp>
      <p:graphicFrame>
        <p:nvGraphicFramePr>
          <p:cNvPr id="4" name="Group 3"/>
          <p:cNvGraphicFramePr>
            <a:graphicFrameLocks noGrp="1"/>
          </p:cNvGraphicFramePr>
          <p:nvPr>
            <p:ph idx="4294967295"/>
          </p:nvPr>
        </p:nvGraphicFramePr>
        <p:xfrm>
          <a:off x="962025" y="1744663"/>
          <a:ext cx="7194550" cy="3376612"/>
        </p:xfrm>
        <a:graphic>
          <a:graphicData uri="http://schemas.openxmlformats.org/drawingml/2006/table">
            <a:tbl>
              <a:tblPr/>
              <a:tblGrid>
                <a:gridCol w="3598047"/>
                <a:gridCol w="3596503"/>
              </a:tblGrid>
              <a:tr h="5373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alpha val="85000"/>
                      </a:schemeClr>
                    </a:solidFill>
                  </a:tcPr>
                </a:tc>
              </a:tr>
              <a:tr h="473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717925" y="3778250"/>
            <a:ext cx="4689475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r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r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GB" sz="2800" dirty="0" smtClean="0">
                <a:solidFill>
                  <a:schemeClr val="bg1"/>
                </a:solidFill>
              </a:rPr>
              <a:t>Text and lines are like this</a:t>
            </a:r>
          </a:p>
          <a:p>
            <a:pPr eaLnBrk="1" hangingPunct="1">
              <a:defRPr/>
            </a:pPr>
            <a:r>
              <a:rPr lang="en-GB" sz="2800" u="sng" dirty="0" smtClean="0">
                <a:solidFill>
                  <a:srgbClr val="00B0F0"/>
                </a:solidFill>
              </a:rPr>
              <a:t>Hyperlinks like this</a:t>
            </a:r>
          </a:p>
          <a:p>
            <a:pPr eaLnBrk="1" hangingPunct="1">
              <a:defRPr/>
            </a:pPr>
            <a:r>
              <a:rPr lang="en-GB" sz="2800" u="sn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Visited hyperlinks like this</a:t>
            </a:r>
            <a:endParaRPr lang="en-US" sz="2800" u="sng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13" name="Group 4"/>
          <p:cNvGraphicFramePr>
            <a:graphicFrameLocks noGrp="1"/>
          </p:cNvGraphicFramePr>
          <p:nvPr>
            <p:ph sz="half" idx="4294967295"/>
          </p:nvPr>
        </p:nvGraphicFramePr>
        <p:xfrm>
          <a:off x="6172200" y="2066925"/>
          <a:ext cx="2232025" cy="1368425"/>
        </p:xfrm>
        <a:graphic>
          <a:graphicData uri="http://schemas.openxmlformats.org/drawingml/2006/table">
            <a:tbl>
              <a:tblPr/>
              <a:tblGrid>
                <a:gridCol w="1116013"/>
                <a:gridCol w="1116013"/>
              </a:tblGrid>
              <a:tr h="684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754063" y="2030413"/>
            <a:ext cx="2232025" cy="1368425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solidFill>
                  <a:schemeClr val="bg1"/>
                </a:solidFill>
                <a:latin typeface="Arial" charset="0"/>
                <a:cs typeface="Arial" charset="0"/>
              </a:rPr>
              <a:t>Text box</a:t>
            </a:r>
            <a:endParaRPr lang="en-US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3406775" y="2030413"/>
            <a:ext cx="2232025" cy="136842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dist="107763" dir="2700000" algn="ctr" rotWithShape="0">
              <a:schemeClr val="accent5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solidFill>
                  <a:schemeClr val="bg1"/>
                </a:solidFill>
                <a:latin typeface="Arial" charset="0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 dirty="0">
                <a:solidFill>
                  <a:schemeClr val="bg1"/>
                </a:solidFill>
                <a:latin typeface="Arial" charset="0"/>
                <a:cs typeface="Arial" charset="0"/>
              </a:rPr>
              <a:t>With shadow</a:t>
            </a:r>
            <a:endParaRPr lang="en-US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Syringe Blue">
      <a:dk1>
        <a:srgbClr val="002060"/>
      </a:dk1>
      <a:lt1>
        <a:srgbClr val="FFFFFF"/>
      </a:lt1>
      <a:dk2>
        <a:srgbClr val="E7E7E7"/>
      </a:dk2>
      <a:lt2>
        <a:srgbClr val="E7E7E7"/>
      </a:lt2>
      <a:accent1>
        <a:srgbClr val="00B0F0"/>
      </a:accent1>
      <a:accent2>
        <a:srgbClr val="5DD3FF"/>
      </a:accent2>
      <a:accent3>
        <a:srgbClr val="2F75FF"/>
      </a:accent3>
      <a:accent4>
        <a:srgbClr val="003B8F"/>
      </a:accent4>
      <a:accent5>
        <a:srgbClr val="002D89"/>
      </a:accent5>
      <a:accent6>
        <a:srgbClr val="000000"/>
      </a:accent6>
      <a:hlink>
        <a:srgbClr val="00B0F0"/>
      </a:hlink>
      <a:folHlink>
        <a:srgbClr val="97BA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2581</TotalTime>
  <Words>272</Words>
  <Application>Microsoft Office PowerPoint</Application>
  <PresentationFormat>On-screen Show (4:3)</PresentationFormat>
  <Paragraphs>77</Paragraphs>
  <Slides>10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Wingdings</vt:lpstr>
      <vt:lpstr>Default Design</vt:lpstr>
      <vt:lpstr>Microsoft Excel Chart</vt:lpstr>
      <vt:lpstr>PowerPoint Presentation</vt:lpstr>
      <vt:lpstr>Bullet Slide</vt:lpstr>
      <vt:lpstr>Process Flow</vt:lpstr>
      <vt:lpstr>Sample Graph</vt:lpstr>
      <vt:lpstr>Bullet Slide</vt:lpstr>
      <vt:lpstr>Colour scheme</vt:lpstr>
      <vt:lpstr>Picture slide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145</cp:revision>
  <dcterms:created xsi:type="dcterms:W3CDTF">2009-11-03T13:35:13Z</dcterms:created>
  <dcterms:modified xsi:type="dcterms:W3CDTF">2015-02-22T11:23:19Z</dcterms:modified>
</cp:coreProperties>
</file>