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8" r:id="rId2"/>
    <p:sldId id="273" r:id="rId3"/>
    <p:sldId id="272" r:id="rId4"/>
    <p:sldId id="275" r:id="rId5"/>
    <p:sldId id="260" r:id="rId6"/>
    <p:sldId id="261" r:id="rId7"/>
    <p:sldId id="267" r:id="rId8"/>
    <p:sldId id="271" r:id="rId9"/>
    <p:sldId id="264" r:id="rId10"/>
    <p:sldId id="274" r:id="rId11"/>
    <p:sldId id="266" r:id="rId1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C8900"/>
    <a:srgbClr val="FF21D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6" autoAdjust="0"/>
    <p:restoredTop sz="94660"/>
  </p:normalViewPr>
  <p:slideViewPr>
    <p:cSldViewPr snapToGrid="0">
      <p:cViewPr>
        <p:scale>
          <a:sx n="104" d="100"/>
          <a:sy n="104" d="100"/>
        </p:scale>
        <p:origin x="-7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-2478" y="-12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3E21449-1A28-4502-91DF-2FA5C7204CE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8B03108-BD15-476D-854F-D66122D118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40816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9356CCA-7C6A-4387-80CF-B6B0879584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0364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4E59391-173B-46E9-AA91-BACF8D18151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5367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5AB261-5662-401E-BFE1-46B0E161A04F}" type="slidenum">
              <a:rPr lang="en-GB" altLang="en-US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361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FFA5E0-F968-42E0-95B1-69688623B25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441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2590D0-C45B-4C4F-AFA4-8E9EFDE5AAF5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534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A63B252-44FA-41EF-ADF2-9CCEC2972431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592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4B972E-0764-498A-9C81-E14C1502EA87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790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06A9A65-AD14-4D6A-AF7F-D03E21F30F3D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4752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52313B-3C84-4C2A-9992-26DD482412C2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9531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E596B8-68D1-4B5B-8ED1-1E0AD57732DA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0119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44B45D-2351-45CB-871D-EC811B40DA4E}" type="slidenum">
              <a:rPr lang="en-GB" altLang="en-US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863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1085850" y="2927350"/>
            <a:ext cx="7062788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4400" b="1" dirty="0" smtClean="0">
                <a:solidFill>
                  <a:schemeClr val="bg1"/>
                </a:solidFill>
              </a:rPr>
              <a:t>Green Planet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133BC1-0ADD-413D-ADA9-825EBFF156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8380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3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923F4-2A23-412B-B2F1-2A2928D0DF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046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Align Cent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ADB49-648A-40A4-A627-C4057AB4DF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9218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2 Alig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9244" y="249307"/>
            <a:ext cx="3985816" cy="11430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lvl2pPr algn="r">
              <a:defRPr>
                <a:solidFill>
                  <a:schemeClr val="tx1"/>
                </a:solidFill>
              </a:defRPr>
            </a:lvl2pPr>
            <a:lvl3pPr algn="r">
              <a:defRPr>
                <a:solidFill>
                  <a:schemeClr val="tx1"/>
                </a:solidFill>
              </a:defRPr>
            </a:lvl3pPr>
            <a:lvl4pPr algn="r">
              <a:defRPr>
                <a:solidFill>
                  <a:schemeClr val="tx1"/>
                </a:solidFill>
              </a:defRPr>
            </a:lvl4pPr>
            <a:lvl5pPr algn="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50D97-51B6-45CC-A35D-5028F6E9C7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1588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0C9A2-F520-4097-A6FA-8E9302F2F3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97685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9626B-E477-4715-8FCD-CF65F69186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89951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C2A9D-1620-45CE-9377-BA07AA3959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3737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95A11-607E-4758-8320-2683809901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2119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7E489-514B-47D9-A554-A27CAB09FA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76182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00021-6807-4454-94A7-F197E2BAE9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39634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C5EC1-6B34-4B88-87E9-D067CD4D03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7478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C8A82-2031-40A9-BDD3-ECE2F69689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5895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81E90-E2ED-4ACA-BD21-6755333D77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4393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90FC1-37DB-4EB4-BA01-7EC0D5DD86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49316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1A9D9-356B-4305-A65E-5D1B13DF3F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05239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CD608-E450-4708-A0CF-7DB1262F4D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85092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0F7CD-5CE0-4ACC-8EE9-29A4BAA4B9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78752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0C422-C879-4D1F-89E6-074829F419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6860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lvl2pPr algn="r">
              <a:defRPr>
                <a:solidFill>
                  <a:schemeClr val="tx1"/>
                </a:solidFill>
              </a:defRPr>
            </a:lvl2pPr>
            <a:lvl3pPr algn="r">
              <a:defRPr>
                <a:solidFill>
                  <a:schemeClr val="tx1"/>
                </a:solidFill>
              </a:defRPr>
            </a:lvl3pPr>
            <a:lvl4pPr algn="r">
              <a:defRPr>
                <a:solidFill>
                  <a:schemeClr val="tx1"/>
                </a:solidFill>
              </a:defRPr>
            </a:lvl4pPr>
            <a:lvl5pPr algn="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77D4F-1E05-466F-87F6-10BB732BD3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2810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6934"/>
            <a:ext cx="8229600" cy="1143000"/>
          </a:xfrm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rgbClr val="FFFFFF"/>
                </a:solidFill>
              </a:defRPr>
            </a:lvl1pPr>
            <a:lvl2pPr algn="r">
              <a:defRPr>
                <a:solidFill>
                  <a:srgbClr val="FFFFFF"/>
                </a:solidFill>
              </a:defRPr>
            </a:lvl2pPr>
            <a:lvl3pPr algn="r">
              <a:defRPr>
                <a:solidFill>
                  <a:srgbClr val="FFFFFF"/>
                </a:solidFill>
              </a:defRPr>
            </a:lvl3pPr>
            <a:lvl4pPr algn="r">
              <a:defRPr>
                <a:solidFill>
                  <a:srgbClr val="FFFFFF"/>
                </a:solidFill>
              </a:defRPr>
            </a:lvl4pPr>
            <a:lvl5pPr algn="r"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96F9D27-1BDB-4D2E-B6DE-21673B737E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270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162"/>
            <a:ext cx="8229600" cy="1143000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2800">
                <a:solidFill>
                  <a:schemeClr val="bg1"/>
                </a:solidFill>
              </a:defRPr>
            </a:lvl1pPr>
            <a:lvl2pPr algn="ctr">
              <a:defRPr sz="2400">
                <a:solidFill>
                  <a:schemeClr val="bg1"/>
                </a:solidFill>
              </a:defRPr>
            </a:lvl2pPr>
            <a:lvl3pPr algn="ctr">
              <a:defRPr sz="2000">
                <a:solidFill>
                  <a:schemeClr val="bg1"/>
                </a:solidFill>
              </a:defRPr>
            </a:lvl3pPr>
            <a:lvl4pPr algn="ctr">
              <a:defRPr sz="1800">
                <a:solidFill>
                  <a:schemeClr val="bg1"/>
                </a:solidFill>
              </a:defRPr>
            </a:lvl4pPr>
            <a:lvl5pPr algn="ctr"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E62667-DC6E-4C95-BF73-FF599D750B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5385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82619"/>
            <a:ext cx="82296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6880302" cy="4632531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ADA51-ACD1-447F-9078-2E00C4F04D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1727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FF26C-7A3E-4FD7-9104-6694017CD0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4957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4D138-ADD0-4342-80C3-1BBC812886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7816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3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44583F-221F-4C42-B6A3-0B9B0B6E53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7990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240650AE-5EA8-403B-83F7-3679E2C3D9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2" r:id="rId1"/>
    <p:sldLayoutId id="2147484380" r:id="rId2"/>
    <p:sldLayoutId id="2147484381" r:id="rId3"/>
    <p:sldLayoutId id="2147484403" r:id="rId4"/>
    <p:sldLayoutId id="2147484404" r:id="rId5"/>
    <p:sldLayoutId id="2147484382" r:id="rId6"/>
    <p:sldLayoutId id="2147484383" r:id="rId7"/>
    <p:sldLayoutId id="2147484384" r:id="rId8"/>
    <p:sldLayoutId id="2147484385" r:id="rId9"/>
    <p:sldLayoutId id="2147484386" r:id="rId10"/>
    <p:sldLayoutId id="2147484387" r:id="rId11"/>
    <p:sldLayoutId id="2147484388" r:id="rId12"/>
    <p:sldLayoutId id="2147484389" r:id="rId13"/>
    <p:sldLayoutId id="2147484390" r:id="rId14"/>
    <p:sldLayoutId id="2147484391" r:id="rId15"/>
    <p:sldLayoutId id="2147484392" r:id="rId16"/>
    <p:sldLayoutId id="2147484393" r:id="rId17"/>
    <p:sldLayoutId id="2147484394" r:id="rId18"/>
    <p:sldLayoutId id="2147484395" r:id="rId19"/>
    <p:sldLayoutId id="2147484396" r:id="rId20"/>
    <p:sldLayoutId id="2147484397" r:id="rId21"/>
    <p:sldLayoutId id="2147484398" r:id="rId22"/>
    <p:sldLayoutId id="2147484399" r:id="rId23"/>
    <p:sldLayoutId id="2147484400" r:id="rId24"/>
    <p:sldLayoutId id="2147484401" r:id="rId2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717925" y="3778250"/>
            <a:ext cx="4689475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r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r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en-GB" sz="2800" dirty="0" smtClean="0">
                <a:solidFill>
                  <a:schemeClr val="bg1"/>
                </a:solidFill>
              </a:rPr>
              <a:t>Text and lines are like this</a:t>
            </a:r>
          </a:p>
          <a:p>
            <a:pPr eaLnBrk="1" hangingPunct="1">
              <a:defRPr/>
            </a:pPr>
            <a:r>
              <a:rPr lang="en-GB" sz="2800" u="sng" dirty="0" smtClean="0">
                <a:solidFill>
                  <a:srgbClr val="FFFF00"/>
                </a:solidFill>
              </a:rPr>
              <a:t>Hyperlinks like this</a:t>
            </a:r>
          </a:p>
          <a:p>
            <a:pPr eaLnBrk="1" hangingPunct="1">
              <a:defRPr/>
            </a:pPr>
            <a:r>
              <a:rPr lang="en-GB" sz="2800" u="sng" dirty="0" smtClean="0">
                <a:solidFill>
                  <a:schemeClr val="accent5">
                    <a:lumMod val="50000"/>
                  </a:schemeClr>
                </a:solidFill>
              </a:rPr>
              <a:t>Visited hyperlinks like this</a:t>
            </a:r>
            <a:endParaRPr lang="en-US" sz="2800" u="sng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9" name="Group 4"/>
          <p:cNvGraphicFramePr>
            <a:graphicFrameLocks noGrp="1"/>
          </p:cNvGraphicFramePr>
          <p:nvPr>
            <p:ph sz="half" idx="4294967295"/>
          </p:nvPr>
        </p:nvGraphicFramePr>
        <p:xfrm>
          <a:off x="6172200" y="2066925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3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754063" y="2030413"/>
            <a:ext cx="2232025" cy="1368425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solidFill>
                  <a:schemeClr val="bg1"/>
                </a:solidFill>
                <a:latin typeface="Arial" charset="0"/>
                <a:cs typeface="Arial" charset="0"/>
              </a:rPr>
              <a:t>Text box</a:t>
            </a:r>
            <a:endParaRPr lang="en-US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3406775" y="2030413"/>
            <a:ext cx="2232025" cy="136842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dist="107763" dir="2700000" algn="ctr" rotWithShape="0">
              <a:schemeClr val="accent5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solidFill>
                  <a:schemeClr val="bg1"/>
                </a:solidFill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solidFill>
                  <a:schemeClr val="bg1"/>
                </a:solidFill>
                <a:latin typeface="Arial" charset="0"/>
                <a:cs typeface="Arial" charset="0"/>
              </a:rPr>
              <a:t>With shadow</a:t>
            </a:r>
            <a:endParaRPr lang="en-US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539750" y="116046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9686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150938" y="1435100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150938" y="2827338"/>
            <a:ext cx="3409950" cy="249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 b="1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 b="1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 b="1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 b="1">
              <a:cs typeface="Arial" panose="020B0604020202020204" pitchFamily="34" charset="0"/>
            </a:endParaRP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4495800" y="2827338"/>
            <a:ext cx="3640138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1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1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1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 b="1">
              <a:cs typeface="Arial" panose="020B0604020202020204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471613" y="5154613"/>
            <a:ext cx="6175375" cy="170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GB" b="1" dirty="0" smtClean="0">
                <a:solidFill>
                  <a:schemeClr val="bg1"/>
                </a:solidFill>
                <a:cs typeface="Arial" charset="0"/>
              </a:rPr>
              <a:t>You can find many more free PowerPoint templates on the Presentation Magazine website</a:t>
            </a:r>
            <a:endParaRPr lang="en-GB" b="1" dirty="0" smtClean="0">
              <a:cs typeface="Arial" charset="0"/>
            </a:endParaRPr>
          </a:p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endParaRPr lang="en-GB" b="1" dirty="0">
              <a:solidFill>
                <a:schemeClr val="bg1">
                  <a:lumMod val="50000"/>
                </a:schemeClr>
              </a:solidFill>
              <a:cs typeface="Arial" charset="0"/>
            </a:endParaRPr>
          </a:p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endParaRPr lang="en-GB" sz="2400" b="1" dirty="0" smtClean="0">
              <a:solidFill>
                <a:schemeClr val="bg1">
                  <a:lumMod val="50000"/>
                </a:schemeClr>
              </a:solidFill>
              <a:cs typeface="Arial" charset="0"/>
            </a:endParaRPr>
          </a:p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GB" sz="2400" b="1" dirty="0" smtClean="0">
                <a:solidFill>
                  <a:srgbClr val="FFFF00"/>
                </a:solidFill>
                <a:cs typeface="Arial" charset="0"/>
              </a:rPr>
              <a:t>www.presentationmagazine.com  </a:t>
            </a:r>
            <a:endParaRPr lang="en-US" sz="2400" b="1" dirty="0" smtClean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1150938" y="2163763"/>
            <a:ext cx="6926262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 b="1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Bullet Slide</a:t>
            </a:r>
            <a:endParaRPr lang="en-US" alt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6863"/>
            <a:ext cx="8229600" cy="1143000"/>
          </a:xfrm>
        </p:spPr>
        <p:txBody>
          <a:bodyPr/>
          <a:lstStyle/>
          <a:p>
            <a:pPr algn="l" eaLnBrk="1" hangingPunct="1"/>
            <a:r>
              <a:rPr lang="en-GB" altLang="en-US" smtClean="0"/>
              <a:t>Bullet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>
                <a:solidFill>
                  <a:schemeClr val="bg1"/>
                </a:solidFill>
              </a:rPr>
              <a:t>Bullet point</a:t>
            </a:r>
          </a:p>
          <a:p>
            <a:pPr algn="l" eaLnBrk="1" hangingPunct="1"/>
            <a:r>
              <a:rPr lang="en-US" altLang="en-US" smtClean="0">
                <a:solidFill>
                  <a:schemeClr val="bg1"/>
                </a:solidFill>
              </a:rPr>
              <a:t>Bullet point</a:t>
            </a:r>
          </a:p>
          <a:p>
            <a:pPr lvl="1" algn="l" eaLnBrk="1" hangingPunct="1"/>
            <a:r>
              <a:rPr lang="en-US" altLang="en-US" smtClean="0">
                <a:solidFill>
                  <a:schemeClr val="bg1"/>
                </a:solidFill>
              </a:rPr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686175" y="2379663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762500" y="2379663"/>
            <a:ext cx="827088" cy="611187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633663" y="3994150"/>
            <a:ext cx="827087" cy="61118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702050" y="3994150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70438" y="3994150"/>
            <a:ext cx="827087" cy="611188"/>
          </a:xfrm>
          <a:prstGeom prst="rect">
            <a:avLst/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5840413" y="3994150"/>
            <a:ext cx="827087" cy="611188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5822950" y="2379663"/>
            <a:ext cx="827088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2617788" y="2379663"/>
            <a:ext cx="827087" cy="6111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398713" y="1739900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3716338" y="1617663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4667250" y="1739900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5946775" y="1617663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2776538" y="3354388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3722688" y="3354388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4657725" y="32321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5738813" y="323056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mtClean="0"/>
              <a:t>Sample Graph</a:t>
            </a:r>
            <a:endParaRPr lang="en-US" altLang="en-US" smtClean="0"/>
          </a:p>
        </p:txBody>
      </p:sp>
      <p:graphicFrame>
        <p:nvGraphicFramePr>
          <p:cNvPr id="16387" name="Content Placeholder 2"/>
          <p:cNvGraphicFramePr>
            <a:graphicFrameLocks noGrp="1"/>
          </p:cNvGraphicFramePr>
          <p:nvPr>
            <p:ph idx="1"/>
          </p:nvPr>
        </p:nvGraphicFramePr>
        <p:xfrm>
          <a:off x="1441450" y="1104900"/>
          <a:ext cx="6261100" cy="427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r:id="rId5" imgW="6267231" imgH="4273666" progId="Excel.Chart.8">
                  <p:embed/>
                </p:oleObj>
              </mc:Choice>
              <mc:Fallback>
                <p:oleObj r:id="rId5" imgW="6267231" imgH="4273666" progId="Excel.Chart.8">
                  <p:embed/>
                  <p:pic>
                    <p:nvPicPr>
                      <p:cNvPr id="0" name="Content Placeholder 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1450" y="1104900"/>
                        <a:ext cx="6261100" cy="427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6863"/>
            <a:ext cx="8229600" cy="1143000"/>
          </a:xfrm>
        </p:spPr>
        <p:txBody>
          <a:bodyPr/>
          <a:lstStyle/>
          <a:p>
            <a:pPr algn="l"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Bullet point</a:t>
            </a:r>
          </a:p>
          <a:p>
            <a:pPr algn="l" eaLnBrk="1" hangingPunct="1"/>
            <a:r>
              <a:rPr lang="en-US" altLang="en-US" smtClean="0"/>
              <a:t>Bullet point</a:t>
            </a:r>
          </a:p>
          <a:p>
            <a:pPr lvl="1" algn="l" eaLnBrk="1" hangingPunct="1"/>
            <a:r>
              <a:rPr lang="en-US" altLang="en-US" smtClean="0"/>
              <a:t>Sub Bullet</a:t>
            </a: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525" y="1422400"/>
            <a:ext cx="3097213" cy="2322513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686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3200" smtClean="0">
                <a:solidFill>
                  <a:schemeClr val="bg1"/>
                </a:solidFill>
              </a:rPr>
              <a:t>Process Flow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695325" y="28590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230438" y="28590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3740150" y="28590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248275" y="28590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6759575" y="28590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20488" name="Freeform 8"/>
          <p:cNvSpPr>
            <a:spLocks/>
          </p:cNvSpPr>
          <p:nvPr/>
        </p:nvSpPr>
        <p:spPr bwMode="auto">
          <a:xfrm>
            <a:off x="2230438" y="13858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489" name="Freeform 9"/>
          <p:cNvSpPr>
            <a:spLocks/>
          </p:cNvSpPr>
          <p:nvPr/>
        </p:nvSpPr>
        <p:spPr bwMode="auto">
          <a:xfrm>
            <a:off x="695325" y="1395413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490" name="Freeform 10"/>
          <p:cNvSpPr>
            <a:spLocks/>
          </p:cNvSpPr>
          <p:nvPr/>
        </p:nvSpPr>
        <p:spPr bwMode="auto">
          <a:xfrm>
            <a:off x="3740150" y="13858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491" name="Freeform 11"/>
          <p:cNvSpPr>
            <a:spLocks/>
          </p:cNvSpPr>
          <p:nvPr/>
        </p:nvSpPr>
        <p:spPr bwMode="auto">
          <a:xfrm>
            <a:off x="5248275" y="13858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492" name="Freeform 12"/>
          <p:cNvSpPr>
            <a:spLocks/>
          </p:cNvSpPr>
          <p:nvPr/>
        </p:nvSpPr>
        <p:spPr bwMode="auto">
          <a:xfrm>
            <a:off x="6759575" y="13858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2879725" y="18383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995363" y="18367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4410075" y="18383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5922963" y="18367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7329488" y="18383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66775" y="9525"/>
            <a:ext cx="7386638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idx="4294967295"/>
          </p:nvPr>
        </p:nvGraphicFramePr>
        <p:xfrm>
          <a:off x="962025" y="1227138"/>
          <a:ext cx="7194550" cy="3376612"/>
        </p:xfrm>
        <a:graphic>
          <a:graphicData uri="http://schemas.openxmlformats.org/drawingml/2006/table">
            <a:tbl>
              <a:tblPr/>
              <a:tblGrid>
                <a:gridCol w="3598047"/>
                <a:gridCol w="3596503"/>
              </a:tblGrid>
              <a:tr h="5373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85000"/>
                      </a:schemeClr>
                    </a:solidFill>
                  </a:tcPr>
                </a:tc>
              </a:tr>
              <a:tr h="473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2060"/>
      </a:dk1>
      <a:lt1>
        <a:srgbClr val="FFFFFF"/>
      </a:lt1>
      <a:dk2>
        <a:srgbClr val="E7E7E7"/>
      </a:dk2>
      <a:lt2>
        <a:srgbClr val="E7E7E7"/>
      </a:lt2>
      <a:accent1>
        <a:srgbClr val="39B200"/>
      </a:accent1>
      <a:accent2>
        <a:srgbClr val="164400"/>
      </a:accent2>
      <a:accent3>
        <a:srgbClr val="2C8900"/>
      </a:accent3>
      <a:accent4>
        <a:srgbClr val="92D050"/>
      </a:accent4>
      <a:accent5>
        <a:srgbClr val="2C8900"/>
      </a:accent5>
      <a:accent6>
        <a:srgbClr val="000000"/>
      </a:accent6>
      <a:hlink>
        <a:srgbClr val="FFFF00"/>
      </a:hlink>
      <a:folHlink>
        <a:srgbClr val="1644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2197</TotalTime>
  <Words>284</Words>
  <Application>Microsoft Office PowerPoint</Application>
  <PresentationFormat>On-screen Show (4:3)</PresentationFormat>
  <Paragraphs>88</Paragraphs>
  <Slides>11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Wingdings</vt:lpstr>
      <vt:lpstr>Default Design</vt:lpstr>
      <vt:lpstr>Microsoft Excel Chart</vt:lpstr>
      <vt:lpstr>PowerPoint Presentation</vt:lpstr>
      <vt:lpstr>Bullet Slide</vt:lpstr>
      <vt:lpstr>Bullet Slide</vt:lpstr>
      <vt:lpstr>Bullet Slide</vt:lpstr>
      <vt:lpstr>Colour scheme</vt:lpstr>
      <vt:lpstr>Sample Graph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Planet PowerPoint Template</dc:title>
  <dc:creator>Presentation Magazine</dc:creator>
  <cp:lastModifiedBy>Jonty Pearce</cp:lastModifiedBy>
  <cp:revision>129</cp:revision>
  <dcterms:created xsi:type="dcterms:W3CDTF">2009-11-03T13:35:13Z</dcterms:created>
  <dcterms:modified xsi:type="dcterms:W3CDTF">2015-02-22T11:23:18Z</dcterms:modified>
</cp:coreProperties>
</file>