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8" r:id="rId2"/>
    <p:sldId id="272" r:id="rId3"/>
    <p:sldId id="277" r:id="rId4"/>
    <p:sldId id="278" r:id="rId5"/>
    <p:sldId id="267" r:id="rId6"/>
    <p:sldId id="271" r:id="rId7"/>
    <p:sldId id="276" r:id="rId8"/>
    <p:sldId id="274" r:id="rId9"/>
    <p:sldId id="275" r:id="rId10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2C8900"/>
    <a:srgbClr val="FF21DF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06" autoAdjust="0"/>
    <p:restoredTop sz="94660"/>
  </p:normalViewPr>
  <p:slideViewPr>
    <p:cSldViewPr snapToGrid="0">
      <p:cViewPr>
        <p:scale>
          <a:sx n="69" d="100"/>
          <a:sy n="69" d="100"/>
        </p:scale>
        <p:origin x="-1098" y="-7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63" d="100"/>
          <a:sy n="63" d="100"/>
        </p:scale>
        <p:origin x="-2490" y="-120"/>
      </p:cViewPr>
      <p:guideLst>
        <p:guide orient="horz" pos="2880"/>
        <p:guide pos="216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19AB1086-00AA-4DFF-A5CB-15A3B1FBEBC4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A4B4DE81-1A0B-4420-B4B4-55AD0836BC4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540126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0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901716E5-226A-43E7-AE56-C80E4030A7F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465987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F3C8A1A-77C8-4F3F-9D6D-84A2EA0CCC89}" type="slidenum">
              <a:rPr lang="en-GB" altLang="en-US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717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34693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1E9D55A-ED24-4741-9508-E1C6E8A0EC1A}" type="slidenum">
              <a:rPr lang="en-GB" altLang="en-US"/>
              <a:pPr>
                <a:spcBef>
                  <a:spcPct val="0"/>
                </a:spcBef>
              </a:pPr>
              <a:t>2</a:t>
            </a:fld>
            <a:endParaRPr lang="en-GB" altLang="en-US"/>
          </a:p>
        </p:txBody>
      </p:sp>
      <p:sp>
        <p:nvSpPr>
          <p:cNvPr id="921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61063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1567C8E-0675-45D9-8063-CF3735A57C8D}" type="slidenum">
              <a:rPr lang="en-GB" altLang="en-US"/>
              <a:pPr>
                <a:spcBef>
                  <a:spcPct val="0"/>
                </a:spcBef>
              </a:pPr>
              <a:t>5</a:t>
            </a:fld>
            <a:endParaRPr lang="en-GB" altLang="en-US"/>
          </a:p>
        </p:txBody>
      </p:sp>
      <p:sp>
        <p:nvSpPr>
          <p:cNvPr id="1331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26217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0672ED5-EB33-45EC-B16B-977EF63730E7}" type="slidenum">
              <a:rPr lang="en-GB" altLang="en-US"/>
              <a:pPr>
                <a:spcBef>
                  <a:spcPct val="0"/>
                </a:spcBef>
              </a:pPr>
              <a:t>8</a:t>
            </a:fld>
            <a:endParaRPr lang="en-GB" altLang="en-US"/>
          </a:p>
        </p:txBody>
      </p:sp>
      <p:sp>
        <p:nvSpPr>
          <p:cNvPr id="1741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47681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113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7047697-103C-4108-A973-64551936D89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717303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lide Align Centr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ctr">
              <a:defRPr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481C53-FD61-4D0E-9C0A-72583F4DFA6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957693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Slide 2 Align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9244" y="249307"/>
            <a:ext cx="3985816" cy="1143000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r">
              <a:defRPr>
                <a:solidFill>
                  <a:schemeClr val="tx1"/>
                </a:solidFill>
              </a:defRPr>
            </a:lvl1pPr>
            <a:lvl2pPr algn="r">
              <a:defRPr>
                <a:solidFill>
                  <a:schemeClr val="tx1"/>
                </a:solidFill>
              </a:defRPr>
            </a:lvl2pPr>
            <a:lvl3pPr algn="r">
              <a:defRPr>
                <a:solidFill>
                  <a:schemeClr val="tx1"/>
                </a:solidFill>
              </a:defRPr>
            </a:lvl3pPr>
            <a:lvl4pPr algn="r">
              <a:defRPr>
                <a:solidFill>
                  <a:schemeClr val="tx1"/>
                </a:solidFill>
              </a:defRPr>
            </a:lvl4pPr>
            <a:lvl5pPr algn="r"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263C82-7171-4F63-B2CC-0285B1113C8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430522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lide 2 Align Righ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r">
              <a:defRPr/>
            </a:lvl1pPr>
            <a:lvl2pPr algn="r">
              <a:defRPr/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88E823-659E-49DE-AE47-6F9452491FC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924505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Align Cen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ctr">
              <a:defRPr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26260C-8306-4ACE-8294-F559BBD32EF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969219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BC583A-A996-4C89-9332-528ED1DB8C3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596591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EA5CC7-6D0A-4832-A086-9E86A1263F6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470368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00969D-4FAB-4762-8D7A-C44C4F463F6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9506250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65D78B-EFA7-467D-A919-63DE6BC5D73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716189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F9B432-D20D-4BEA-A985-78CD44B07D6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5133959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7D5025-1C20-4233-9C17-735D60967AE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490684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igh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r">
              <a:defRPr>
                <a:solidFill>
                  <a:schemeClr val="tx1"/>
                </a:solidFill>
              </a:defRPr>
            </a:lvl1pPr>
            <a:lvl2pPr algn="r">
              <a:defRPr>
                <a:solidFill>
                  <a:schemeClr val="tx1"/>
                </a:solidFill>
              </a:defRPr>
            </a:lvl2pPr>
            <a:lvl3pPr algn="r">
              <a:defRPr>
                <a:solidFill>
                  <a:schemeClr val="tx1"/>
                </a:solidFill>
              </a:defRPr>
            </a:lvl3pPr>
            <a:lvl4pPr algn="r">
              <a:defRPr>
                <a:solidFill>
                  <a:schemeClr val="tx1"/>
                </a:solidFill>
              </a:defRPr>
            </a:lvl4pPr>
            <a:lvl5pPr algn="r"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CE6DE8-B9AC-40BE-9A80-92826A2A19B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6477968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B16988-549C-4D9D-84D2-390C6A6F81E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4728916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0A4943-6FAE-4C30-B8B2-C5E3DCA1052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3446111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57C8C4-8186-4BF3-B8A4-BA0D2AD6566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9231198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F82C1F-5A7E-487B-92FE-EE4DDDD14E0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9736028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7028D9-4562-424C-B561-11E44EBD9B5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562246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Righ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r">
              <a:defRPr>
                <a:solidFill>
                  <a:schemeClr val="tx1"/>
                </a:solidFill>
              </a:defRPr>
            </a:lvl1pPr>
            <a:lvl2pPr algn="r">
              <a:defRPr>
                <a:solidFill>
                  <a:schemeClr val="tx1"/>
                </a:solidFill>
              </a:defRPr>
            </a:lvl2pPr>
            <a:lvl3pPr algn="r">
              <a:defRPr>
                <a:solidFill>
                  <a:schemeClr val="tx1"/>
                </a:solidFill>
              </a:defRPr>
            </a:lvl3pPr>
            <a:lvl4pPr algn="r">
              <a:defRPr>
                <a:solidFill>
                  <a:schemeClr val="tx1"/>
                </a:solidFill>
              </a:defRPr>
            </a:lvl4pPr>
            <a:lvl5pPr algn="r"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A48FA8-A77E-4C9E-8018-CC754D95A76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443186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Righ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r">
              <a:defRPr>
                <a:solidFill>
                  <a:srgbClr val="FFFFFF"/>
                </a:solidFill>
              </a:defRPr>
            </a:lvl1pPr>
            <a:lvl2pPr algn="r">
              <a:defRPr>
                <a:solidFill>
                  <a:srgbClr val="FFFFFF"/>
                </a:solidFill>
              </a:defRPr>
            </a:lvl2pPr>
            <a:lvl3pPr algn="r">
              <a:defRPr>
                <a:solidFill>
                  <a:srgbClr val="FFFFFF"/>
                </a:solidFill>
              </a:defRPr>
            </a:lvl3pPr>
            <a:lvl4pPr algn="r">
              <a:defRPr>
                <a:solidFill>
                  <a:srgbClr val="FFFFFF"/>
                </a:solidFill>
              </a:defRPr>
            </a:lvl4pPr>
            <a:lvl5pPr algn="r"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F51BB8C-1DEF-4AB6-BF95-93D62BE0A96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256510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Graph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582619"/>
            <a:ext cx="8229600" cy="114300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6880302" cy="4632531"/>
          </a:xfrm>
        </p:spPr>
        <p:txBody>
          <a:bodyPr/>
          <a:lstStyle>
            <a:lvl1pPr algn="l">
              <a:defRPr>
                <a:solidFill>
                  <a:schemeClr val="tx1"/>
                </a:solidFill>
              </a:defRPr>
            </a:lvl1pPr>
            <a:lvl2pPr algn="l">
              <a:defRPr>
                <a:solidFill>
                  <a:schemeClr val="tx1"/>
                </a:solidFill>
              </a:defRPr>
            </a:lvl2pPr>
            <a:lvl3pPr algn="l">
              <a:defRPr>
                <a:solidFill>
                  <a:schemeClr val="tx1"/>
                </a:solidFill>
              </a:defRPr>
            </a:lvl3pPr>
            <a:lvl4pPr algn="l">
              <a:defRPr>
                <a:solidFill>
                  <a:schemeClr val="tx1"/>
                </a:solidFill>
              </a:defRPr>
            </a:lvl4pPr>
            <a:lvl5pPr algn="l"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B14222-2825-4891-B023-60C4AB64D56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10491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lide 1 Align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3D2EF8-C7F5-4183-B952-4BC890499CD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773673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Slide 1 Align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E474C1-5535-4CE2-89DC-EE83E37525A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69190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lide 3 Align Cen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ctr">
              <a:defRPr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3305FB-7FD7-40D5-B33F-2EBE18C8A4A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655367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Slide 3 Align Cen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ctr">
              <a:defRPr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936E95-9B49-41CD-92A7-9595382283E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439844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"/>
          <p:cNvPicPr>
            <a:picLocks noChangeAspect="1"/>
          </p:cNvPicPr>
          <p:nvPr userDrawn="1"/>
        </p:nvPicPr>
        <p:blipFill>
          <a:blip r:embed="rId2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4AD1887F-74B5-4B88-97A6-8C87F999D9B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68" r:id="rId1"/>
    <p:sldLayoutId id="2147484446" r:id="rId2"/>
    <p:sldLayoutId id="2147484447" r:id="rId3"/>
    <p:sldLayoutId id="2147484469" r:id="rId4"/>
    <p:sldLayoutId id="2147484448" r:id="rId5"/>
    <p:sldLayoutId id="2147484449" r:id="rId6"/>
    <p:sldLayoutId id="2147484450" r:id="rId7"/>
    <p:sldLayoutId id="2147484451" r:id="rId8"/>
    <p:sldLayoutId id="2147484452" r:id="rId9"/>
    <p:sldLayoutId id="2147484453" r:id="rId10"/>
    <p:sldLayoutId id="2147484454" r:id="rId11"/>
    <p:sldLayoutId id="2147484455" r:id="rId12"/>
    <p:sldLayoutId id="2147484456" r:id="rId13"/>
    <p:sldLayoutId id="2147484457" r:id="rId14"/>
    <p:sldLayoutId id="2147484458" r:id="rId15"/>
    <p:sldLayoutId id="2147484459" r:id="rId16"/>
    <p:sldLayoutId id="2147484460" r:id="rId17"/>
    <p:sldLayoutId id="2147484461" r:id="rId18"/>
    <p:sldLayoutId id="2147484462" r:id="rId19"/>
    <p:sldLayoutId id="2147484463" r:id="rId20"/>
    <p:sldLayoutId id="2147484464" r:id="rId21"/>
    <p:sldLayoutId id="2147484465" r:id="rId22"/>
    <p:sldLayoutId id="2147484466" r:id="rId23"/>
    <p:sldLayoutId id="2147484467" r:id="rId2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png"/><Relationship Id="rId4" Type="http://schemas.openxmlformats.org/officeDocument/2006/relationships/oleObject" Target="../embeddings/Microsoft_Excel_Chart1.xls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/>
        </p:nvSpPr>
        <p:spPr>
          <a:xfrm>
            <a:off x="1331913" y="4945063"/>
            <a:ext cx="6400800" cy="47942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GB" altLang="en-US" sz="3000">
                <a:solidFill>
                  <a:schemeClr val="bg1"/>
                </a:solidFill>
                <a:cs typeface="Arial" panose="020B0604020202020204" pitchFamily="34" charset="0"/>
              </a:rPr>
              <a:t>Your name</a:t>
            </a:r>
          </a:p>
        </p:txBody>
      </p:sp>
      <p:sp>
        <p:nvSpPr>
          <p:cNvPr id="6147" name="TextBox 3"/>
          <p:cNvSpPr txBox="1">
            <a:spLocks noChangeArrowheads="1"/>
          </p:cNvSpPr>
          <p:nvPr/>
        </p:nvSpPr>
        <p:spPr bwMode="auto">
          <a:xfrm>
            <a:off x="498475" y="2978150"/>
            <a:ext cx="8077200" cy="175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5400" b="1">
                <a:solidFill>
                  <a:srgbClr val="2C8900"/>
                </a:solidFill>
              </a:rPr>
              <a:t>GREEN ENVIRONMENT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5400" b="1">
                <a:solidFill>
                  <a:srgbClr val="2C8900"/>
                </a:solidFill>
              </a:rPr>
              <a:t>TEMPLATE</a:t>
            </a:r>
            <a:endParaRPr lang="en-GB" altLang="en-US" sz="4800" b="1">
              <a:solidFill>
                <a:srgbClr val="2C8900"/>
              </a:solidFill>
            </a:endParaRPr>
          </a:p>
        </p:txBody>
      </p:sp>
      <p:sp>
        <p:nvSpPr>
          <p:cNvPr id="6148" name="TextBox 4"/>
          <p:cNvSpPr txBox="1">
            <a:spLocks noChangeArrowheads="1"/>
          </p:cNvSpPr>
          <p:nvPr/>
        </p:nvSpPr>
        <p:spPr bwMode="auto">
          <a:xfrm>
            <a:off x="360363" y="3009900"/>
            <a:ext cx="8270875" cy="175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5400" b="1">
                <a:solidFill>
                  <a:schemeClr val="bg1"/>
                </a:solidFill>
              </a:rPr>
              <a:t>GREEN ENVIRONMENT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5400" b="1">
                <a:solidFill>
                  <a:schemeClr val="bg1"/>
                </a:solidFill>
              </a:rPr>
              <a:t>TEMPLATE</a:t>
            </a:r>
            <a:endParaRPr lang="en-GB" altLang="en-US" sz="4800" b="1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Bullet Slide</a:t>
            </a:r>
            <a:endParaRPr lang="en-US" altLang="en-US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solidFill>
                  <a:schemeClr val="bg1"/>
                </a:solidFill>
              </a:rPr>
              <a:t>Bullet point</a:t>
            </a:r>
          </a:p>
          <a:p>
            <a:pPr eaLnBrk="1" hangingPunct="1"/>
            <a:r>
              <a:rPr lang="en-US" altLang="en-US" smtClean="0">
                <a:solidFill>
                  <a:schemeClr val="bg1"/>
                </a:solidFill>
              </a:rPr>
              <a:t>Bullet point</a:t>
            </a:r>
          </a:p>
          <a:p>
            <a:pPr lvl="1" eaLnBrk="1" hangingPunct="1"/>
            <a:r>
              <a:rPr lang="en-US" altLang="en-US" smtClean="0">
                <a:solidFill>
                  <a:schemeClr val="bg1"/>
                </a:solidFill>
              </a:rPr>
              <a:t>Sub Bullet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GB" altLang="en-US" smtClean="0"/>
              <a:t>Colour scheme</a:t>
            </a:r>
            <a:endParaRPr lang="en-US" altLang="en-US" smtClean="0"/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3686175" y="2436813"/>
            <a:ext cx="827088" cy="611187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bg1"/>
              </a:solidFill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4762500" y="2436813"/>
            <a:ext cx="827088" cy="611187"/>
          </a:xfrm>
          <a:prstGeom prst="rect">
            <a:avLst/>
          </a:prstGeom>
          <a:solidFill>
            <a:schemeClr val="accent5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en-US">
              <a:latin typeface="Arial" charset="0"/>
            </a:endParaRP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2633663" y="4051300"/>
            <a:ext cx="827087" cy="611188"/>
          </a:xfrm>
          <a:prstGeom prst="rect">
            <a:avLst/>
          </a:prstGeom>
          <a:solidFill>
            <a:schemeClr val="accent4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endParaRPr lang="en-US">
              <a:latin typeface="Arial" charset="0"/>
            </a:endParaRPr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3702050" y="4051300"/>
            <a:ext cx="827088" cy="611188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4770438" y="4051300"/>
            <a:ext cx="827087" cy="611188"/>
          </a:xfrm>
          <a:prstGeom prst="rect">
            <a:avLst/>
          </a:prstGeom>
          <a:solidFill>
            <a:srgbClr val="FFFF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5840413" y="4051300"/>
            <a:ext cx="827087" cy="611188"/>
          </a:xfrm>
          <a:prstGeom prst="rect">
            <a:avLst/>
          </a:prstGeom>
          <a:solidFill>
            <a:schemeClr val="accent5">
              <a:lumMod val="50000"/>
            </a:schemeClr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en-US">
              <a:latin typeface="Arial" charset="0"/>
            </a:endParaRPr>
          </a:p>
        </p:txBody>
      </p:sp>
      <p:sp>
        <p:nvSpPr>
          <p:cNvPr id="10249" name="Rectangle 9"/>
          <p:cNvSpPr>
            <a:spLocks noChangeArrowheads="1"/>
          </p:cNvSpPr>
          <p:nvPr/>
        </p:nvSpPr>
        <p:spPr bwMode="auto">
          <a:xfrm>
            <a:off x="5822950" y="2436813"/>
            <a:ext cx="827088" cy="611187"/>
          </a:xfrm>
          <a:prstGeom prst="rect">
            <a:avLst/>
          </a:prstGeom>
          <a:solidFill>
            <a:schemeClr val="tx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0250" name="Rectangle 10"/>
          <p:cNvSpPr>
            <a:spLocks noChangeArrowheads="1"/>
          </p:cNvSpPr>
          <p:nvPr/>
        </p:nvSpPr>
        <p:spPr bwMode="auto">
          <a:xfrm>
            <a:off x="2617788" y="2436813"/>
            <a:ext cx="827087" cy="611187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0251" name="Text Box 11"/>
          <p:cNvSpPr txBox="1">
            <a:spLocks noChangeArrowheads="1"/>
          </p:cNvSpPr>
          <p:nvPr/>
        </p:nvSpPr>
        <p:spPr bwMode="auto">
          <a:xfrm>
            <a:off x="2398713" y="1797050"/>
            <a:ext cx="12668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Background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10252" name="Text Box 12"/>
          <p:cNvSpPr txBox="1">
            <a:spLocks noChangeArrowheads="1"/>
          </p:cNvSpPr>
          <p:nvPr/>
        </p:nvSpPr>
        <p:spPr bwMode="auto">
          <a:xfrm>
            <a:off x="3716338" y="1674813"/>
            <a:ext cx="7715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Text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Lines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10253" name="Text Box 13"/>
          <p:cNvSpPr txBox="1">
            <a:spLocks noChangeArrowheads="1"/>
          </p:cNvSpPr>
          <p:nvPr/>
        </p:nvSpPr>
        <p:spPr bwMode="auto">
          <a:xfrm>
            <a:off x="4667250" y="1797050"/>
            <a:ext cx="10175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Shadows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10254" name="Text Box 14"/>
          <p:cNvSpPr txBox="1">
            <a:spLocks noChangeArrowheads="1"/>
          </p:cNvSpPr>
          <p:nvPr/>
        </p:nvSpPr>
        <p:spPr bwMode="auto">
          <a:xfrm>
            <a:off x="5946775" y="1674813"/>
            <a:ext cx="57943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Title</a:t>
            </a:r>
            <a:br>
              <a:rPr lang="en-GB" altLang="en-US" sz="1600">
                <a:cs typeface="Arial" panose="020B0604020202020204" pitchFamily="34" charset="0"/>
              </a:rPr>
            </a:br>
            <a:r>
              <a:rPr lang="en-GB" altLang="en-US" sz="1600">
                <a:cs typeface="Arial" panose="020B0604020202020204" pitchFamily="34" charset="0"/>
              </a:rPr>
              <a:t>Text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10255" name="Text Box 15"/>
          <p:cNvSpPr txBox="1">
            <a:spLocks noChangeArrowheads="1"/>
          </p:cNvSpPr>
          <p:nvPr/>
        </p:nvSpPr>
        <p:spPr bwMode="auto">
          <a:xfrm>
            <a:off x="2776538" y="3411538"/>
            <a:ext cx="542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Fills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10256" name="Text Box 16"/>
          <p:cNvSpPr txBox="1">
            <a:spLocks noChangeArrowheads="1"/>
          </p:cNvSpPr>
          <p:nvPr/>
        </p:nvSpPr>
        <p:spPr bwMode="auto">
          <a:xfrm>
            <a:off x="3722688" y="3411538"/>
            <a:ext cx="804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Accent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10257" name="Text Box 17"/>
          <p:cNvSpPr txBox="1">
            <a:spLocks noChangeArrowheads="1"/>
          </p:cNvSpPr>
          <p:nvPr/>
        </p:nvSpPr>
        <p:spPr bwMode="auto">
          <a:xfrm>
            <a:off x="4657725" y="3289300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Accent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Hyperlink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10258" name="Text Box 18"/>
          <p:cNvSpPr txBox="1">
            <a:spLocks noChangeArrowheads="1"/>
          </p:cNvSpPr>
          <p:nvPr/>
        </p:nvSpPr>
        <p:spPr bwMode="auto">
          <a:xfrm>
            <a:off x="5738813" y="3287713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Followed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Hyperlink</a:t>
            </a:r>
            <a:endParaRPr lang="en-US" altLang="en-US" sz="1600"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GB" altLang="en-US" smtClean="0"/>
              <a:t>Sample Graph</a:t>
            </a:r>
            <a:endParaRPr lang="en-US" altLang="en-US" smtClean="0"/>
          </a:p>
        </p:txBody>
      </p:sp>
      <p:graphicFrame>
        <p:nvGraphicFramePr>
          <p:cNvPr id="11267" name="Content Placeholder 2"/>
          <p:cNvGraphicFramePr>
            <a:graphicFrameLocks noGrp="1"/>
          </p:cNvGraphicFramePr>
          <p:nvPr>
            <p:ph idx="1"/>
          </p:nvPr>
        </p:nvGraphicFramePr>
        <p:xfrm>
          <a:off x="1441450" y="1236663"/>
          <a:ext cx="6261100" cy="427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8" r:id="rId4" imgW="6267231" imgH="4273666" progId="Excel.Chart.8">
                  <p:embed/>
                </p:oleObj>
              </mc:Choice>
              <mc:Fallback>
                <p:oleObj r:id="rId4" imgW="6267231" imgH="4273666" progId="Excel.Chart.8">
                  <p:embed/>
                  <p:pic>
                    <p:nvPicPr>
                      <p:cNvPr id="0" name="Content Placeholder 2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1450" y="1236663"/>
                        <a:ext cx="6261100" cy="4276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GB" altLang="en-US" smtClean="0"/>
              <a:t>Picture slide</a:t>
            </a:r>
            <a:endParaRPr lang="en-US" altLang="en-US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l" eaLnBrk="1" hangingPunct="1"/>
            <a:r>
              <a:rPr lang="en-US" altLang="en-US" smtClean="0"/>
              <a:t>Bullet point</a:t>
            </a:r>
          </a:p>
          <a:p>
            <a:pPr algn="l" eaLnBrk="1" hangingPunct="1"/>
            <a:r>
              <a:rPr lang="en-US" altLang="en-US" smtClean="0"/>
              <a:t>Bullet point</a:t>
            </a:r>
          </a:p>
          <a:p>
            <a:pPr lvl="1" algn="l" eaLnBrk="1" hangingPunct="1"/>
            <a:r>
              <a:rPr lang="en-US" altLang="en-US" smtClean="0"/>
              <a:t>Sub Bullet</a:t>
            </a:r>
          </a:p>
        </p:txBody>
      </p:sp>
      <p:pic>
        <p:nvPicPr>
          <p:cNvPr id="1229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3525" y="1422400"/>
            <a:ext cx="3097213" cy="2322513"/>
          </a:xfrm>
          <a:prstGeom prst="rect">
            <a:avLst/>
          </a:prstGeom>
          <a:solidFill>
            <a:schemeClr val="tx1"/>
          </a:solidFill>
          <a:ln w="57150">
            <a:solidFill>
              <a:schemeClr val="bg1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GB" altLang="en-US" sz="3200" smtClean="0">
                <a:solidFill>
                  <a:schemeClr val="bg1"/>
                </a:solidFill>
              </a:rPr>
              <a:t>Process Flow</a:t>
            </a: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695325" y="2859088"/>
            <a:ext cx="1376363" cy="2354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 b="1">
                <a:solidFill>
                  <a:schemeClr val="bg1"/>
                </a:solidFill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 b="1">
                <a:solidFill>
                  <a:schemeClr val="bg1"/>
                </a:solidFill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 b="1">
                <a:solidFill>
                  <a:schemeClr val="bg1"/>
                </a:solidFill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 b="1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2230438" y="2859088"/>
            <a:ext cx="1376362" cy="2354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 b="1">
                <a:solidFill>
                  <a:schemeClr val="bg1"/>
                </a:solidFill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 b="1">
                <a:solidFill>
                  <a:schemeClr val="bg1"/>
                </a:solidFill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 b="1">
                <a:solidFill>
                  <a:schemeClr val="bg1"/>
                </a:solidFill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 b="1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3740150" y="2859088"/>
            <a:ext cx="1376363" cy="2354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 b="1">
                <a:solidFill>
                  <a:schemeClr val="bg1"/>
                </a:solidFill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 b="1">
                <a:solidFill>
                  <a:schemeClr val="bg1"/>
                </a:solidFill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 b="1">
                <a:solidFill>
                  <a:schemeClr val="bg1"/>
                </a:solidFill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 b="1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5248275" y="2859088"/>
            <a:ext cx="1376363" cy="2354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 b="1">
                <a:solidFill>
                  <a:schemeClr val="bg1"/>
                </a:solidFill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 b="1">
                <a:solidFill>
                  <a:schemeClr val="bg1"/>
                </a:solidFill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 b="1">
                <a:solidFill>
                  <a:schemeClr val="bg1"/>
                </a:solidFill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 b="1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6759575" y="2859088"/>
            <a:ext cx="1376363" cy="2354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 b="1">
                <a:solidFill>
                  <a:schemeClr val="bg1"/>
                </a:solidFill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 b="1">
                <a:solidFill>
                  <a:schemeClr val="bg1"/>
                </a:solidFill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 b="1">
                <a:solidFill>
                  <a:schemeClr val="bg1"/>
                </a:solidFill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 b="1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14344" name="Freeform 8"/>
          <p:cNvSpPr>
            <a:spLocks/>
          </p:cNvSpPr>
          <p:nvPr/>
        </p:nvSpPr>
        <p:spPr bwMode="auto">
          <a:xfrm>
            <a:off x="2230438" y="1385888"/>
            <a:ext cx="1854200" cy="1270000"/>
          </a:xfrm>
          <a:custGeom>
            <a:avLst/>
            <a:gdLst>
              <a:gd name="T0" fmla="*/ 2147483646 w 1168"/>
              <a:gd name="T1" fmla="*/ 2147483646 h 800"/>
              <a:gd name="T2" fmla="*/ 2147483646 w 1168"/>
              <a:gd name="T3" fmla="*/ 0 h 800"/>
              <a:gd name="T4" fmla="*/ 0 w 1168"/>
              <a:gd name="T5" fmla="*/ 0 h 800"/>
              <a:gd name="T6" fmla="*/ 2147483646 w 1168"/>
              <a:gd name="T7" fmla="*/ 2147483646 h 800"/>
              <a:gd name="T8" fmla="*/ 2147483646 w 1168"/>
              <a:gd name="T9" fmla="*/ 2147483646 h 800"/>
              <a:gd name="T10" fmla="*/ 2147483646 w 1168"/>
              <a:gd name="T11" fmla="*/ 2147483646 h 800"/>
              <a:gd name="T12" fmla="*/ 0 w 1168"/>
              <a:gd name="T13" fmla="*/ 2147483646 h 800"/>
              <a:gd name="T14" fmla="*/ 2147483646 w 1168"/>
              <a:gd name="T15" fmla="*/ 2147483646 h 800"/>
              <a:gd name="T16" fmla="*/ 2147483646 w 1168"/>
              <a:gd name="T17" fmla="*/ 2147483646 h 800"/>
              <a:gd name="T18" fmla="*/ 2147483646 w 1168"/>
              <a:gd name="T19" fmla="*/ 2147483646 h 800"/>
              <a:gd name="T20" fmla="*/ 2147483646 w 1168"/>
              <a:gd name="T21" fmla="*/ 2147483646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68" h="800">
                <a:moveTo>
                  <a:pt x="1018" y="204"/>
                </a:moveTo>
                <a:lnTo>
                  <a:pt x="864" y="0"/>
                </a:lnTo>
                <a:lnTo>
                  <a:pt x="0" y="0"/>
                </a:lnTo>
                <a:lnTo>
                  <a:pt x="154" y="204"/>
                </a:lnTo>
                <a:lnTo>
                  <a:pt x="304" y="400"/>
                </a:lnTo>
                <a:lnTo>
                  <a:pt x="154" y="596"/>
                </a:lnTo>
                <a:lnTo>
                  <a:pt x="0" y="800"/>
                </a:lnTo>
                <a:lnTo>
                  <a:pt x="864" y="800"/>
                </a:lnTo>
                <a:lnTo>
                  <a:pt x="1018" y="596"/>
                </a:lnTo>
                <a:lnTo>
                  <a:pt x="1168" y="400"/>
                </a:lnTo>
                <a:lnTo>
                  <a:pt x="1018" y="20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345" name="Freeform 9"/>
          <p:cNvSpPr>
            <a:spLocks/>
          </p:cNvSpPr>
          <p:nvPr/>
        </p:nvSpPr>
        <p:spPr bwMode="auto">
          <a:xfrm>
            <a:off x="695325" y="1395413"/>
            <a:ext cx="1898650" cy="1270000"/>
          </a:xfrm>
          <a:custGeom>
            <a:avLst/>
            <a:gdLst>
              <a:gd name="T0" fmla="*/ 2147483646 w 1196"/>
              <a:gd name="T1" fmla="*/ 2147483646 h 800"/>
              <a:gd name="T2" fmla="*/ 2147483646 w 1196"/>
              <a:gd name="T3" fmla="*/ 0 h 800"/>
              <a:gd name="T4" fmla="*/ 0 w 1196"/>
              <a:gd name="T5" fmla="*/ 0 h 800"/>
              <a:gd name="T6" fmla="*/ 0 w 1196"/>
              <a:gd name="T7" fmla="*/ 2147483646 h 800"/>
              <a:gd name="T8" fmla="*/ 2147483646 w 1196"/>
              <a:gd name="T9" fmla="*/ 2147483646 h 800"/>
              <a:gd name="T10" fmla="*/ 2147483646 w 1196"/>
              <a:gd name="T11" fmla="*/ 2147483646 h 800"/>
              <a:gd name="T12" fmla="*/ 2147483646 w 1196"/>
              <a:gd name="T13" fmla="*/ 2147483646 h 800"/>
              <a:gd name="T14" fmla="*/ 2147483646 w 1196"/>
              <a:gd name="T15" fmla="*/ 2147483646 h 8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1196" h="800">
                <a:moveTo>
                  <a:pt x="1046" y="204"/>
                </a:moveTo>
                <a:lnTo>
                  <a:pt x="892" y="0"/>
                </a:lnTo>
                <a:lnTo>
                  <a:pt x="0" y="0"/>
                </a:lnTo>
                <a:lnTo>
                  <a:pt x="0" y="800"/>
                </a:lnTo>
                <a:lnTo>
                  <a:pt x="892" y="800"/>
                </a:lnTo>
                <a:lnTo>
                  <a:pt x="1046" y="596"/>
                </a:lnTo>
                <a:lnTo>
                  <a:pt x="1196" y="400"/>
                </a:lnTo>
                <a:lnTo>
                  <a:pt x="1046" y="20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346" name="Freeform 10"/>
          <p:cNvSpPr>
            <a:spLocks/>
          </p:cNvSpPr>
          <p:nvPr/>
        </p:nvSpPr>
        <p:spPr bwMode="auto">
          <a:xfrm>
            <a:off x="3740150" y="1385888"/>
            <a:ext cx="1854200" cy="1270000"/>
          </a:xfrm>
          <a:custGeom>
            <a:avLst/>
            <a:gdLst>
              <a:gd name="T0" fmla="*/ 2147483646 w 1168"/>
              <a:gd name="T1" fmla="*/ 2147483646 h 800"/>
              <a:gd name="T2" fmla="*/ 2147483646 w 1168"/>
              <a:gd name="T3" fmla="*/ 0 h 800"/>
              <a:gd name="T4" fmla="*/ 0 w 1168"/>
              <a:gd name="T5" fmla="*/ 0 h 800"/>
              <a:gd name="T6" fmla="*/ 2147483646 w 1168"/>
              <a:gd name="T7" fmla="*/ 2147483646 h 800"/>
              <a:gd name="T8" fmla="*/ 2147483646 w 1168"/>
              <a:gd name="T9" fmla="*/ 2147483646 h 800"/>
              <a:gd name="T10" fmla="*/ 2147483646 w 1168"/>
              <a:gd name="T11" fmla="*/ 2147483646 h 800"/>
              <a:gd name="T12" fmla="*/ 0 w 1168"/>
              <a:gd name="T13" fmla="*/ 2147483646 h 800"/>
              <a:gd name="T14" fmla="*/ 2147483646 w 1168"/>
              <a:gd name="T15" fmla="*/ 2147483646 h 800"/>
              <a:gd name="T16" fmla="*/ 2147483646 w 1168"/>
              <a:gd name="T17" fmla="*/ 2147483646 h 800"/>
              <a:gd name="T18" fmla="*/ 2147483646 w 1168"/>
              <a:gd name="T19" fmla="*/ 2147483646 h 800"/>
              <a:gd name="T20" fmla="*/ 2147483646 w 1168"/>
              <a:gd name="T21" fmla="*/ 2147483646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68" h="800">
                <a:moveTo>
                  <a:pt x="1018" y="204"/>
                </a:moveTo>
                <a:lnTo>
                  <a:pt x="864" y="0"/>
                </a:lnTo>
                <a:lnTo>
                  <a:pt x="0" y="0"/>
                </a:lnTo>
                <a:lnTo>
                  <a:pt x="154" y="204"/>
                </a:lnTo>
                <a:lnTo>
                  <a:pt x="304" y="400"/>
                </a:lnTo>
                <a:lnTo>
                  <a:pt x="154" y="596"/>
                </a:lnTo>
                <a:lnTo>
                  <a:pt x="0" y="800"/>
                </a:lnTo>
                <a:lnTo>
                  <a:pt x="864" y="800"/>
                </a:lnTo>
                <a:lnTo>
                  <a:pt x="1018" y="596"/>
                </a:lnTo>
                <a:lnTo>
                  <a:pt x="1168" y="400"/>
                </a:lnTo>
                <a:lnTo>
                  <a:pt x="1018" y="20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347" name="Freeform 11"/>
          <p:cNvSpPr>
            <a:spLocks/>
          </p:cNvSpPr>
          <p:nvPr/>
        </p:nvSpPr>
        <p:spPr bwMode="auto">
          <a:xfrm>
            <a:off x="5248275" y="1385888"/>
            <a:ext cx="1857375" cy="1270000"/>
          </a:xfrm>
          <a:custGeom>
            <a:avLst/>
            <a:gdLst>
              <a:gd name="T0" fmla="*/ 2147483646 w 1170"/>
              <a:gd name="T1" fmla="*/ 2147483646 h 800"/>
              <a:gd name="T2" fmla="*/ 2147483646 w 1170"/>
              <a:gd name="T3" fmla="*/ 0 h 800"/>
              <a:gd name="T4" fmla="*/ 0 w 1170"/>
              <a:gd name="T5" fmla="*/ 0 h 800"/>
              <a:gd name="T6" fmla="*/ 2147483646 w 1170"/>
              <a:gd name="T7" fmla="*/ 2147483646 h 800"/>
              <a:gd name="T8" fmla="*/ 2147483646 w 1170"/>
              <a:gd name="T9" fmla="*/ 2147483646 h 800"/>
              <a:gd name="T10" fmla="*/ 2147483646 w 1170"/>
              <a:gd name="T11" fmla="*/ 2147483646 h 800"/>
              <a:gd name="T12" fmla="*/ 0 w 1170"/>
              <a:gd name="T13" fmla="*/ 2147483646 h 800"/>
              <a:gd name="T14" fmla="*/ 2147483646 w 1170"/>
              <a:gd name="T15" fmla="*/ 2147483646 h 800"/>
              <a:gd name="T16" fmla="*/ 2147483646 w 1170"/>
              <a:gd name="T17" fmla="*/ 2147483646 h 800"/>
              <a:gd name="T18" fmla="*/ 2147483646 w 1170"/>
              <a:gd name="T19" fmla="*/ 2147483646 h 800"/>
              <a:gd name="T20" fmla="*/ 2147483646 w 1170"/>
              <a:gd name="T21" fmla="*/ 2147483646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70" h="800">
                <a:moveTo>
                  <a:pt x="1020" y="204"/>
                </a:moveTo>
                <a:lnTo>
                  <a:pt x="864" y="0"/>
                </a:lnTo>
                <a:lnTo>
                  <a:pt x="0" y="0"/>
                </a:lnTo>
                <a:lnTo>
                  <a:pt x="156" y="204"/>
                </a:lnTo>
                <a:lnTo>
                  <a:pt x="306" y="400"/>
                </a:lnTo>
                <a:lnTo>
                  <a:pt x="156" y="596"/>
                </a:lnTo>
                <a:lnTo>
                  <a:pt x="0" y="800"/>
                </a:lnTo>
                <a:lnTo>
                  <a:pt x="864" y="800"/>
                </a:lnTo>
                <a:lnTo>
                  <a:pt x="1020" y="596"/>
                </a:lnTo>
                <a:lnTo>
                  <a:pt x="1170" y="400"/>
                </a:lnTo>
                <a:lnTo>
                  <a:pt x="1020" y="20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mpd="sng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348" name="Freeform 12"/>
          <p:cNvSpPr>
            <a:spLocks/>
          </p:cNvSpPr>
          <p:nvPr/>
        </p:nvSpPr>
        <p:spPr bwMode="auto">
          <a:xfrm>
            <a:off x="6759575" y="1385888"/>
            <a:ext cx="1854200" cy="1270000"/>
          </a:xfrm>
          <a:custGeom>
            <a:avLst/>
            <a:gdLst>
              <a:gd name="T0" fmla="*/ 2147483646 w 1168"/>
              <a:gd name="T1" fmla="*/ 2147483646 h 800"/>
              <a:gd name="T2" fmla="*/ 2147483646 w 1168"/>
              <a:gd name="T3" fmla="*/ 0 h 800"/>
              <a:gd name="T4" fmla="*/ 0 w 1168"/>
              <a:gd name="T5" fmla="*/ 0 h 800"/>
              <a:gd name="T6" fmla="*/ 2147483646 w 1168"/>
              <a:gd name="T7" fmla="*/ 2147483646 h 800"/>
              <a:gd name="T8" fmla="*/ 2147483646 w 1168"/>
              <a:gd name="T9" fmla="*/ 2147483646 h 800"/>
              <a:gd name="T10" fmla="*/ 2147483646 w 1168"/>
              <a:gd name="T11" fmla="*/ 2147483646 h 800"/>
              <a:gd name="T12" fmla="*/ 0 w 1168"/>
              <a:gd name="T13" fmla="*/ 2147483646 h 800"/>
              <a:gd name="T14" fmla="*/ 2147483646 w 1168"/>
              <a:gd name="T15" fmla="*/ 2147483646 h 800"/>
              <a:gd name="T16" fmla="*/ 2147483646 w 1168"/>
              <a:gd name="T17" fmla="*/ 2147483646 h 800"/>
              <a:gd name="T18" fmla="*/ 2147483646 w 1168"/>
              <a:gd name="T19" fmla="*/ 2147483646 h 800"/>
              <a:gd name="T20" fmla="*/ 2147483646 w 1168"/>
              <a:gd name="T21" fmla="*/ 2147483646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68" h="800">
                <a:moveTo>
                  <a:pt x="1018" y="204"/>
                </a:moveTo>
                <a:lnTo>
                  <a:pt x="864" y="0"/>
                </a:lnTo>
                <a:lnTo>
                  <a:pt x="0" y="0"/>
                </a:lnTo>
                <a:lnTo>
                  <a:pt x="154" y="204"/>
                </a:lnTo>
                <a:lnTo>
                  <a:pt x="304" y="400"/>
                </a:lnTo>
                <a:lnTo>
                  <a:pt x="154" y="596"/>
                </a:lnTo>
                <a:lnTo>
                  <a:pt x="0" y="800"/>
                </a:lnTo>
                <a:lnTo>
                  <a:pt x="864" y="800"/>
                </a:lnTo>
                <a:lnTo>
                  <a:pt x="1018" y="596"/>
                </a:lnTo>
                <a:lnTo>
                  <a:pt x="1168" y="400"/>
                </a:lnTo>
                <a:lnTo>
                  <a:pt x="1018" y="20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29" name="Text Box 13"/>
          <p:cNvSpPr txBox="1">
            <a:spLocks noChangeArrowheads="1"/>
          </p:cNvSpPr>
          <p:nvPr/>
        </p:nvSpPr>
        <p:spPr bwMode="auto">
          <a:xfrm>
            <a:off x="2879725" y="1838325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GB" smtClean="0">
                <a:solidFill>
                  <a:schemeClr val="accent5"/>
                </a:solidFill>
                <a:cs typeface="Arial" charset="0"/>
              </a:rPr>
              <a:t>Plan</a:t>
            </a:r>
          </a:p>
        </p:txBody>
      </p:sp>
      <p:sp>
        <p:nvSpPr>
          <p:cNvPr id="9230" name="Text Box 14"/>
          <p:cNvSpPr txBox="1">
            <a:spLocks noChangeArrowheads="1"/>
          </p:cNvSpPr>
          <p:nvPr/>
        </p:nvSpPr>
        <p:spPr bwMode="auto">
          <a:xfrm>
            <a:off x="995363" y="1836738"/>
            <a:ext cx="895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2E4C9D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GB" dirty="0" smtClean="0">
                <a:solidFill>
                  <a:schemeClr val="accent5"/>
                </a:solidFill>
                <a:cs typeface="Arial" charset="0"/>
              </a:rPr>
              <a:t>Design</a:t>
            </a:r>
          </a:p>
        </p:txBody>
      </p:sp>
      <p:sp>
        <p:nvSpPr>
          <p:cNvPr id="9231" name="Text Box 15"/>
          <p:cNvSpPr txBox="1">
            <a:spLocks noChangeArrowheads="1"/>
          </p:cNvSpPr>
          <p:nvPr/>
        </p:nvSpPr>
        <p:spPr bwMode="auto">
          <a:xfrm>
            <a:off x="4410075" y="1838325"/>
            <a:ext cx="692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GB" smtClean="0">
                <a:solidFill>
                  <a:schemeClr val="accent5"/>
                </a:solidFill>
                <a:cs typeface="Arial" charset="0"/>
              </a:rPr>
              <a:t>Build</a:t>
            </a:r>
          </a:p>
        </p:txBody>
      </p:sp>
      <p:sp>
        <p:nvSpPr>
          <p:cNvPr id="9232" name="Text Box 16"/>
          <p:cNvSpPr txBox="1">
            <a:spLocks noChangeArrowheads="1"/>
          </p:cNvSpPr>
          <p:nvPr/>
        </p:nvSpPr>
        <p:spPr bwMode="auto">
          <a:xfrm>
            <a:off x="5922963" y="1836738"/>
            <a:ext cx="628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GB" smtClean="0">
                <a:solidFill>
                  <a:schemeClr val="accent5"/>
                </a:solidFill>
                <a:cs typeface="Arial" charset="0"/>
              </a:rPr>
              <a:t>Test</a:t>
            </a:r>
          </a:p>
        </p:txBody>
      </p:sp>
      <p:sp>
        <p:nvSpPr>
          <p:cNvPr id="9233" name="Text Box 17"/>
          <p:cNvSpPr txBox="1">
            <a:spLocks noChangeArrowheads="1"/>
          </p:cNvSpPr>
          <p:nvPr/>
        </p:nvSpPr>
        <p:spPr bwMode="auto">
          <a:xfrm>
            <a:off x="7329488" y="1838325"/>
            <a:ext cx="1073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GB" smtClean="0">
                <a:solidFill>
                  <a:schemeClr val="accent5"/>
                </a:solidFill>
                <a:cs typeface="Arial" charset="0"/>
              </a:rPr>
              <a:t>Evaluate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60425" y="230188"/>
            <a:ext cx="7386638" cy="114300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eaLnBrk="1" hangingPunct="1"/>
            <a:r>
              <a:rPr lang="en-GB" altLang="en-US" smtClean="0">
                <a:solidFill>
                  <a:schemeClr val="bg1"/>
                </a:solidFill>
              </a:rPr>
              <a:t>Example of a table</a:t>
            </a:r>
            <a:endParaRPr lang="en-US" altLang="en-US" smtClean="0">
              <a:solidFill>
                <a:schemeClr val="bg1"/>
              </a:solidFill>
            </a:endParaRPr>
          </a:p>
        </p:txBody>
      </p:sp>
      <p:graphicFrame>
        <p:nvGraphicFramePr>
          <p:cNvPr id="8" name="Group 3"/>
          <p:cNvGraphicFramePr>
            <a:graphicFrameLocks noGrp="1"/>
          </p:cNvGraphicFramePr>
          <p:nvPr>
            <p:ph idx="4294967295"/>
          </p:nvPr>
        </p:nvGraphicFramePr>
        <p:xfrm>
          <a:off x="955675" y="1447800"/>
          <a:ext cx="7194550" cy="3376613"/>
        </p:xfrm>
        <a:graphic>
          <a:graphicData uri="http://schemas.openxmlformats.org/drawingml/2006/table">
            <a:tbl>
              <a:tblPr/>
              <a:tblGrid>
                <a:gridCol w="3598047"/>
                <a:gridCol w="3596503"/>
              </a:tblGrid>
              <a:tr h="53733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Title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100054" marR="100054" marT="46791" marB="46791" anchor="ctr" anchorCtr="1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Title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100054" marR="100054" marT="46791" marB="46791" anchor="ctr" anchorCtr="1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alpha val="85000"/>
                      </a:schemeClr>
                    </a:solidFill>
                  </a:tcPr>
                </a:tc>
              </a:tr>
              <a:tr h="4734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Data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00054" marR="100054" marT="46791" marB="46791" anchor="ctr" anchorCtr="1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Data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00054" marR="100054" marT="46791" marB="46791" anchor="ctr" anchorCtr="1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34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100054" marR="100054" marT="46791" marB="46791" anchor="ctr" anchorCtr="1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100054" marR="100054" marT="46791" marB="46791" anchor="ctr" anchorCtr="1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19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100054" marR="100054" marT="46791" marB="46791" anchor="ctr" anchorCtr="1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100054" marR="100054" marT="46791" marB="46791" anchor="ctr" anchorCtr="1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34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100054" marR="100054" marT="46791" marB="46791" anchor="ctr" anchorCtr="1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100054" marR="100054" marT="46791" marB="46791" anchor="ctr" anchorCtr="1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34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100054" marR="100054" marT="46791" marB="46791" anchor="ctr" anchorCtr="1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100054" marR="100054" marT="46791" marB="46791" anchor="ctr" anchorCtr="1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34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100054" marR="100054" marT="46791" marB="46791" anchor="ctr" anchorCtr="1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100054" marR="100054" marT="46791" marB="46791" anchor="ctr" anchorCtr="1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389" name="Text Box 29"/>
          <p:cNvSpPr txBox="1">
            <a:spLocks noChangeArrowheads="1"/>
          </p:cNvSpPr>
          <p:nvPr/>
        </p:nvSpPr>
        <p:spPr bwMode="auto">
          <a:xfrm>
            <a:off x="2492375" y="5065713"/>
            <a:ext cx="4110038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 b="1">
                <a:solidFill>
                  <a:schemeClr val="bg1"/>
                </a:solidFill>
                <a:cs typeface="Arial" panose="020B0604020202020204" pitchFamily="34" charset="0"/>
              </a:rPr>
              <a:t>Note:  </a:t>
            </a:r>
            <a:r>
              <a:rPr lang="en-GB" altLang="en-US" sz="1800">
                <a:solidFill>
                  <a:schemeClr val="bg1"/>
                </a:solidFill>
                <a:cs typeface="Arial" panose="020B0604020202020204" pitchFamily="34" charset="0"/>
              </a:rPr>
              <a:t>PowerPoint does not allow you to have nice default tables - but you can cut and paste this one</a:t>
            </a:r>
            <a:endParaRPr lang="en-US" altLang="en-US" sz="180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GB" altLang="en-US" smtClean="0"/>
              <a:t>Examples of default styles</a:t>
            </a:r>
            <a:endParaRPr lang="en-US" altLang="en-US" smtClean="0"/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 bwMode="auto">
          <a:xfrm>
            <a:off x="3717925" y="3429000"/>
            <a:ext cx="4689475" cy="2324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r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r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r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2057400" indent="-228600" algn="r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defRPr/>
            </a:pPr>
            <a:r>
              <a:rPr lang="en-GB" sz="2800" dirty="0" smtClean="0">
                <a:solidFill>
                  <a:schemeClr val="bg1"/>
                </a:solidFill>
              </a:rPr>
              <a:t>Text and lines are like this</a:t>
            </a:r>
          </a:p>
          <a:p>
            <a:pPr eaLnBrk="1" hangingPunct="1">
              <a:defRPr/>
            </a:pPr>
            <a:r>
              <a:rPr lang="en-GB" sz="2800" u="sng" dirty="0" smtClean="0">
                <a:solidFill>
                  <a:srgbClr val="FFFF00"/>
                </a:solidFill>
              </a:rPr>
              <a:t>Hyperlinks like this</a:t>
            </a:r>
          </a:p>
          <a:p>
            <a:pPr eaLnBrk="1" hangingPunct="1">
              <a:defRPr/>
            </a:pPr>
            <a:r>
              <a:rPr lang="en-GB" sz="2800" u="sng" dirty="0" smtClean="0">
                <a:solidFill>
                  <a:schemeClr val="accent5">
                    <a:lumMod val="50000"/>
                  </a:schemeClr>
                </a:solidFill>
              </a:rPr>
              <a:t>Visited hyperlinks like this</a:t>
            </a:r>
            <a:endParaRPr lang="en-US" sz="2800" u="sng" dirty="0" smtClean="0">
              <a:solidFill>
                <a:schemeClr val="accent5">
                  <a:lumMod val="50000"/>
                </a:schemeClr>
              </a:solidFill>
            </a:endParaRPr>
          </a:p>
        </p:txBody>
      </p:sp>
      <p:graphicFrame>
        <p:nvGraphicFramePr>
          <p:cNvPr id="14" name="Group 4"/>
          <p:cNvGraphicFramePr>
            <a:graphicFrameLocks noGrp="1"/>
          </p:cNvGraphicFramePr>
          <p:nvPr>
            <p:ph sz="half" idx="4294967295"/>
          </p:nvPr>
        </p:nvGraphicFramePr>
        <p:xfrm>
          <a:off x="6172200" y="1717675"/>
          <a:ext cx="2232025" cy="1368425"/>
        </p:xfrm>
        <a:graphic>
          <a:graphicData uri="http://schemas.openxmlformats.org/drawingml/2006/table">
            <a:tbl>
              <a:tblPr/>
              <a:tblGrid>
                <a:gridCol w="1116013"/>
                <a:gridCol w="1116013"/>
              </a:tblGrid>
              <a:tr h="68483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Table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35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" name="Rectangle 15"/>
          <p:cNvSpPr>
            <a:spLocks noChangeArrowheads="1"/>
          </p:cNvSpPr>
          <p:nvPr/>
        </p:nvSpPr>
        <p:spPr bwMode="auto">
          <a:xfrm>
            <a:off x="754063" y="1681163"/>
            <a:ext cx="2232025" cy="1368425"/>
          </a:xfrm>
          <a:prstGeom prst="rect">
            <a:avLst/>
          </a:prstGeom>
          <a:solidFill>
            <a:schemeClr val="accent4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GB" dirty="0">
                <a:solidFill>
                  <a:schemeClr val="bg1"/>
                </a:solidFill>
                <a:latin typeface="Arial" charset="0"/>
                <a:cs typeface="Arial" charset="0"/>
              </a:rPr>
              <a:t>Text box</a:t>
            </a:r>
            <a:endParaRPr lang="en-US" dirty="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sp>
        <p:nvSpPr>
          <p:cNvPr id="16" name="Rectangle 16"/>
          <p:cNvSpPr>
            <a:spLocks noChangeArrowheads="1"/>
          </p:cNvSpPr>
          <p:nvPr/>
        </p:nvSpPr>
        <p:spPr bwMode="auto">
          <a:xfrm>
            <a:off x="3406775" y="1681163"/>
            <a:ext cx="2232025" cy="1368425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outerShdw dist="107763" dir="2700000" algn="ctr" rotWithShape="0">
              <a:schemeClr val="accent5">
                <a:alpha val="50000"/>
              </a:schemeClr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GB" dirty="0">
                <a:solidFill>
                  <a:schemeClr val="bg1"/>
                </a:solidFill>
                <a:latin typeface="Arial" charset="0"/>
                <a:cs typeface="Arial" charset="0"/>
              </a:rPr>
              <a:t>Text box</a:t>
            </a:r>
          </a:p>
          <a:p>
            <a:pPr algn="ctr" eaLnBrk="1" hangingPunct="1">
              <a:defRPr/>
            </a:pPr>
            <a:r>
              <a:rPr lang="en-GB" dirty="0">
                <a:solidFill>
                  <a:schemeClr val="bg1"/>
                </a:solidFill>
                <a:latin typeface="Arial" charset="0"/>
                <a:cs typeface="Arial" charset="0"/>
              </a:rPr>
              <a:t>With shadow</a:t>
            </a:r>
            <a:endParaRPr lang="en-US" dirty="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1001713" y="1277938"/>
            <a:ext cx="7459662" cy="3538537"/>
          </a:xfrm>
          <a:prstGeom prst="rect">
            <a:avLst/>
          </a:prstGeom>
          <a:solidFill>
            <a:srgbClr val="FFFFF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18435" name="Rectangle 2"/>
          <p:cNvSpPr>
            <a:spLocks noChangeArrowheads="1"/>
          </p:cNvSpPr>
          <p:nvPr/>
        </p:nvSpPr>
        <p:spPr bwMode="auto">
          <a:xfrm>
            <a:off x="539750" y="1003300"/>
            <a:ext cx="8208963" cy="5329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GB" altLang="en-US" smtClean="0">
                <a:solidFill>
                  <a:schemeClr val="bg1"/>
                </a:solidFill>
              </a:rPr>
              <a:t>Use of templates</a:t>
            </a:r>
            <a:endParaRPr lang="en-US" altLang="en-US" smtClean="0">
              <a:solidFill>
                <a:schemeClr val="bg1"/>
              </a:solidFill>
            </a:endParaRPr>
          </a:p>
        </p:txBody>
      </p:sp>
      <p:sp>
        <p:nvSpPr>
          <p:cNvPr id="18437" name="Text Box 4"/>
          <p:cNvSpPr txBox="1">
            <a:spLocks noChangeArrowheads="1"/>
          </p:cNvSpPr>
          <p:nvPr/>
        </p:nvSpPr>
        <p:spPr bwMode="auto">
          <a:xfrm>
            <a:off x="1150938" y="1277938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>
                <a:cs typeface="Arial" panose="020B0604020202020204" pitchFamily="34" charset="0"/>
              </a:rPr>
              <a:t>You are free to use these templates for your personal and business presentations.</a:t>
            </a:r>
          </a:p>
        </p:txBody>
      </p:sp>
      <p:sp>
        <p:nvSpPr>
          <p:cNvPr id="18438" name="Text Box 5"/>
          <p:cNvSpPr txBox="1">
            <a:spLocks noChangeArrowheads="1"/>
          </p:cNvSpPr>
          <p:nvPr/>
        </p:nvSpPr>
        <p:spPr bwMode="auto">
          <a:xfrm>
            <a:off x="1150938" y="2538413"/>
            <a:ext cx="3409950" cy="2278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cs typeface="Arial" panose="020B0604020202020204" pitchFamily="34" charset="0"/>
              </a:rPr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>
                <a:cs typeface="Arial" panose="020B0604020202020204" pitchFamily="34" charset="0"/>
              </a:rPr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18439" name="Text Box 6"/>
          <p:cNvSpPr txBox="1">
            <a:spLocks noChangeArrowheads="1"/>
          </p:cNvSpPr>
          <p:nvPr/>
        </p:nvSpPr>
        <p:spPr bwMode="auto">
          <a:xfrm>
            <a:off x="4495800" y="2538413"/>
            <a:ext cx="3640138" cy="206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cs typeface="Arial" panose="020B0604020202020204" pitchFamily="34" charset="0"/>
              </a:rPr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Pass off any of our created content as your own work</a:t>
            </a: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2286000" y="5557838"/>
            <a:ext cx="6175375" cy="895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lvl="1" eaLnBrk="1" hangingPunct="1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defRPr/>
            </a:pPr>
            <a:r>
              <a:rPr lang="en-GB" b="1" dirty="0" smtClean="0">
                <a:solidFill>
                  <a:schemeClr val="bg1"/>
                </a:solidFill>
                <a:cs typeface="Arial" charset="0"/>
              </a:rPr>
              <a:t>You can find many more free PowerPoint templates on the Presentation Magazine website</a:t>
            </a:r>
            <a:endParaRPr lang="en-GB" b="1" dirty="0" smtClean="0">
              <a:solidFill>
                <a:schemeClr val="bg1">
                  <a:lumMod val="50000"/>
                </a:schemeClr>
              </a:solidFill>
              <a:cs typeface="Arial" charset="0"/>
            </a:endParaRPr>
          </a:p>
          <a:p>
            <a:pPr lvl="1" eaLnBrk="1" hangingPunct="1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defRPr/>
            </a:pPr>
            <a:r>
              <a:rPr lang="en-GB" b="1" dirty="0" smtClean="0">
                <a:solidFill>
                  <a:srgbClr val="FFFF00"/>
                </a:solidFill>
                <a:cs typeface="Arial" charset="0"/>
              </a:rPr>
              <a:t>www.presentationmagazine.com  </a:t>
            </a:r>
            <a:endParaRPr lang="en-US" b="1" dirty="0" smtClean="0">
              <a:solidFill>
                <a:srgbClr val="FFFF00"/>
              </a:solidFill>
              <a:cs typeface="Arial" charset="0"/>
            </a:endParaRPr>
          </a:p>
        </p:txBody>
      </p:sp>
      <p:sp>
        <p:nvSpPr>
          <p:cNvPr id="18441" name="Text Box 8"/>
          <p:cNvSpPr txBox="1">
            <a:spLocks noChangeArrowheads="1"/>
          </p:cNvSpPr>
          <p:nvPr/>
        </p:nvSpPr>
        <p:spPr bwMode="auto">
          <a:xfrm>
            <a:off x="1150938" y="2006600"/>
            <a:ext cx="6926262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cs typeface="Arial" panose="020B0604020202020204" pitchFamily="34" charset="0"/>
              </a:rPr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Custom 4">
      <a:dk1>
        <a:srgbClr val="002060"/>
      </a:dk1>
      <a:lt1>
        <a:srgbClr val="FFFFFF"/>
      </a:lt1>
      <a:dk2>
        <a:srgbClr val="E7E7E7"/>
      </a:dk2>
      <a:lt2>
        <a:srgbClr val="E7E7E7"/>
      </a:lt2>
      <a:accent1>
        <a:srgbClr val="39B200"/>
      </a:accent1>
      <a:accent2>
        <a:srgbClr val="164400"/>
      </a:accent2>
      <a:accent3>
        <a:srgbClr val="2C8900"/>
      </a:accent3>
      <a:accent4>
        <a:srgbClr val="92D050"/>
      </a:accent4>
      <a:accent5>
        <a:srgbClr val="2C8900"/>
      </a:accent5>
      <a:accent6>
        <a:srgbClr val="000000"/>
      </a:accent6>
      <a:hlink>
        <a:srgbClr val="FFFF00"/>
      </a:hlink>
      <a:folHlink>
        <a:srgbClr val="1644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AB57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9D3B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2147</TotalTime>
  <Words>291</Words>
  <Application>Microsoft Office PowerPoint</Application>
  <PresentationFormat>On-screen Show (4:3)</PresentationFormat>
  <Paragraphs>78</Paragraphs>
  <Slides>9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Wingdings</vt:lpstr>
      <vt:lpstr>Default Design</vt:lpstr>
      <vt:lpstr>Microsoft Excel Chart</vt:lpstr>
      <vt:lpstr>PowerPoint Presentation</vt:lpstr>
      <vt:lpstr>Bullet Slide</vt:lpstr>
      <vt:lpstr>Colour scheme</vt:lpstr>
      <vt:lpstr>Sample Graph</vt:lpstr>
      <vt:lpstr>Picture slide</vt:lpstr>
      <vt:lpstr>Process Flow</vt:lpstr>
      <vt:lpstr>Example of a table</vt:lpstr>
      <vt:lpstr>Examples of default styles</vt:lpstr>
      <vt:lpstr>Use of templates</vt:lpstr>
    </vt:vector>
  </TitlesOfParts>
  <Company>Clearly Presented Ltd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green environment PowerPoint Template</dc:title>
  <dc:creator>Presentation Magazine</dc:creator>
  <cp:lastModifiedBy>Jonty Pearce</cp:lastModifiedBy>
  <cp:revision>124</cp:revision>
  <dcterms:created xsi:type="dcterms:W3CDTF">2009-11-03T13:35:13Z</dcterms:created>
  <dcterms:modified xsi:type="dcterms:W3CDTF">2015-02-22T11:23:17Z</dcterms:modified>
</cp:coreProperties>
</file>