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72" r:id="rId3"/>
    <p:sldId id="277" r:id="rId4"/>
    <p:sldId id="278" r:id="rId5"/>
    <p:sldId id="267" r:id="rId6"/>
    <p:sldId id="271" r:id="rId7"/>
    <p:sldId id="276" r:id="rId8"/>
    <p:sldId id="274" r:id="rId9"/>
    <p:sldId id="275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C8900"/>
    <a:srgbClr val="FF21D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>
        <p:scale>
          <a:sx n="69" d="100"/>
          <a:sy n="69" d="100"/>
        </p:scale>
        <p:origin x="-1098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9AB1086-00AA-4DFF-A5CB-15A3B1FBEBC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4B4DE81-1A0B-4420-B4B4-55AD0836BC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4012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01716E5-226A-43E7-AE56-C80E4030A7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6598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3C8A1A-77C8-4F3F-9D6D-84A2EA0CCC89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469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E9D55A-ED24-4741-9508-E1C6E8A0EC1A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106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567C8E-0675-45D9-8063-CF3735A57C8D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621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0672ED5-EB33-45EC-B16B-977EF63730E7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768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047697-103C-4108-A973-64551936D8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1730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81C53-FD61-4D0E-9C0A-72583F4DFA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5769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244" y="249307"/>
            <a:ext cx="3985816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63C82-7171-4F63-B2CC-0285B1113C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3052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8E823-659E-49DE-AE47-6F9452491F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2450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260C-8306-4ACE-8294-F559BBD32E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6921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C583A-A996-4C89-9332-528ED1DB8C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9659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A5CC7-6D0A-4832-A086-9E86A1263F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7036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0969D-4FAB-4762-8D7A-C44C4F463F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5062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5D78B-EFA7-467D-A919-63DE6BC5D7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161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9B432-D20D-4BEA-A985-78CD44B07D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1339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D5025-1C20-4233-9C17-735D60967A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906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E6DE8-B9AC-40BE-9A80-92826A2A19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47796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16988-549C-4D9D-84D2-390C6A6F81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72891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A4943-6FAE-4C30-B8B2-C5E3DCA105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4461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7C8C4-8186-4BF3-B8A4-BA0D2AD656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23119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82C1F-5A7E-487B-92FE-EE4DDDD14E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73602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028D9-4562-424C-B561-11E44EBD9B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622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48FA8-A77E-4C9E-8018-CC754D95A7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431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  <a:lvl2pPr algn="r">
              <a:defRPr>
                <a:solidFill>
                  <a:srgbClr val="FFFFFF"/>
                </a:solidFill>
              </a:defRPr>
            </a:lvl2pPr>
            <a:lvl3pPr algn="r">
              <a:defRPr>
                <a:solidFill>
                  <a:srgbClr val="FFFFFF"/>
                </a:solidFill>
              </a:defRPr>
            </a:lvl3pPr>
            <a:lvl4pPr algn="r">
              <a:defRPr>
                <a:solidFill>
                  <a:srgbClr val="FFFFFF"/>
                </a:solidFill>
              </a:defRPr>
            </a:lvl4pPr>
            <a:lvl5pPr algn="r"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51BB8C-1DEF-4AB6-BF95-93D62BE0A9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565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82619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6880302" cy="4632531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14222-2825-4891-B023-60C4AB64D5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04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D2EF8-C7F5-4183-B952-4BC890499C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736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474C1-5535-4CE2-89DC-EE83E37525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919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305FB-7FD7-40D5-B33F-2EBE18C8A4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553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36E95-9B49-41CD-92A7-9595382283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398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AD1887F-74B5-4B88-97A6-8C87F999D9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8" r:id="rId1"/>
    <p:sldLayoutId id="2147484446" r:id="rId2"/>
    <p:sldLayoutId id="2147484447" r:id="rId3"/>
    <p:sldLayoutId id="2147484469" r:id="rId4"/>
    <p:sldLayoutId id="2147484448" r:id="rId5"/>
    <p:sldLayoutId id="2147484449" r:id="rId6"/>
    <p:sldLayoutId id="2147484450" r:id="rId7"/>
    <p:sldLayoutId id="2147484451" r:id="rId8"/>
    <p:sldLayoutId id="2147484452" r:id="rId9"/>
    <p:sldLayoutId id="2147484453" r:id="rId10"/>
    <p:sldLayoutId id="2147484454" r:id="rId11"/>
    <p:sldLayoutId id="2147484455" r:id="rId12"/>
    <p:sldLayoutId id="2147484456" r:id="rId13"/>
    <p:sldLayoutId id="2147484457" r:id="rId14"/>
    <p:sldLayoutId id="2147484458" r:id="rId15"/>
    <p:sldLayoutId id="2147484459" r:id="rId16"/>
    <p:sldLayoutId id="2147484460" r:id="rId17"/>
    <p:sldLayoutId id="2147484461" r:id="rId18"/>
    <p:sldLayoutId id="2147484462" r:id="rId19"/>
    <p:sldLayoutId id="2147484463" r:id="rId20"/>
    <p:sldLayoutId id="2147484464" r:id="rId21"/>
    <p:sldLayoutId id="2147484465" r:id="rId22"/>
    <p:sldLayoutId id="2147484466" r:id="rId23"/>
    <p:sldLayoutId id="2147484467" r:id="rId2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Microsoft_Excel_Chart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/>
        </p:nvSpPr>
        <p:spPr>
          <a:xfrm>
            <a:off x="1331913" y="4945063"/>
            <a:ext cx="6400800" cy="4794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altLang="en-US" sz="3000">
                <a:solidFill>
                  <a:schemeClr val="bg1"/>
                </a:solidFill>
                <a:cs typeface="Arial" panose="020B0604020202020204" pitchFamily="34" charset="0"/>
              </a:rPr>
              <a:t>Your name</a:t>
            </a: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498475" y="2978150"/>
            <a:ext cx="8077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 b="1">
                <a:solidFill>
                  <a:srgbClr val="2C8900"/>
                </a:solidFill>
              </a:rPr>
              <a:t>GREEN ENVIRONMENT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 b="1">
                <a:solidFill>
                  <a:srgbClr val="2C8900"/>
                </a:solidFill>
              </a:rPr>
              <a:t>TEMPLATE</a:t>
            </a:r>
            <a:endParaRPr lang="en-GB" altLang="en-US" sz="4800" b="1">
              <a:solidFill>
                <a:srgbClr val="2C8900"/>
              </a:solidFill>
            </a:endParaRPr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360363" y="3009900"/>
            <a:ext cx="827087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 b="1">
                <a:solidFill>
                  <a:schemeClr val="bg1"/>
                </a:solidFill>
              </a:rPr>
              <a:t>GREEN ENVIRONMENT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 b="1">
                <a:solidFill>
                  <a:schemeClr val="bg1"/>
                </a:solidFill>
              </a:rPr>
              <a:t>TEMPLATE</a:t>
            </a:r>
            <a:endParaRPr lang="en-GB" altLang="en-US" sz="4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Bullet point</a:t>
            </a:r>
          </a:p>
          <a:p>
            <a:pPr lvl="1" eaLnBrk="1" hangingPunct="1"/>
            <a:r>
              <a:rPr lang="en-US" altLang="en-US" smtClean="0">
                <a:solidFill>
                  <a:schemeClr val="bg1"/>
                </a:solidFill>
              </a:rPr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686175" y="243681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762500" y="2436813"/>
            <a:ext cx="827088" cy="611187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633663" y="4051300"/>
            <a:ext cx="827087" cy="61118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702050" y="405130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770438" y="4051300"/>
            <a:ext cx="827087" cy="611188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840413" y="4051300"/>
            <a:ext cx="827087" cy="6111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5822950" y="243681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617788" y="2436813"/>
            <a:ext cx="827087" cy="6111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398713" y="179705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716338" y="167481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667250" y="179705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946775" y="167481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776538" y="341153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722688" y="341153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657725" y="32893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738813" y="32877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Sample Graph</a:t>
            </a:r>
            <a:endParaRPr lang="en-US" altLang="en-US" smtClean="0"/>
          </a:p>
        </p:txBody>
      </p:sp>
      <p:graphicFrame>
        <p:nvGraphicFramePr>
          <p:cNvPr id="11267" name="Content Placeholder 2"/>
          <p:cNvGraphicFramePr>
            <a:graphicFrameLocks noGrp="1"/>
          </p:cNvGraphicFramePr>
          <p:nvPr>
            <p:ph idx="1"/>
          </p:nvPr>
        </p:nvGraphicFramePr>
        <p:xfrm>
          <a:off x="1441450" y="1236663"/>
          <a:ext cx="6261100" cy="427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r:id="rId4" imgW="6267231" imgH="4273666" progId="Excel.Chart.8">
                  <p:embed/>
                </p:oleObj>
              </mc:Choice>
              <mc:Fallback>
                <p:oleObj r:id="rId4" imgW="6267231" imgH="4273666" progId="Excel.Chart.8">
                  <p:embed/>
                  <p:pic>
                    <p:nvPicPr>
                      <p:cNvPr id="0" name="Content Placeholder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1236663"/>
                        <a:ext cx="6261100" cy="427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Bullet point</a:t>
            </a:r>
          </a:p>
          <a:p>
            <a:pPr algn="l" eaLnBrk="1" hangingPunct="1"/>
            <a:r>
              <a:rPr lang="en-US" altLang="en-US" smtClean="0"/>
              <a:t>Bullet point</a:t>
            </a:r>
          </a:p>
          <a:p>
            <a:pPr lvl="1" algn="l" eaLnBrk="1" hangingPunct="1"/>
            <a:r>
              <a:rPr lang="en-US" altLang="en-US" smtClean="0"/>
              <a:t>Sub Bullet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525" y="1422400"/>
            <a:ext cx="3097213" cy="2322513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z="3200" smtClean="0">
                <a:solidFill>
                  <a:schemeClr val="bg1"/>
                </a:solidFill>
              </a:rPr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95325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30438" y="28590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40150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48275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59575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30438" y="13858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695325" y="1395413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40150" y="13858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48275" y="13858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59575" y="13858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2879725" y="18383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mtClean="0">
                <a:solidFill>
                  <a:schemeClr val="accent5"/>
                </a:solidFill>
                <a:cs typeface="Arial" charset="0"/>
              </a:rPr>
              <a:t>Plan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995363" y="18367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5"/>
                </a:solidFill>
                <a:cs typeface="Arial" charset="0"/>
              </a:rPr>
              <a:t>Design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410075" y="18383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mtClean="0">
                <a:solidFill>
                  <a:schemeClr val="accent5"/>
                </a:solidFill>
                <a:cs typeface="Arial" charset="0"/>
              </a:rPr>
              <a:t>Build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5922963" y="18367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mtClean="0">
                <a:solidFill>
                  <a:schemeClr val="accent5"/>
                </a:solidFill>
                <a:cs typeface="Arial" charset="0"/>
              </a:rPr>
              <a:t>Test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7329488" y="18383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mtClean="0">
                <a:solidFill>
                  <a:schemeClr val="accent5"/>
                </a:solidFill>
                <a:cs typeface="Arial" charset="0"/>
              </a:rPr>
              <a:t>Evaluate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60425" y="230188"/>
            <a:ext cx="7386638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1"/>
                </a:solidFill>
              </a:rPr>
              <a:t>Example of a table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graphicFrame>
        <p:nvGraphicFramePr>
          <p:cNvPr id="8" name="Group 3"/>
          <p:cNvGraphicFramePr>
            <a:graphicFrameLocks noGrp="1"/>
          </p:cNvGraphicFramePr>
          <p:nvPr>
            <p:ph idx="4294967295"/>
          </p:nvPr>
        </p:nvGraphicFramePr>
        <p:xfrm>
          <a:off x="955675" y="1447800"/>
          <a:ext cx="7194550" cy="3376613"/>
        </p:xfrm>
        <a:graphic>
          <a:graphicData uri="http://schemas.openxmlformats.org/drawingml/2006/table">
            <a:tbl>
              <a:tblPr/>
              <a:tblGrid>
                <a:gridCol w="3598047"/>
                <a:gridCol w="3596503"/>
              </a:tblGrid>
              <a:tr h="5373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85000"/>
                      </a:schemeClr>
                    </a:solidFill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492375" y="5065713"/>
            <a:ext cx="411003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717925" y="3429000"/>
            <a:ext cx="468947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Text and lines are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rgbClr val="FFFF00"/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5">
                    <a:lumMod val="50000"/>
                  </a:schemeClr>
                </a:solidFill>
              </a:rPr>
              <a:t>Visited hyperlinks like this</a:t>
            </a:r>
            <a:endParaRPr lang="en-US" sz="2800" u="sng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14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6172200" y="171767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54063" y="1681163"/>
            <a:ext cx="2232025" cy="136842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406775" y="1681163"/>
            <a:ext cx="2232025" cy="136842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dist="107763" dir="2700000" algn="ctr" rotWithShape="0">
              <a:schemeClr val="accent5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01713" y="1277938"/>
            <a:ext cx="7459662" cy="3538537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539750" y="1003300"/>
            <a:ext cx="8208963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>
                <a:solidFill>
                  <a:schemeClr val="bg1"/>
                </a:solidFill>
              </a:rPr>
              <a:t>Use of templates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1150938" y="127793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1150938" y="253841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4495800" y="253841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286000" y="5557838"/>
            <a:ext cx="6175375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b="1" dirty="0" smtClean="0">
                <a:solidFill>
                  <a:schemeClr val="bg1"/>
                </a:solidFill>
                <a:cs typeface="Arial" charset="0"/>
              </a:rPr>
              <a:t>You can find many more free PowerPoint templates on the Presentation Magazine website</a:t>
            </a:r>
            <a:endParaRPr lang="en-GB" b="1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b="1" dirty="0" smtClean="0">
                <a:solidFill>
                  <a:srgbClr val="FFFF00"/>
                </a:solidFill>
                <a:cs typeface="Arial" charset="0"/>
              </a:rPr>
              <a:t>www.presentationmagazine.com  </a:t>
            </a:r>
            <a:endParaRPr lang="en-US" b="1" dirty="0" smtClean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8441" name="Text Box 8"/>
          <p:cNvSpPr txBox="1">
            <a:spLocks noChangeArrowheads="1"/>
          </p:cNvSpPr>
          <p:nvPr/>
        </p:nvSpPr>
        <p:spPr bwMode="auto">
          <a:xfrm>
            <a:off x="1150938" y="200660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2060"/>
      </a:dk1>
      <a:lt1>
        <a:srgbClr val="FFFFFF"/>
      </a:lt1>
      <a:dk2>
        <a:srgbClr val="E7E7E7"/>
      </a:dk2>
      <a:lt2>
        <a:srgbClr val="E7E7E7"/>
      </a:lt2>
      <a:accent1>
        <a:srgbClr val="39B200"/>
      </a:accent1>
      <a:accent2>
        <a:srgbClr val="164400"/>
      </a:accent2>
      <a:accent3>
        <a:srgbClr val="2C8900"/>
      </a:accent3>
      <a:accent4>
        <a:srgbClr val="92D050"/>
      </a:accent4>
      <a:accent5>
        <a:srgbClr val="2C8900"/>
      </a:accent5>
      <a:accent6>
        <a:srgbClr val="000000"/>
      </a:accent6>
      <a:hlink>
        <a:srgbClr val="FFFF00"/>
      </a:hlink>
      <a:folHlink>
        <a:srgbClr val="1644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2147</TotalTime>
  <Words>291</Words>
  <Application>Microsoft Office PowerPoint</Application>
  <PresentationFormat>On-screen Show (4:3)</PresentationFormat>
  <Paragraphs>78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PowerPoint Presentation</vt:lpstr>
      <vt:lpstr>Bullet Slide</vt:lpstr>
      <vt:lpstr>Colour scheme</vt:lpstr>
      <vt:lpstr>Sample Graph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environment PowerPoint Template</dc:title>
  <dc:creator>Presentation Magazine</dc:creator>
  <cp:lastModifiedBy>Jonty Pearce</cp:lastModifiedBy>
  <cp:revision>124</cp:revision>
  <dcterms:created xsi:type="dcterms:W3CDTF">2009-11-03T13:35:13Z</dcterms:created>
  <dcterms:modified xsi:type="dcterms:W3CDTF">2015-02-22T11:23:17Z</dcterms:modified>
</cp:coreProperties>
</file>