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73" r:id="rId3"/>
    <p:sldId id="260" r:id="rId4"/>
    <p:sldId id="261" r:id="rId5"/>
    <p:sldId id="275" r:id="rId6"/>
    <p:sldId id="277" r:id="rId7"/>
    <p:sldId id="264" r:id="rId8"/>
    <p:sldId id="276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8900"/>
    <a:srgbClr val="FFFFFF"/>
    <a:srgbClr val="FF21D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94660"/>
  </p:normalViewPr>
  <p:slideViewPr>
    <p:cSldViewPr snapToGrid="0">
      <p:cViewPr varScale="1">
        <p:scale>
          <a:sx n="84" d="100"/>
          <a:sy n="84" d="100"/>
        </p:scale>
        <p:origin x="7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-2490" y="-12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20EE036-6E06-48B5-A869-F983B4F413C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29BBA33-320E-4B46-8366-72ACC9A48A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710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D638D6C-72A5-420E-BACD-30436B2350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55113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69CBF2-1A20-405D-8F10-B10F8AFD3A64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smtClean="0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698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FC92EA-6EEF-42CC-A3CC-CC7773AFBFB2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 smtClean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105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42FD86-5E5E-45CB-A9B2-AFC0DC788BA5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 smtClean="0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439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DBDC43-29A1-4E72-B238-1E399489BDA4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 smtClean="0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028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939382-139E-4BD9-A7CE-E87AFEEA604E}" type="slidenum">
              <a:rPr lang="en-GB" altLang="en-US" smtClean="0"/>
              <a:pPr>
                <a:spcBef>
                  <a:spcPct val="0"/>
                </a:spcBef>
              </a:pPr>
              <a:t>7</a:t>
            </a:fld>
            <a:endParaRPr lang="en-GB" altLang="en-US" smtClean="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218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C2E629-CD9A-4485-96E2-0A993DE2074A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933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CD3C7-783B-4560-8F99-8A8AF82101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1353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52A6D-16E5-4269-B718-15066D6E94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6055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735D8-AB08-4535-93CE-E6EBF613A1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7520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E572F-1941-458E-B00D-A161FAB2CF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8325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902D6-86ED-4EAF-AE4A-EDA9F1F7D5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9328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F47A9-309B-412B-8456-9D3C0AEA18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7932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D984E-3339-4165-98C5-7B89047D6B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0687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C3956-25EE-4DEA-A5FA-35E51A69A1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86964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6B838-CF86-4718-89E2-CBF751C289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27586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E16E7-0FB4-47D3-9CBC-8E81B866B1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519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65EE8-FFBA-4ABC-8CB9-3A4DA70342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6849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4DE83-C269-4416-A821-D6A591EFF3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40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7FEC9-DE83-4D76-85A6-8E4C773AE6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709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531C9-1EE4-41E3-93C0-0C2A791619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241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82619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6880302" cy="4632531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3BA99-7E5B-4F70-9F97-F57825C80C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9731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953DA-74DB-4016-B872-2C3CB195E2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7430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9D756-D957-4A9D-AB38-739A0B3EFB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5428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709C1-400E-4AD0-A111-4122D51924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028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Align Cen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8ABAC-48CD-47AE-9202-335B21CFAE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1082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D44E8-A74D-46E3-85A0-AFA194D5AE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112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781AA64-4538-44B4-A2AC-AEF86898C4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9" r:id="rId1"/>
    <p:sldLayoutId id="2147484392" r:id="rId2"/>
    <p:sldLayoutId id="2147484410" r:id="rId3"/>
    <p:sldLayoutId id="2147484393" r:id="rId4"/>
    <p:sldLayoutId id="2147484411" r:id="rId5"/>
    <p:sldLayoutId id="2147484394" r:id="rId6"/>
    <p:sldLayoutId id="2147484395" r:id="rId7"/>
    <p:sldLayoutId id="2147484396" r:id="rId8"/>
    <p:sldLayoutId id="2147484397" r:id="rId9"/>
    <p:sldLayoutId id="2147484398" r:id="rId10"/>
    <p:sldLayoutId id="2147484399" r:id="rId11"/>
    <p:sldLayoutId id="2147484400" r:id="rId12"/>
    <p:sldLayoutId id="2147484401" r:id="rId13"/>
    <p:sldLayoutId id="2147484402" r:id="rId14"/>
    <p:sldLayoutId id="2147484403" r:id="rId15"/>
    <p:sldLayoutId id="2147484404" r:id="rId16"/>
    <p:sldLayoutId id="2147484405" r:id="rId17"/>
    <p:sldLayoutId id="2147484406" r:id="rId18"/>
    <p:sldLayoutId id="2147484407" r:id="rId19"/>
    <p:sldLayoutId id="2147484408" r:id="rId2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4527" y="3118604"/>
            <a:ext cx="7814960" cy="584775"/>
          </a:xfrm>
          <a:prstGeom prst="rect">
            <a:avLst/>
          </a:prstGeom>
          <a:solidFill>
            <a:schemeClr val="accent1">
              <a:alpha val="23000"/>
            </a:schemeClr>
          </a:solidFill>
          <a:effectLst>
            <a:glow rad="88900">
              <a:schemeClr val="accent5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GB" sz="3200" b="1" dirty="0">
                <a:solidFill>
                  <a:schemeClr val="bg1"/>
                </a:solidFill>
              </a:rPr>
              <a:t>RECYCLING POWERPOINT TEMPLATE</a:t>
            </a:r>
            <a:endParaRPr lang="en-GB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Bullet Slide</a:t>
            </a:r>
            <a:endParaRPr lang="en-US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686175" y="2379663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762500" y="2379663"/>
            <a:ext cx="827088" cy="611187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33663" y="3994150"/>
            <a:ext cx="827087" cy="61118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702050" y="3994150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4770438" y="3994150"/>
            <a:ext cx="827087" cy="611188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5840413" y="3994150"/>
            <a:ext cx="827087" cy="611188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822950" y="2379663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2617788" y="2379663"/>
            <a:ext cx="827087" cy="6111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398713" y="173990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3716338" y="1617663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4667250" y="1739900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5946775" y="1617663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2776538" y="3354388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3722688" y="3354388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4657725" y="32321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5738813" y="323056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mtClean="0"/>
              <a:t>Sample Graph</a:t>
            </a:r>
            <a:endParaRPr lang="en-US" altLang="en-US" smtClean="0"/>
          </a:p>
        </p:txBody>
      </p:sp>
      <p:graphicFrame>
        <p:nvGraphicFramePr>
          <p:cNvPr id="13315" name="Content Placeholder 2"/>
          <p:cNvGraphicFramePr>
            <a:graphicFrameLocks noGrp="1"/>
          </p:cNvGraphicFramePr>
          <p:nvPr>
            <p:ph idx="1"/>
          </p:nvPr>
        </p:nvGraphicFramePr>
        <p:xfrm>
          <a:off x="1441450" y="1236663"/>
          <a:ext cx="6261100" cy="427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r:id="rId5" imgW="6267231" imgH="4273666" progId="Excel.Chart.8">
                  <p:embed/>
                </p:oleObj>
              </mc:Choice>
              <mc:Fallback>
                <p:oleObj r:id="rId5" imgW="6267231" imgH="4273666" progId="Excel.Chart.8">
                  <p:embed/>
                  <p:pic>
                    <p:nvPicPr>
                      <p:cNvPr id="0" name="Content Placeholder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450" y="1236663"/>
                        <a:ext cx="6261100" cy="427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altLang="en-US" smtClean="0">
                <a:solidFill>
                  <a:schemeClr val="bg1"/>
                </a:solidFill>
              </a:rPr>
              <a:t>Picture slide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>
                <a:solidFill>
                  <a:schemeClr val="bg1"/>
                </a:solidFill>
              </a:rPr>
              <a:t>Bullet point</a:t>
            </a:r>
          </a:p>
          <a:p>
            <a:pPr algn="l" eaLnBrk="1" hangingPunct="1"/>
            <a:r>
              <a:rPr lang="en-US" altLang="en-US" smtClean="0">
                <a:solidFill>
                  <a:schemeClr val="bg1"/>
                </a:solidFill>
              </a:rPr>
              <a:t>Bullet point</a:t>
            </a:r>
          </a:p>
          <a:p>
            <a:pPr lvl="1" algn="l" eaLnBrk="1" hangingPunct="1"/>
            <a:r>
              <a:rPr lang="en-US" altLang="en-US" smtClean="0">
                <a:solidFill>
                  <a:schemeClr val="bg1"/>
                </a:solidFill>
              </a:rPr>
              <a:t>Sub Bullet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525" y="1422400"/>
            <a:ext cx="3097213" cy="2322513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200" smtClean="0">
                <a:solidFill>
                  <a:schemeClr val="bg1"/>
                </a:solidFill>
              </a:rPr>
              <a:t>Process Flow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95325" y="28590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2C8900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2C8900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2C8900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solidFill>
                <a:srgbClr val="2C8900"/>
              </a:solidFill>
              <a:cs typeface="Arial" panose="020B0604020202020204" pitchFamily="34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230438" y="28590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2C8900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2C8900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2C8900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solidFill>
                <a:srgbClr val="2C8900"/>
              </a:solidFill>
              <a:cs typeface="Arial" panose="020B0604020202020204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740150" y="28590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2C8900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2C8900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2C8900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solidFill>
                <a:srgbClr val="2C8900"/>
              </a:solidFill>
              <a:cs typeface="Arial" panose="020B0604020202020204" pitchFamily="34" charset="0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5248275" y="28590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2C8900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2C8900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2C8900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solidFill>
                <a:srgbClr val="2C8900"/>
              </a:solidFill>
              <a:cs typeface="Arial" panose="020B0604020202020204" pitchFamily="34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6759575" y="28590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2C8900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2C8900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2C8900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solidFill>
                <a:srgbClr val="2C8900"/>
              </a:solidFill>
              <a:cs typeface="Arial" panose="020B0604020202020204" pitchFamily="34" charset="0"/>
            </a:endParaRPr>
          </a:p>
        </p:txBody>
      </p:sp>
      <p:sp>
        <p:nvSpPr>
          <p:cNvPr id="16392" name="Freeform 8"/>
          <p:cNvSpPr>
            <a:spLocks/>
          </p:cNvSpPr>
          <p:nvPr/>
        </p:nvSpPr>
        <p:spPr bwMode="auto">
          <a:xfrm>
            <a:off x="2230438" y="13858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3" name="Freeform 9"/>
          <p:cNvSpPr>
            <a:spLocks/>
          </p:cNvSpPr>
          <p:nvPr/>
        </p:nvSpPr>
        <p:spPr bwMode="auto">
          <a:xfrm>
            <a:off x="695325" y="1395413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4" name="Freeform 10"/>
          <p:cNvSpPr>
            <a:spLocks/>
          </p:cNvSpPr>
          <p:nvPr/>
        </p:nvSpPr>
        <p:spPr bwMode="auto">
          <a:xfrm>
            <a:off x="3740150" y="13858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5" name="Freeform 11"/>
          <p:cNvSpPr>
            <a:spLocks/>
          </p:cNvSpPr>
          <p:nvPr/>
        </p:nvSpPr>
        <p:spPr bwMode="auto">
          <a:xfrm>
            <a:off x="5248275" y="13858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6" name="Freeform 12"/>
          <p:cNvSpPr>
            <a:spLocks/>
          </p:cNvSpPr>
          <p:nvPr/>
        </p:nvSpPr>
        <p:spPr bwMode="auto">
          <a:xfrm>
            <a:off x="6759575" y="13858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2879725" y="18383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mtClean="0">
                <a:solidFill>
                  <a:schemeClr val="accent5"/>
                </a:solidFill>
                <a:cs typeface="Arial" charset="0"/>
              </a:rPr>
              <a:t>Plan</a:t>
            </a: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995363" y="18367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dirty="0" smtClean="0">
                <a:solidFill>
                  <a:schemeClr val="accent5"/>
                </a:solidFill>
                <a:cs typeface="Arial" charset="0"/>
              </a:rPr>
              <a:t>D</a:t>
            </a:r>
            <a:r>
              <a:rPr lang="en-GB" dirty="0" smtClean="0">
                <a:solidFill>
                  <a:srgbClr val="2C8900"/>
                </a:solidFill>
                <a:cs typeface="Arial" charset="0"/>
              </a:rPr>
              <a:t>es</a:t>
            </a:r>
            <a:r>
              <a:rPr lang="en-GB" dirty="0" smtClean="0">
                <a:solidFill>
                  <a:schemeClr val="accent5"/>
                </a:solidFill>
                <a:cs typeface="Arial" charset="0"/>
              </a:rPr>
              <a:t>ign</a:t>
            </a: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4410075" y="18383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mtClean="0">
                <a:solidFill>
                  <a:schemeClr val="accent5"/>
                </a:solidFill>
                <a:cs typeface="Arial" charset="0"/>
              </a:rPr>
              <a:t>Build</a:t>
            </a: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5922963" y="18367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mtClean="0">
                <a:solidFill>
                  <a:schemeClr val="accent5"/>
                </a:solidFill>
                <a:cs typeface="Arial" charset="0"/>
              </a:rPr>
              <a:t>Test</a:t>
            </a:r>
          </a:p>
        </p:txBody>
      </p:sp>
      <p:sp>
        <p:nvSpPr>
          <p:cNvPr id="35" name="Text Box 17"/>
          <p:cNvSpPr txBox="1">
            <a:spLocks noChangeArrowheads="1"/>
          </p:cNvSpPr>
          <p:nvPr/>
        </p:nvSpPr>
        <p:spPr bwMode="auto">
          <a:xfrm>
            <a:off x="7329488" y="18383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mtClean="0">
                <a:solidFill>
                  <a:schemeClr val="accent5"/>
                </a:solidFill>
                <a:cs typeface="Arial" charset="0"/>
              </a:rPr>
              <a:t>Evaluate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66775" y="9525"/>
            <a:ext cx="7386638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idx="4294967295"/>
          </p:nvPr>
        </p:nvGraphicFramePr>
        <p:xfrm>
          <a:off x="962025" y="1227138"/>
          <a:ext cx="7194550" cy="3376612"/>
        </p:xfrm>
        <a:graphic>
          <a:graphicData uri="http://schemas.openxmlformats.org/drawingml/2006/table">
            <a:tbl>
              <a:tblPr/>
              <a:tblGrid>
                <a:gridCol w="3598047"/>
                <a:gridCol w="3596503"/>
              </a:tblGrid>
              <a:tr h="5373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85000"/>
                      </a:schemeClr>
                    </a:solidFill>
                  </a:tcPr>
                </a:tc>
              </a:tr>
              <a:tr h="47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2498725" y="4845050"/>
            <a:ext cx="41100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Note:  </a:t>
            </a: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641350" y="3492500"/>
            <a:ext cx="4689475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 eaLnBrk="1" hangingPunct="1">
              <a:defRPr/>
            </a:pPr>
            <a:r>
              <a:rPr lang="en-GB" sz="2800" dirty="0" smtClean="0">
                <a:solidFill>
                  <a:schemeClr val="bg1"/>
                </a:solidFill>
              </a:rPr>
              <a:t>Text and lines are like this</a:t>
            </a:r>
          </a:p>
          <a:p>
            <a:pPr algn="l" eaLnBrk="1" hangingPunct="1">
              <a:defRPr/>
            </a:pPr>
            <a:r>
              <a:rPr lang="en-GB" sz="2800" u="sng" dirty="0" smtClean="0">
                <a:solidFill>
                  <a:srgbClr val="FFFF00"/>
                </a:solidFill>
              </a:rPr>
              <a:t>Hyperlinks like this</a:t>
            </a:r>
          </a:p>
          <a:p>
            <a:pPr algn="l" eaLnBrk="1" hangingPunct="1">
              <a:defRPr/>
            </a:pPr>
            <a:r>
              <a:rPr lang="en-GB" sz="2800" u="sng" dirty="0" smtClean="0">
                <a:solidFill>
                  <a:schemeClr val="accent5">
                    <a:lumMod val="50000"/>
                  </a:schemeClr>
                </a:solidFill>
              </a:rPr>
              <a:t>Visited hyperlinks like this</a:t>
            </a:r>
            <a:endParaRPr lang="en-US" sz="2800" u="sng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22" name="Group 4"/>
          <p:cNvGraphicFramePr>
            <a:graphicFrameLocks noGrp="1"/>
          </p:cNvGraphicFramePr>
          <p:nvPr>
            <p:ph sz="half" idx="4294967295"/>
          </p:nvPr>
        </p:nvGraphicFramePr>
        <p:xfrm>
          <a:off x="6172200" y="1717675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3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Rectangle 15"/>
          <p:cNvSpPr>
            <a:spLocks noChangeArrowheads="1"/>
          </p:cNvSpPr>
          <p:nvPr/>
        </p:nvSpPr>
        <p:spPr bwMode="auto">
          <a:xfrm>
            <a:off x="754063" y="1681163"/>
            <a:ext cx="2232025" cy="1368425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Text box</a:t>
            </a:r>
            <a:endParaRPr lang="en-US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3406775" y="1681163"/>
            <a:ext cx="2232025" cy="136842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dist="107763" dir="2700000" algn="ctr" rotWithShape="0">
              <a:schemeClr val="accent5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With shadow</a:t>
            </a:r>
            <a:endParaRPr lang="en-US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003300"/>
            <a:ext cx="8208963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0938" y="1277938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2538413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2538413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925638" y="5110163"/>
            <a:ext cx="617537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b="1" dirty="0" smtClean="0">
                <a:solidFill>
                  <a:schemeClr val="bg1"/>
                </a:solidFill>
                <a:cs typeface="Arial" charset="0"/>
              </a:rPr>
              <a:t>You can find many more free PowerPoint templates on the Presentation Magazine website</a:t>
            </a:r>
            <a:endParaRPr lang="en-GB" b="1" dirty="0" smtClean="0">
              <a:cs typeface="Arial" charset="0"/>
            </a:endParaRP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b="1" dirty="0" smtClean="0">
                <a:solidFill>
                  <a:schemeClr val="bg1">
                    <a:lumMod val="50000"/>
                  </a:schemeClr>
                </a:solidFill>
                <a:cs typeface="Arial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b="1" dirty="0" smtClean="0">
                <a:solidFill>
                  <a:srgbClr val="FFFF00"/>
                </a:solidFill>
                <a:cs typeface="Arial" charset="0"/>
              </a:rPr>
              <a:t>www.presentationmagazine.com  </a:t>
            </a:r>
            <a:endParaRPr lang="en-US" b="1" dirty="0" smtClean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50938" y="2006600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2060"/>
      </a:dk1>
      <a:lt1>
        <a:srgbClr val="FFFFFF"/>
      </a:lt1>
      <a:dk2>
        <a:srgbClr val="E7E7E7"/>
      </a:dk2>
      <a:lt2>
        <a:srgbClr val="E7E7E7"/>
      </a:lt2>
      <a:accent1>
        <a:srgbClr val="39B200"/>
      </a:accent1>
      <a:accent2>
        <a:srgbClr val="164400"/>
      </a:accent2>
      <a:accent3>
        <a:srgbClr val="2C8900"/>
      </a:accent3>
      <a:accent4>
        <a:srgbClr val="92D050"/>
      </a:accent4>
      <a:accent5>
        <a:srgbClr val="2C8900"/>
      </a:accent5>
      <a:accent6>
        <a:srgbClr val="000000"/>
      </a:accent6>
      <a:hlink>
        <a:srgbClr val="FFFF00"/>
      </a:hlink>
      <a:folHlink>
        <a:srgbClr val="1644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2187</TotalTime>
  <Words>289</Words>
  <Application>Microsoft Office PowerPoint</Application>
  <PresentationFormat>On-screen Show (4:3)</PresentationFormat>
  <Paragraphs>77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PowerPoint Presentation</vt:lpstr>
      <vt:lpstr>Bullet Slide</vt:lpstr>
      <vt:lpstr>Colour scheme</vt:lpstr>
      <vt:lpstr>Sample Graph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123</cp:revision>
  <dcterms:created xsi:type="dcterms:W3CDTF">2009-11-03T13:35:13Z</dcterms:created>
  <dcterms:modified xsi:type="dcterms:W3CDTF">2015-02-22T11:23:16Z</dcterms:modified>
</cp:coreProperties>
</file>