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828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DA177B-841C-4914-92B0-FD5752719E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8626F79-DD15-4CE0-84BF-3A9646E556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5514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98BA36-8D16-42F8-B317-D9F791038554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4773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E6759F-E5B0-4A1A-94DB-0D9E7F719A9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1842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-1588"/>
            <a:ext cx="9648826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D68278B-625A-4FF8-8200-82A3B81AF9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FD0600F-1E5D-4C6E-BE85-4DE3665979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74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BF467C-1F9E-43BB-8319-9D922CAF00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CEF678AC-6E87-4787-BE43-9E577D5FB8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481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C52F883-6BDC-4BC3-B748-E37A80C257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9082637-0C1B-4CAC-90FD-0CD7CC587E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253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66984F1-0096-4E7E-BB66-928F41B614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67ACFB38-AA44-4DCC-AE26-1336666BDA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884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B956623-7137-4180-8232-AE4F494856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E5813110-8120-4AA4-821B-D7DB4C4CD3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794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F1274A-3FB8-4875-9B17-48BCEEC625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68411899-53FA-46C3-99E6-4A1277E736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285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47B10D5-48EB-46A6-928F-9C6253C7D7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680A5B08-A5C3-4647-830A-915FDC56A4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095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7F86A-C067-4858-B9D9-FECCF53A6C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66B27B1-9679-49BD-B323-2E7C7AE80C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273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2559A4B-9304-4070-A391-88CA1AC282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63D9B25B-3915-425B-B45D-B81E232909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020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2D153A7-67DC-4766-BD6C-038B980512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A4F677A1-7AA6-4291-8A3C-6C53174CA9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971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AA0FCF3-1A79-40C6-94B5-FF92F902FC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AEB9C9B-20B3-4DD9-9EB9-CCE75CA0FA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229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4213" y="2420938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573463"/>
            <a:ext cx="6221413" cy="1752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4000" dirty="0">
                <a:solidFill>
                  <a:schemeClr val="tx1">
                    <a:lumMod val="50000"/>
                  </a:schemeClr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76600" y="620713"/>
            <a:ext cx="220662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cs typeface="+mn-cs"/>
              </a:rPr>
              <a:t>Jane Air</a:t>
            </a:r>
          </a:p>
        </p:txBody>
      </p:sp>
      <p:grpSp>
        <p:nvGrpSpPr>
          <p:cNvPr id="15363" name="Group 10"/>
          <p:cNvGrpSpPr>
            <a:grpSpLocks/>
          </p:cNvGrpSpPr>
          <p:nvPr/>
        </p:nvGrpSpPr>
        <p:grpSpPr bwMode="auto">
          <a:xfrm>
            <a:off x="3152775" y="5013325"/>
            <a:ext cx="790575" cy="790575"/>
            <a:chOff x="4176713" y="3033713"/>
            <a:chExt cx="790575" cy="790575"/>
          </a:xfrm>
        </p:grpSpPr>
        <p:sp>
          <p:nvSpPr>
            <p:cNvPr id="15435" name="AutoShape 4"/>
            <p:cNvSpPr>
              <a:spLocks noChangeAspect="1" noChangeArrowheads="1" noTextEdit="1"/>
            </p:cNvSpPr>
            <p:nvPr/>
          </p:nvSpPr>
          <p:spPr bwMode="auto">
            <a:xfrm>
              <a:off x="4176713" y="3033713"/>
              <a:ext cx="790575" cy="7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6" name="Freeform 6"/>
            <p:cNvSpPr>
              <a:spLocks noEditPoints="1"/>
            </p:cNvSpPr>
            <p:nvPr/>
          </p:nvSpPr>
          <p:spPr bwMode="auto">
            <a:xfrm>
              <a:off x="4176713" y="3033713"/>
              <a:ext cx="790575" cy="790575"/>
            </a:xfrm>
            <a:custGeom>
              <a:avLst/>
              <a:gdLst>
                <a:gd name="T0" fmla="*/ 2147483646 w 498"/>
                <a:gd name="T1" fmla="*/ 2147483646 h 498"/>
                <a:gd name="T2" fmla="*/ 2147483646 w 498"/>
                <a:gd name="T3" fmla="*/ 2147483646 h 498"/>
                <a:gd name="T4" fmla="*/ 2147483646 w 498"/>
                <a:gd name="T5" fmla="*/ 2147483646 h 498"/>
                <a:gd name="T6" fmla="*/ 2147483646 w 498"/>
                <a:gd name="T7" fmla="*/ 2147483646 h 498"/>
                <a:gd name="T8" fmla="*/ 2147483646 w 498"/>
                <a:gd name="T9" fmla="*/ 2147483646 h 498"/>
                <a:gd name="T10" fmla="*/ 2147483646 w 498"/>
                <a:gd name="T11" fmla="*/ 2147483646 h 498"/>
                <a:gd name="T12" fmla="*/ 2147483646 w 498"/>
                <a:gd name="T13" fmla="*/ 0 h 498"/>
                <a:gd name="T14" fmla="*/ 2147483646 w 498"/>
                <a:gd name="T15" fmla="*/ 2147483646 h 498"/>
                <a:gd name="T16" fmla="*/ 2147483646 w 498"/>
                <a:gd name="T17" fmla="*/ 2147483646 h 498"/>
                <a:gd name="T18" fmla="*/ 2147483646 w 498"/>
                <a:gd name="T19" fmla="*/ 2147483646 h 498"/>
                <a:gd name="T20" fmla="*/ 2147483646 w 498"/>
                <a:gd name="T21" fmla="*/ 2147483646 h 498"/>
                <a:gd name="T22" fmla="*/ 2147483646 w 498"/>
                <a:gd name="T23" fmla="*/ 2147483646 h 498"/>
                <a:gd name="T24" fmla="*/ 2147483646 w 498"/>
                <a:gd name="T25" fmla="*/ 2147483646 h 498"/>
                <a:gd name="T26" fmla="*/ 2147483646 w 498"/>
                <a:gd name="T27" fmla="*/ 2147483646 h 498"/>
                <a:gd name="T28" fmla="*/ 2147483646 w 498"/>
                <a:gd name="T29" fmla="*/ 2147483646 h 498"/>
                <a:gd name="T30" fmla="*/ 2147483646 w 498"/>
                <a:gd name="T31" fmla="*/ 2147483646 h 498"/>
                <a:gd name="T32" fmla="*/ 2147483646 w 498"/>
                <a:gd name="T33" fmla="*/ 2147483646 h 498"/>
                <a:gd name="T34" fmla="*/ 2147483646 w 498"/>
                <a:gd name="T35" fmla="*/ 2147483646 h 498"/>
                <a:gd name="T36" fmla="*/ 2147483646 w 498"/>
                <a:gd name="T37" fmla="*/ 2147483646 h 498"/>
                <a:gd name="T38" fmla="*/ 2147483646 w 498"/>
                <a:gd name="T39" fmla="*/ 2147483646 h 498"/>
                <a:gd name="T40" fmla="*/ 2147483646 w 498"/>
                <a:gd name="T41" fmla="*/ 2147483646 h 498"/>
                <a:gd name="T42" fmla="*/ 2147483646 w 498"/>
                <a:gd name="T43" fmla="*/ 2147483646 h 498"/>
                <a:gd name="T44" fmla="*/ 2147483646 w 498"/>
                <a:gd name="T45" fmla="*/ 2147483646 h 498"/>
                <a:gd name="T46" fmla="*/ 2147483646 w 498"/>
                <a:gd name="T47" fmla="*/ 2147483646 h 498"/>
                <a:gd name="T48" fmla="*/ 2147483646 w 498"/>
                <a:gd name="T49" fmla="*/ 2147483646 h 498"/>
                <a:gd name="T50" fmla="*/ 2147483646 w 498"/>
                <a:gd name="T51" fmla="*/ 2147483646 h 498"/>
                <a:gd name="T52" fmla="*/ 2147483646 w 498"/>
                <a:gd name="T53" fmla="*/ 2147483646 h 498"/>
                <a:gd name="T54" fmla="*/ 2147483646 w 498"/>
                <a:gd name="T55" fmla="*/ 2147483646 h 498"/>
                <a:gd name="T56" fmla="*/ 2147483646 w 498"/>
                <a:gd name="T57" fmla="*/ 2147483646 h 498"/>
                <a:gd name="T58" fmla="*/ 2147483646 w 498"/>
                <a:gd name="T59" fmla="*/ 2147483646 h 498"/>
                <a:gd name="T60" fmla="*/ 2147483646 w 498"/>
                <a:gd name="T61" fmla="*/ 2147483646 h 498"/>
                <a:gd name="T62" fmla="*/ 2147483646 w 498"/>
                <a:gd name="T63" fmla="*/ 2147483646 h 498"/>
                <a:gd name="T64" fmla="*/ 2147483646 w 498"/>
                <a:gd name="T65" fmla="*/ 2147483646 h 498"/>
                <a:gd name="T66" fmla="*/ 2147483646 w 498"/>
                <a:gd name="T67" fmla="*/ 2147483646 h 498"/>
                <a:gd name="T68" fmla="*/ 2147483646 w 498"/>
                <a:gd name="T69" fmla="*/ 2147483646 h 498"/>
                <a:gd name="T70" fmla="*/ 2147483646 w 498"/>
                <a:gd name="T71" fmla="*/ 2147483646 h 498"/>
                <a:gd name="T72" fmla="*/ 2147483646 w 498"/>
                <a:gd name="T73" fmla="*/ 2147483646 h 498"/>
                <a:gd name="T74" fmla="*/ 2147483646 w 498"/>
                <a:gd name="T75" fmla="*/ 2147483646 h 498"/>
                <a:gd name="T76" fmla="*/ 2147483646 w 498"/>
                <a:gd name="T77" fmla="*/ 2147483646 h 498"/>
                <a:gd name="T78" fmla="*/ 2147483646 w 498"/>
                <a:gd name="T79" fmla="*/ 2147483646 h 498"/>
                <a:gd name="T80" fmla="*/ 2147483646 w 498"/>
                <a:gd name="T81" fmla="*/ 2147483646 h 498"/>
                <a:gd name="T82" fmla="*/ 2147483646 w 498"/>
                <a:gd name="T83" fmla="*/ 2147483646 h 498"/>
                <a:gd name="T84" fmla="*/ 2147483646 w 498"/>
                <a:gd name="T85" fmla="*/ 2147483646 h 498"/>
                <a:gd name="T86" fmla="*/ 2147483646 w 498"/>
                <a:gd name="T87" fmla="*/ 2147483646 h 498"/>
                <a:gd name="T88" fmla="*/ 2147483646 w 498"/>
                <a:gd name="T89" fmla="*/ 2147483646 h 498"/>
                <a:gd name="T90" fmla="*/ 2147483646 w 498"/>
                <a:gd name="T91" fmla="*/ 2147483646 h 498"/>
                <a:gd name="T92" fmla="*/ 2147483646 w 498"/>
                <a:gd name="T93" fmla="*/ 2147483646 h 498"/>
                <a:gd name="T94" fmla="*/ 2147483646 w 498"/>
                <a:gd name="T95" fmla="*/ 2147483646 h 498"/>
                <a:gd name="T96" fmla="*/ 2147483646 w 498"/>
                <a:gd name="T97" fmla="*/ 2147483646 h 498"/>
                <a:gd name="T98" fmla="*/ 2147483646 w 498"/>
                <a:gd name="T99" fmla="*/ 2147483646 h 498"/>
                <a:gd name="T100" fmla="*/ 2147483646 w 498"/>
                <a:gd name="T101" fmla="*/ 2147483646 h 498"/>
                <a:gd name="T102" fmla="*/ 2147483646 w 498"/>
                <a:gd name="T103" fmla="*/ 2147483646 h 498"/>
                <a:gd name="T104" fmla="*/ 2147483646 w 498"/>
                <a:gd name="T105" fmla="*/ 2147483646 h 498"/>
                <a:gd name="T106" fmla="*/ 2147483646 w 498"/>
                <a:gd name="T107" fmla="*/ 2147483646 h 49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98" h="498">
                  <a:moveTo>
                    <a:pt x="498" y="236"/>
                  </a:moveTo>
                  <a:lnTo>
                    <a:pt x="458" y="236"/>
                  </a:lnTo>
                  <a:lnTo>
                    <a:pt x="456" y="216"/>
                  </a:lnTo>
                  <a:lnTo>
                    <a:pt x="452" y="198"/>
                  </a:lnTo>
                  <a:lnTo>
                    <a:pt x="446" y="180"/>
                  </a:lnTo>
                  <a:lnTo>
                    <a:pt x="440" y="162"/>
                  </a:lnTo>
                  <a:lnTo>
                    <a:pt x="432" y="146"/>
                  </a:lnTo>
                  <a:lnTo>
                    <a:pt x="422" y="130"/>
                  </a:lnTo>
                  <a:lnTo>
                    <a:pt x="410" y="116"/>
                  </a:lnTo>
                  <a:lnTo>
                    <a:pt x="398" y="102"/>
                  </a:lnTo>
                  <a:lnTo>
                    <a:pt x="384" y="90"/>
                  </a:lnTo>
                  <a:lnTo>
                    <a:pt x="370" y="78"/>
                  </a:lnTo>
                  <a:lnTo>
                    <a:pt x="356" y="68"/>
                  </a:lnTo>
                  <a:lnTo>
                    <a:pt x="338" y="60"/>
                  </a:lnTo>
                  <a:lnTo>
                    <a:pt x="322" y="52"/>
                  </a:lnTo>
                  <a:lnTo>
                    <a:pt x="304" y="46"/>
                  </a:lnTo>
                  <a:lnTo>
                    <a:pt x="286" y="42"/>
                  </a:lnTo>
                  <a:lnTo>
                    <a:pt x="266" y="40"/>
                  </a:lnTo>
                  <a:lnTo>
                    <a:pt x="266" y="0"/>
                  </a:lnTo>
                  <a:lnTo>
                    <a:pt x="236" y="0"/>
                  </a:lnTo>
                  <a:lnTo>
                    <a:pt x="236" y="40"/>
                  </a:lnTo>
                  <a:lnTo>
                    <a:pt x="216" y="42"/>
                  </a:lnTo>
                  <a:lnTo>
                    <a:pt x="198" y="46"/>
                  </a:lnTo>
                  <a:lnTo>
                    <a:pt x="180" y="52"/>
                  </a:lnTo>
                  <a:lnTo>
                    <a:pt x="162" y="60"/>
                  </a:lnTo>
                  <a:lnTo>
                    <a:pt x="146" y="68"/>
                  </a:lnTo>
                  <a:lnTo>
                    <a:pt x="130" y="78"/>
                  </a:lnTo>
                  <a:lnTo>
                    <a:pt x="116" y="88"/>
                  </a:lnTo>
                  <a:lnTo>
                    <a:pt x="102" y="102"/>
                  </a:lnTo>
                  <a:lnTo>
                    <a:pt x="90" y="114"/>
                  </a:lnTo>
                  <a:lnTo>
                    <a:pt x="78" y="130"/>
                  </a:lnTo>
                  <a:lnTo>
                    <a:pt x="68" y="146"/>
                  </a:lnTo>
                  <a:lnTo>
                    <a:pt x="60" y="162"/>
                  </a:lnTo>
                  <a:lnTo>
                    <a:pt x="52" y="180"/>
                  </a:lnTo>
                  <a:lnTo>
                    <a:pt x="48" y="198"/>
                  </a:lnTo>
                  <a:lnTo>
                    <a:pt x="44" y="216"/>
                  </a:lnTo>
                  <a:lnTo>
                    <a:pt x="42" y="236"/>
                  </a:lnTo>
                  <a:lnTo>
                    <a:pt x="0" y="236"/>
                  </a:lnTo>
                  <a:lnTo>
                    <a:pt x="0" y="266"/>
                  </a:lnTo>
                  <a:lnTo>
                    <a:pt x="42" y="266"/>
                  </a:lnTo>
                  <a:lnTo>
                    <a:pt x="44" y="284"/>
                  </a:lnTo>
                  <a:lnTo>
                    <a:pt x="48" y="304"/>
                  </a:lnTo>
                  <a:lnTo>
                    <a:pt x="54" y="320"/>
                  </a:lnTo>
                  <a:lnTo>
                    <a:pt x="62" y="338"/>
                  </a:lnTo>
                  <a:lnTo>
                    <a:pt x="70" y="354"/>
                  </a:lnTo>
                  <a:lnTo>
                    <a:pt x="80" y="370"/>
                  </a:lnTo>
                  <a:lnTo>
                    <a:pt x="90" y="384"/>
                  </a:lnTo>
                  <a:lnTo>
                    <a:pt x="104" y="398"/>
                  </a:lnTo>
                  <a:lnTo>
                    <a:pt x="116" y="410"/>
                  </a:lnTo>
                  <a:lnTo>
                    <a:pt x="132" y="420"/>
                  </a:lnTo>
                  <a:lnTo>
                    <a:pt x="146" y="430"/>
                  </a:lnTo>
                  <a:lnTo>
                    <a:pt x="164" y="438"/>
                  </a:lnTo>
                  <a:lnTo>
                    <a:pt x="180" y="446"/>
                  </a:lnTo>
                  <a:lnTo>
                    <a:pt x="198" y="450"/>
                  </a:lnTo>
                  <a:lnTo>
                    <a:pt x="216" y="454"/>
                  </a:lnTo>
                  <a:lnTo>
                    <a:pt x="236" y="456"/>
                  </a:lnTo>
                  <a:lnTo>
                    <a:pt x="236" y="498"/>
                  </a:lnTo>
                  <a:lnTo>
                    <a:pt x="266" y="498"/>
                  </a:lnTo>
                  <a:lnTo>
                    <a:pt x="266" y="456"/>
                  </a:lnTo>
                  <a:lnTo>
                    <a:pt x="286" y="454"/>
                  </a:lnTo>
                  <a:lnTo>
                    <a:pt x="304" y="450"/>
                  </a:lnTo>
                  <a:lnTo>
                    <a:pt x="320" y="444"/>
                  </a:lnTo>
                  <a:lnTo>
                    <a:pt x="338" y="438"/>
                  </a:lnTo>
                  <a:lnTo>
                    <a:pt x="354" y="430"/>
                  </a:lnTo>
                  <a:lnTo>
                    <a:pt x="370" y="420"/>
                  </a:lnTo>
                  <a:lnTo>
                    <a:pt x="384" y="408"/>
                  </a:lnTo>
                  <a:lnTo>
                    <a:pt x="396" y="396"/>
                  </a:lnTo>
                  <a:lnTo>
                    <a:pt x="410" y="384"/>
                  </a:lnTo>
                  <a:lnTo>
                    <a:pt x="420" y="368"/>
                  </a:lnTo>
                  <a:lnTo>
                    <a:pt x="430" y="354"/>
                  </a:lnTo>
                  <a:lnTo>
                    <a:pt x="438" y="338"/>
                  </a:lnTo>
                  <a:lnTo>
                    <a:pt x="446" y="320"/>
                  </a:lnTo>
                  <a:lnTo>
                    <a:pt x="452" y="304"/>
                  </a:lnTo>
                  <a:lnTo>
                    <a:pt x="456" y="284"/>
                  </a:lnTo>
                  <a:lnTo>
                    <a:pt x="458" y="266"/>
                  </a:lnTo>
                  <a:lnTo>
                    <a:pt x="498" y="266"/>
                  </a:lnTo>
                  <a:lnTo>
                    <a:pt x="498" y="236"/>
                  </a:lnTo>
                  <a:close/>
                  <a:moveTo>
                    <a:pt x="266" y="430"/>
                  </a:moveTo>
                  <a:lnTo>
                    <a:pt x="266" y="386"/>
                  </a:lnTo>
                  <a:lnTo>
                    <a:pt x="236" y="386"/>
                  </a:lnTo>
                  <a:lnTo>
                    <a:pt x="236" y="430"/>
                  </a:lnTo>
                  <a:lnTo>
                    <a:pt x="220" y="428"/>
                  </a:lnTo>
                  <a:lnTo>
                    <a:pt x="204" y="424"/>
                  </a:lnTo>
                  <a:lnTo>
                    <a:pt x="188" y="420"/>
                  </a:lnTo>
                  <a:lnTo>
                    <a:pt x="174" y="414"/>
                  </a:lnTo>
                  <a:lnTo>
                    <a:pt x="160" y="406"/>
                  </a:lnTo>
                  <a:lnTo>
                    <a:pt x="146" y="398"/>
                  </a:lnTo>
                  <a:lnTo>
                    <a:pt x="134" y="388"/>
                  </a:lnTo>
                  <a:lnTo>
                    <a:pt x="122" y="378"/>
                  </a:lnTo>
                  <a:lnTo>
                    <a:pt x="112" y="366"/>
                  </a:lnTo>
                  <a:lnTo>
                    <a:pt x="102" y="354"/>
                  </a:lnTo>
                  <a:lnTo>
                    <a:pt x="94" y="342"/>
                  </a:lnTo>
                  <a:lnTo>
                    <a:pt x="86" y="328"/>
                  </a:lnTo>
                  <a:lnTo>
                    <a:pt x="80" y="314"/>
                  </a:lnTo>
                  <a:lnTo>
                    <a:pt x="74" y="298"/>
                  </a:lnTo>
                  <a:lnTo>
                    <a:pt x="70" y="282"/>
                  </a:lnTo>
                  <a:lnTo>
                    <a:pt x="68" y="266"/>
                  </a:lnTo>
                  <a:lnTo>
                    <a:pt x="110" y="266"/>
                  </a:lnTo>
                  <a:lnTo>
                    <a:pt x="110" y="236"/>
                  </a:lnTo>
                  <a:lnTo>
                    <a:pt x="68" y="236"/>
                  </a:lnTo>
                  <a:lnTo>
                    <a:pt x="70" y="218"/>
                  </a:lnTo>
                  <a:lnTo>
                    <a:pt x="74" y="202"/>
                  </a:lnTo>
                  <a:lnTo>
                    <a:pt x="78" y="188"/>
                  </a:lnTo>
                  <a:lnTo>
                    <a:pt x="84" y="172"/>
                  </a:lnTo>
                  <a:lnTo>
                    <a:pt x="92" y="158"/>
                  </a:lnTo>
                  <a:lnTo>
                    <a:pt x="100" y="144"/>
                  </a:lnTo>
                  <a:lnTo>
                    <a:pt x="110" y="132"/>
                  </a:lnTo>
                  <a:lnTo>
                    <a:pt x="120" y="120"/>
                  </a:lnTo>
                  <a:lnTo>
                    <a:pt x="132" y="110"/>
                  </a:lnTo>
                  <a:lnTo>
                    <a:pt x="146" y="100"/>
                  </a:lnTo>
                  <a:lnTo>
                    <a:pt x="158" y="92"/>
                  </a:lnTo>
                  <a:lnTo>
                    <a:pt x="172" y="84"/>
                  </a:lnTo>
                  <a:lnTo>
                    <a:pt x="188" y="78"/>
                  </a:lnTo>
                  <a:lnTo>
                    <a:pt x="202" y="72"/>
                  </a:lnTo>
                  <a:lnTo>
                    <a:pt x="218" y="70"/>
                  </a:lnTo>
                  <a:lnTo>
                    <a:pt x="236" y="68"/>
                  </a:lnTo>
                  <a:lnTo>
                    <a:pt x="236" y="110"/>
                  </a:lnTo>
                  <a:lnTo>
                    <a:pt x="266" y="110"/>
                  </a:lnTo>
                  <a:lnTo>
                    <a:pt x="266" y="68"/>
                  </a:lnTo>
                  <a:lnTo>
                    <a:pt x="282" y="70"/>
                  </a:lnTo>
                  <a:lnTo>
                    <a:pt x="298" y="74"/>
                  </a:lnTo>
                  <a:lnTo>
                    <a:pt x="314" y="78"/>
                  </a:lnTo>
                  <a:lnTo>
                    <a:pt x="328" y="84"/>
                  </a:lnTo>
                  <a:lnTo>
                    <a:pt x="342" y="92"/>
                  </a:lnTo>
                  <a:lnTo>
                    <a:pt x="356" y="100"/>
                  </a:lnTo>
                  <a:lnTo>
                    <a:pt x="368" y="110"/>
                  </a:lnTo>
                  <a:lnTo>
                    <a:pt x="380" y="120"/>
                  </a:lnTo>
                  <a:lnTo>
                    <a:pt x="390" y="132"/>
                  </a:lnTo>
                  <a:lnTo>
                    <a:pt x="400" y="146"/>
                  </a:lnTo>
                  <a:lnTo>
                    <a:pt x="408" y="158"/>
                  </a:lnTo>
                  <a:lnTo>
                    <a:pt x="416" y="172"/>
                  </a:lnTo>
                  <a:lnTo>
                    <a:pt x="422" y="188"/>
                  </a:lnTo>
                  <a:lnTo>
                    <a:pt x="426" y="202"/>
                  </a:lnTo>
                  <a:lnTo>
                    <a:pt x="430" y="218"/>
                  </a:lnTo>
                  <a:lnTo>
                    <a:pt x="432" y="236"/>
                  </a:lnTo>
                  <a:lnTo>
                    <a:pt x="386" y="236"/>
                  </a:lnTo>
                  <a:lnTo>
                    <a:pt x="386" y="266"/>
                  </a:lnTo>
                  <a:lnTo>
                    <a:pt x="430" y="266"/>
                  </a:lnTo>
                  <a:lnTo>
                    <a:pt x="428" y="282"/>
                  </a:lnTo>
                  <a:lnTo>
                    <a:pt x="426" y="298"/>
                  </a:lnTo>
                  <a:lnTo>
                    <a:pt x="420" y="312"/>
                  </a:lnTo>
                  <a:lnTo>
                    <a:pt x="414" y="328"/>
                  </a:lnTo>
                  <a:lnTo>
                    <a:pt x="406" y="340"/>
                  </a:lnTo>
                  <a:lnTo>
                    <a:pt x="398" y="354"/>
                  </a:lnTo>
                  <a:lnTo>
                    <a:pt x="388" y="366"/>
                  </a:lnTo>
                  <a:lnTo>
                    <a:pt x="378" y="378"/>
                  </a:lnTo>
                  <a:lnTo>
                    <a:pt x="366" y="388"/>
                  </a:lnTo>
                  <a:lnTo>
                    <a:pt x="354" y="398"/>
                  </a:lnTo>
                  <a:lnTo>
                    <a:pt x="342" y="406"/>
                  </a:lnTo>
                  <a:lnTo>
                    <a:pt x="328" y="414"/>
                  </a:lnTo>
                  <a:lnTo>
                    <a:pt x="312" y="420"/>
                  </a:lnTo>
                  <a:lnTo>
                    <a:pt x="298" y="424"/>
                  </a:lnTo>
                  <a:lnTo>
                    <a:pt x="282" y="428"/>
                  </a:lnTo>
                  <a:lnTo>
                    <a:pt x="266" y="430"/>
                  </a:lnTo>
                  <a:close/>
                </a:path>
              </a:pathLst>
            </a:custGeom>
            <a:solidFill>
              <a:srgbClr val="C1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364" name="TextBox 11"/>
          <p:cNvSpPr txBox="1">
            <a:spLocks noChangeArrowheads="1"/>
          </p:cNvSpPr>
          <p:nvPr/>
        </p:nvSpPr>
        <p:spPr bwMode="auto">
          <a:xfrm>
            <a:off x="3341688" y="5084763"/>
            <a:ext cx="2454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chemeClr val="bg1"/>
                </a:solidFill>
                <a:latin typeface="Impact" panose="020B0806030902050204" pitchFamily="34" charset="0"/>
              </a:rPr>
              <a:t>ASSASSINS</a:t>
            </a:r>
          </a:p>
        </p:txBody>
      </p:sp>
      <p:sp>
        <p:nvSpPr>
          <p:cNvPr id="15365" name="TextBox 13"/>
          <p:cNvSpPr txBox="1">
            <a:spLocks noChangeArrowheads="1"/>
          </p:cNvSpPr>
          <p:nvPr/>
        </p:nvSpPr>
        <p:spPr bwMode="auto">
          <a:xfrm>
            <a:off x="3711575" y="5589588"/>
            <a:ext cx="2084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chemeClr val="bg1"/>
                </a:solidFill>
                <a:latin typeface="Impact" panose="020B0806030902050204" pitchFamily="34" charset="0"/>
              </a:rPr>
              <a:t>AN ESPIONAGE ACTION THRILLER</a:t>
            </a:r>
          </a:p>
        </p:txBody>
      </p:sp>
      <p:pic>
        <p:nvPicPr>
          <p:cNvPr id="1536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4913313"/>
            <a:ext cx="525463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 rot="16200000">
            <a:off x="862807" y="5185569"/>
            <a:ext cx="1066800" cy="4460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  <a:latin typeface="Impact" pitchFamily="34" charset="0"/>
                <a:cs typeface="+mn-cs"/>
              </a:rPr>
              <a:t>CLOAK AND DAGGER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  <a:cs typeface="+mn-cs"/>
              </a:rPr>
              <a:t>PUBLISHING</a:t>
            </a:r>
            <a:endParaRPr lang="en-GB" sz="900" dirty="0">
              <a:solidFill>
                <a:schemeClr val="tx1">
                  <a:lumMod val="95000"/>
                  <a:lumOff val="5000"/>
                </a:schemeClr>
              </a:solidFill>
              <a:latin typeface="Impact" pitchFamily="34" charset="0"/>
              <a:cs typeface="+mn-cs"/>
            </a:endParaRPr>
          </a:p>
        </p:txBody>
      </p:sp>
      <p:sp>
        <p:nvSpPr>
          <p:cNvPr id="15368" name="TextBox 17"/>
          <p:cNvSpPr txBox="1">
            <a:spLocks noChangeArrowheads="1"/>
          </p:cNvSpPr>
          <p:nvPr/>
        </p:nvSpPr>
        <p:spPr bwMode="auto">
          <a:xfrm rot="-5400000">
            <a:off x="6800850" y="5300663"/>
            <a:ext cx="1025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chemeClr val="bg1"/>
                </a:solidFill>
                <a:latin typeface="Impact" panose="020B0806030902050204" pitchFamily="34" charset="0"/>
              </a:rPr>
              <a:t>ANDY McSTAB</a:t>
            </a:r>
          </a:p>
        </p:txBody>
      </p:sp>
      <p:grpSp>
        <p:nvGrpSpPr>
          <p:cNvPr id="15369" name="Group 10"/>
          <p:cNvGrpSpPr>
            <a:grpSpLocks noChangeAspect="1"/>
          </p:cNvGrpSpPr>
          <p:nvPr/>
        </p:nvGrpSpPr>
        <p:grpSpPr bwMode="auto">
          <a:xfrm>
            <a:off x="6281738" y="4427538"/>
            <a:ext cx="1027112" cy="373062"/>
            <a:chOff x="2502" y="2023"/>
            <a:chExt cx="756" cy="274"/>
          </a:xfrm>
        </p:grpSpPr>
        <p:sp>
          <p:nvSpPr>
            <p:cNvPr id="15420" name="AutoShape 9"/>
            <p:cNvSpPr>
              <a:spLocks noChangeAspect="1" noChangeArrowheads="1" noTextEdit="1"/>
            </p:cNvSpPr>
            <p:nvPr/>
          </p:nvSpPr>
          <p:spPr bwMode="auto">
            <a:xfrm>
              <a:off x="2502" y="2023"/>
              <a:ext cx="756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1" name="Freeform 11"/>
            <p:cNvSpPr>
              <a:spLocks/>
            </p:cNvSpPr>
            <p:nvPr/>
          </p:nvSpPr>
          <p:spPr bwMode="auto">
            <a:xfrm>
              <a:off x="2720" y="2023"/>
              <a:ext cx="160" cy="274"/>
            </a:xfrm>
            <a:custGeom>
              <a:avLst/>
              <a:gdLst>
                <a:gd name="T0" fmla="*/ 80 w 160"/>
                <a:gd name="T1" fmla="*/ 0 h 274"/>
                <a:gd name="T2" fmla="*/ 0 w 160"/>
                <a:gd name="T3" fmla="*/ 80 h 274"/>
                <a:gd name="T4" fmla="*/ 58 w 160"/>
                <a:gd name="T5" fmla="*/ 136 h 274"/>
                <a:gd name="T6" fmla="*/ 0 w 160"/>
                <a:gd name="T7" fmla="*/ 194 h 274"/>
                <a:gd name="T8" fmla="*/ 80 w 160"/>
                <a:gd name="T9" fmla="*/ 274 h 274"/>
                <a:gd name="T10" fmla="*/ 160 w 160"/>
                <a:gd name="T11" fmla="*/ 194 h 274"/>
                <a:gd name="T12" fmla="*/ 102 w 160"/>
                <a:gd name="T13" fmla="*/ 136 h 274"/>
                <a:gd name="T14" fmla="*/ 160 w 160"/>
                <a:gd name="T15" fmla="*/ 80 h 274"/>
                <a:gd name="T16" fmla="*/ 80 w 160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0" h="274">
                  <a:moveTo>
                    <a:pt x="80" y="0"/>
                  </a:moveTo>
                  <a:lnTo>
                    <a:pt x="0" y="80"/>
                  </a:lnTo>
                  <a:lnTo>
                    <a:pt x="58" y="136"/>
                  </a:lnTo>
                  <a:lnTo>
                    <a:pt x="0" y="194"/>
                  </a:lnTo>
                  <a:lnTo>
                    <a:pt x="80" y="274"/>
                  </a:lnTo>
                  <a:lnTo>
                    <a:pt x="160" y="194"/>
                  </a:lnTo>
                  <a:lnTo>
                    <a:pt x="102" y="136"/>
                  </a:lnTo>
                  <a:lnTo>
                    <a:pt x="160" y="8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F13F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2" name="Freeform 12"/>
            <p:cNvSpPr>
              <a:spLocks/>
            </p:cNvSpPr>
            <p:nvPr/>
          </p:nvSpPr>
          <p:spPr bwMode="auto">
            <a:xfrm>
              <a:off x="2720" y="2023"/>
              <a:ext cx="160" cy="274"/>
            </a:xfrm>
            <a:custGeom>
              <a:avLst/>
              <a:gdLst>
                <a:gd name="T0" fmla="*/ 80 w 160"/>
                <a:gd name="T1" fmla="*/ 0 h 274"/>
                <a:gd name="T2" fmla="*/ 0 w 160"/>
                <a:gd name="T3" fmla="*/ 80 h 274"/>
                <a:gd name="T4" fmla="*/ 58 w 160"/>
                <a:gd name="T5" fmla="*/ 136 h 274"/>
                <a:gd name="T6" fmla="*/ 0 w 160"/>
                <a:gd name="T7" fmla="*/ 194 h 274"/>
                <a:gd name="T8" fmla="*/ 80 w 160"/>
                <a:gd name="T9" fmla="*/ 274 h 274"/>
                <a:gd name="T10" fmla="*/ 160 w 160"/>
                <a:gd name="T11" fmla="*/ 194 h 274"/>
                <a:gd name="T12" fmla="*/ 102 w 160"/>
                <a:gd name="T13" fmla="*/ 136 h 274"/>
                <a:gd name="T14" fmla="*/ 160 w 160"/>
                <a:gd name="T15" fmla="*/ 80 h 274"/>
                <a:gd name="T16" fmla="*/ 80 w 160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0" h="274">
                  <a:moveTo>
                    <a:pt x="80" y="0"/>
                  </a:moveTo>
                  <a:lnTo>
                    <a:pt x="0" y="80"/>
                  </a:lnTo>
                  <a:lnTo>
                    <a:pt x="58" y="136"/>
                  </a:lnTo>
                  <a:lnTo>
                    <a:pt x="0" y="194"/>
                  </a:lnTo>
                  <a:lnTo>
                    <a:pt x="80" y="274"/>
                  </a:lnTo>
                  <a:lnTo>
                    <a:pt x="160" y="194"/>
                  </a:lnTo>
                  <a:lnTo>
                    <a:pt x="102" y="136"/>
                  </a:lnTo>
                  <a:lnTo>
                    <a:pt x="160" y="80"/>
                  </a:lnTo>
                  <a:lnTo>
                    <a:pt x="8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3" name="Freeform 13"/>
            <p:cNvSpPr>
              <a:spLocks/>
            </p:cNvSpPr>
            <p:nvPr/>
          </p:nvSpPr>
          <p:spPr bwMode="auto">
            <a:xfrm>
              <a:off x="3040" y="2023"/>
              <a:ext cx="218" cy="274"/>
            </a:xfrm>
            <a:custGeom>
              <a:avLst/>
              <a:gdLst>
                <a:gd name="T0" fmla="*/ 80 w 218"/>
                <a:gd name="T1" fmla="*/ 0 h 274"/>
                <a:gd name="T2" fmla="*/ 0 w 218"/>
                <a:gd name="T3" fmla="*/ 80 h 274"/>
                <a:gd name="T4" fmla="*/ 58 w 218"/>
                <a:gd name="T5" fmla="*/ 136 h 274"/>
                <a:gd name="T6" fmla="*/ 0 w 218"/>
                <a:gd name="T7" fmla="*/ 194 h 274"/>
                <a:gd name="T8" fmla="*/ 80 w 218"/>
                <a:gd name="T9" fmla="*/ 274 h 274"/>
                <a:gd name="T10" fmla="*/ 218 w 218"/>
                <a:gd name="T11" fmla="*/ 136 h 274"/>
                <a:gd name="T12" fmla="*/ 80 w 218"/>
                <a:gd name="T13" fmla="*/ 0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74">
                  <a:moveTo>
                    <a:pt x="80" y="0"/>
                  </a:moveTo>
                  <a:lnTo>
                    <a:pt x="0" y="80"/>
                  </a:lnTo>
                  <a:lnTo>
                    <a:pt x="58" y="136"/>
                  </a:lnTo>
                  <a:lnTo>
                    <a:pt x="0" y="194"/>
                  </a:lnTo>
                  <a:lnTo>
                    <a:pt x="80" y="274"/>
                  </a:lnTo>
                  <a:lnTo>
                    <a:pt x="218" y="13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5956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4" name="Freeform 14"/>
            <p:cNvSpPr>
              <a:spLocks/>
            </p:cNvSpPr>
            <p:nvPr/>
          </p:nvSpPr>
          <p:spPr bwMode="auto">
            <a:xfrm>
              <a:off x="3040" y="2023"/>
              <a:ext cx="218" cy="274"/>
            </a:xfrm>
            <a:custGeom>
              <a:avLst/>
              <a:gdLst>
                <a:gd name="T0" fmla="*/ 80 w 218"/>
                <a:gd name="T1" fmla="*/ 0 h 274"/>
                <a:gd name="T2" fmla="*/ 0 w 218"/>
                <a:gd name="T3" fmla="*/ 80 h 274"/>
                <a:gd name="T4" fmla="*/ 58 w 218"/>
                <a:gd name="T5" fmla="*/ 136 h 274"/>
                <a:gd name="T6" fmla="*/ 0 w 218"/>
                <a:gd name="T7" fmla="*/ 194 h 274"/>
                <a:gd name="T8" fmla="*/ 80 w 218"/>
                <a:gd name="T9" fmla="*/ 274 h 274"/>
                <a:gd name="T10" fmla="*/ 218 w 218"/>
                <a:gd name="T11" fmla="*/ 136 h 274"/>
                <a:gd name="T12" fmla="*/ 80 w 218"/>
                <a:gd name="T13" fmla="*/ 0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74">
                  <a:moveTo>
                    <a:pt x="80" y="0"/>
                  </a:moveTo>
                  <a:lnTo>
                    <a:pt x="0" y="80"/>
                  </a:lnTo>
                  <a:lnTo>
                    <a:pt x="58" y="136"/>
                  </a:lnTo>
                  <a:lnTo>
                    <a:pt x="0" y="194"/>
                  </a:lnTo>
                  <a:lnTo>
                    <a:pt x="80" y="274"/>
                  </a:lnTo>
                  <a:lnTo>
                    <a:pt x="218" y="136"/>
                  </a:lnTo>
                  <a:lnTo>
                    <a:pt x="8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5" name="Freeform 15"/>
            <p:cNvSpPr>
              <a:spLocks/>
            </p:cNvSpPr>
            <p:nvPr/>
          </p:nvSpPr>
          <p:spPr bwMode="auto">
            <a:xfrm>
              <a:off x="2502" y="2023"/>
              <a:ext cx="218" cy="274"/>
            </a:xfrm>
            <a:custGeom>
              <a:avLst/>
              <a:gdLst>
                <a:gd name="T0" fmla="*/ 138 w 218"/>
                <a:gd name="T1" fmla="*/ 0 h 274"/>
                <a:gd name="T2" fmla="*/ 0 w 218"/>
                <a:gd name="T3" fmla="*/ 136 h 274"/>
                <a:gd name="T4" fmla="*/ 138 w 218"/>
                <a:gd name="T5" fmla="*/ 274 h 274"/>
                <a:gd name="T6" fmla="*/ 218 w 218"/>
                <a:gd name="T7" fmla="*/ 194 h 274"/>
                <a:gd name="T8" fmla="*/ 160 w 218"/>
                <a:gd name="T9" fmla="*/ 136 h 274"/>
                <a:gd name="T10" fmla="*/ 218 w 218"/>
                <a:gd name="T11" fmla="*/ 80 h 274"/>
                <a:gd name="T12" fmla="*/ 138 w 218"/>
                <a:gd name="T13" fmla="*/ 0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74">
                  <a:moveTo>
                    <a:pt x="138" y="0"/>
                  </a:moveTo>
                  <a:lnTo>
                    <a:pt x="0" y="136"/>
                  </a:lnTo>
                  <a:lnTo>
                    <a:pt x="138" y="274"/>
                  </a:lnTo>
                  <a:lnTo>
                    <a:pt x="218" y="194"/>
                  </a:lnTo>
                  <a:lnTo>
                    <a:pt x="160" y="136"/>
                  </a:lnTo>
                  <a:lnTo>
                    <a:pt x="218" y="8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3FC2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6" name="Freeform 16"/>
            <p:cNvSpPr>
              <a:spLocks/>
            </p:cNvSpPr>
            <p:nvPr/>
          </p:nvSpPr>
          <p:spPr bwMode="auto">
            <a:xfrm>
              <a:off x="2502" y="2023"/>
              <a:ext cx="218" cy="274"/>
            </a:xfrm>
            <a:custGeom>
              <a:avLst/>
              <a:gdLst>
                <a:gd name="T0" fmla="*/ 138 w 218"/>
                <a:gd name="T1" fmla="*/ 0 h 274"/>
                <a:gd name="T2" fmla="*/ 0 w 218"/>
                <a:gd name="T3" fmla="*/ 136 h 274"/>
                <a:gd name="T4" fmla="*/ 138 w 218"/>
                <a:gd name="T5" fmla="*/ 274 h 274"/>
                <a:gd name="T6" fmla="*/ 218 w 218"/>
                <a:gd name="T7" fmla="*/ 194 h 274"/>
                <a:gd name="T8" fmla="*/ 160 w 218"/>
                <a:gd name="T9" fmla="*/ 136 h 274"/>
                <a:gd name="T10" fmla="*/ 218 w 218"/>
                <a:gd name="T11" fmla="*/ 80 h 274"/>
                <a:gd name="T12" fmla="*/ 138 w 218"/>
                <a:gd name="T13" fmla="*/ 0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74">
                  <a:moveTo>
                    <a:pt x="138" y="0"/>
                  </a:moveTo>
                  <a:lnTo>
                    <a:pt x="0" y="136"/>
                  </a:lnTo>
                  <a:lnTo>
                    <a:pt x="138" y="274"/>
                  </a:lnTo>
                  <a:lnTo>
                    <a:pt x="218" y="194"/>
                  </a:lnTo>
                  <a:lnTo>
                    <a:pt x="160" y="136"/>
                  </a:lnTo>
                  <a:lnTo>
                    <a:pt x="218" y="80"/>
                  </a:lnTo>
                  <a:lnTo>
                    <a:pt x="1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7" name="Freeform 17"/>
            <p:cNvSpPr>
              <a:spLocks/>
            </p:cNvSpPr>
            <p:nvPr/>
          </p:nvSpPr>
          <p:spPr bwMode="auto">
            <a:xfrm>
              <a:off x="2662" y="2103"/>
              <a:ext cx="116" cy="114"/>
            </a:xfrm>
            <a:custGeom>
              <a:avLst/>
              <a:gdLst>
                <a:gd name="T0" fmla="*/ 58 w 116"/>
                <a:gd name="T1" fmla="*/ 0 h 114"/>
                <a:gd name="T2" fmla="*/ 0 w 116"/>
                <a:gd name="T3" fmla="*/ 56 h 114"/>
                <a:gd name="T4" fmla="*/ 58 w 116"/>
                <a:gd name="T5" fmla="*/ 114 h 114"/>
                <a:gd name="T6" fmla="*/ 116 w 116"/>
                <a:gd name="T7" fmla="*/ 56 h 114"/>
                <a:gd name="T8" fmla="*/ 58 w 116"/>
                <a:gd name="T9" fmla="*/ 0 h 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" h="114">
                  <a:moveTo>
                    <a:pt x="58" y="0"/>
                  </a:moveTo>
                  <a:lnTo>
                    <a:pt x="0" y="56"/>
                  </a:lnTo>
                  <a:lnTo>
                    <a:pt x="58" y="114"/>
                  </a:lnTo>
                  <a:lnTo>
                    <a:pt x="116" y="56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597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8" name="Freeform 18"/>
            <p:cNvSpPr>
              <a:spLocks/>
            </p:cNvSpPr>
            <p:nvPr/>
          </p:nvSpPr>
          <p:spPr bwMode="auto">
            <a:xfrm>
              <a:off x="2662" y="2103"/>
              <a:ext cx="116" cy="114"/>
            </a:xfrm>
            <a:custGeom>
              <a:avLst/>
              <a:gdLst>
                <a:gd name="T0" fmla="*/ 58 w 116"/>
                <a:gd name="T1" fmla="*/ 0 h 114"/>
                <a:gd name="T2" fmla="*/ 0 w 116"/>
                <a:gd name="T3" fmla="*/ 56 h 114"/>
                <a:gd name="T4" fmla="*/ 58 w 116"/>
                <a:gd name="T5" fmla="*/ 114 h 114"/>
                <a:gd name="T6" fmla="*/ 116 w 116"/>
                <a:gd name="T7" fmla="*/ 56 h 114"/>
                <a:gd name="T8" fmla="*/ 58 w 116"/>
                <a:gd name="T9" fmla="*/ 0 h 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" h="114">
                  <a:moveTo>
                    <a:pt x="58" y="0"/>
                  </a:moveTo>
                  <a:lnTo>
                    <a:pt x="0" y="56"/>
                  </a:lnTo>
                  <a:lnTo>
                    <a:pt x="58" y="114"/>
                  </a:lnTo>
                  <a:lnTo>
                    <a:pt x="116" y="56"/>
                  </a:lnTo>
                  <a:lnTo>
                    <a:pt x="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9" name="Freeform 19"/>
            <p:cNvSpPr>
              <a:spLocks/>
            </p:cNvSpPr>
            <p:nvPr/>
          </p:nvSpPr>
          <p:spPr bwMode="auto">
            <a:xfrm>
              <a:off x="2880" y="2023"/>
              <a:ext cx="160" cy="274"/>
            </a:xfrm>
            <a:custGeom>
              <a:avLst/>
              <a:gdLst>
                <a:gd name="T0" fmla="*/ 80 w 160"/>
                <a:gd name="T1" fmla="*/ 0 h 274"/>
                <a:gd name="T2" fmla="*/ 0 w 160"/>
                <a:gd name="T3" fmla="*/ 80 h 274"/>
                <a:gd name="T4" fmla="*/ 58 w 160"/>
                <a:gd name="T5" fmla="*/ 136 h 274"/>
                <a:gd name="T6" fmla="*/ 0 w 160"/>
                <a:gd name="T7" fmla="*/ 194 h 274"/>
                <a:gd name="T8" fmla="*/ 80 w 160"/>
                <a:gd name="T9" fmla="*/ 274 h 274"/>
                <a:gd name="T10" fmla="*/ 160 w 160"/>
                <a:gd name="T11" fmla="*/ 194 h 274"/>
                <a:gd name="T12" fmla="*/ 102 w 160"/>
                <a:gd name="T13" fmla="*/ 136 h 274"/>
                <a:gd name="T14" fmla="*/ 160 w 160"/>
                <a:gd name="T15" fmla="*/ 80 h 274"/>
                <a:gd name="T16" fmla="*/ 80 w 160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0" h="274">
                  <a:moveTo>
                    <a:pt x="80" y="0"/>
                  </a:moveTo>
                  <a:lnTo>
                    <a:pt x="0" y="80"/>
                  </a:lnTo>
                  <a:lnTo>
                    <a:pt x="58" y="136"/>
                  </a:lnTo>
                  <a:lnTo>
                    <a:pt x="0" y="194"/>
                  </a:lnTo>
                  <a:lnTo>
                    <a:pt x="80" y="274"/>
                  </a:lnTo>
                  <a:lnTo>
                    <a:pt x="160" y="194"/>
                  </a:lnTo>
                  <a:lnTo>
                    <a:pt x="102" y="136"/>
                  </a:lnTo>
                  <a:lnTo>
                    <a:pt x="160" y="8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FFF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0" name="Freeform 20"/>
            <p:cNvSpPr>
              <a:spLocks/>
            </p:cNvSpPr>
            <p:nvPr/>
          </p:nvSpPr>
          <p:spPr bwMode="auto">
            <a:xfrm>
              <a:off x="2880" y="2023"/>
              <a:ext cx="160" cy="274"/>
            </a:xfrm>
            <a:custGeom>
              <a:avLst/>
              <a:gdLst>
                <a:gd name="T0" fmla="*/ 80 w 160"/>
                <a:gd name="T1" fmla="*/ 0 h 274"/>
                <a:gd name="T2" fmla="*/ 0 w 160"/>
                <a:gd name="T3" fmla="*/ 80 h 274"/>
                <a:gd name="T4" fmla="*/ 58 w 160"/>
                <a:gd name="T5" fmla="*/ 136 h 274"/>
                <a:gd name="T6" fmla="*/ 0 w 160"/>
                <a:gd name="T7" fmla="*/ 194 h 274"/>
                <a:gd name="T8" fmla="*/ 80 w 160"/>
                <a:gd name="T9" fmla="*/ 274 h 274"/>
                <a:gd name="T10" fmla="*/ 160 w 160"/>
                <a:gd name="T11" fmla="*/ 194 h 274"/>
                <a:gd name="T12" fmla="*/ 102 w 160"/>
                <a:gd name="T13" fmla="*/ 136 h 274"/>
                <a:gd name="T14" fmla="*/ 160 w 160"/>
                <a:gd name="T15" fmla="*/ 80 h 274"/>
                <a:gd name="T16" fmla="*/ 80 w 160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0" h="274">
                  <a:moveTo>
                    <a:pt x="80" y="0"/>
                  </a:moveTo>
                  <a:lnTo>
                    <a:pt x="0" y="80"/>
                  </a:lnTo>
                  <a:lnTo>
                    <a:pt x="58" y="136"/>
                  </a:lnTo>
                  <a:lnTo>
                    <a:pt x="0" y="194"/>
                  </a:lnTo>
                  <a:lnTo>
                    <a:pt x="80" y="274"/>
                  </a:lnTo>
                  <a:lnTo>
                    <a:pt x="160" y="194"/>
                  </a:lnTo>
                  <a:lnTo>
                    <a:pt x="102" y="136"/>
                  </a:lnTo>
                  <a:lnTo>
                    <a:pt x="160" y="80"/>
                  </a:lnTo>
                  <a:lnTo>
                    <a:pt x="8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1" name="Freeform 21"/>
            <p:cNvSpPr>
              <a:spLocks/>
            </p:cNvSpPr>
            <p:nvPr/>
          </p:nvSpPr>
          <p:spPr bwMode="auto">
            <a:xfrm>
              <a:off x="2822" y="2103"/>
              <a:ext cx="116" cy="114"/>
            </a:xfrm>
            <a:custGeom>
              <a:avLst/>
              <a:gdLst>
                <a:gd name="T0" fmla="*/ 58 w 116"/>
                <a:gd name="T1" fmla="*/ 0 h 114"/>
                <a:gd name="T2" fmla="*/ 0 w 116"/>
                <a:gd name="T3" fmla="*/ 56 h 114"/>
                <a:gd name="T4" fmla="*/ 58 w 116"/>
                <a:gd name="T5" fmla="*/ 114 h 114"/>
                <a:gd name="T6" fmla="*/ 116 w 116"/>
                <a:gd name="T7" fmla="*/ 56 h 114"/>
                <a:gd name="T8" fmla="*/ 58 w 116"/>
                <a:gd name="T9" fmla="*/ 0 h 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" h="114">
                  <a:moveTo>
                    <a:pt x="58" y="0"/>
                  </a:moveTo>
                  <a:lnTo>
                    <a:pt x="0" y="56"/>
                  </a:lnTo>
                  <a:lnTo>
                    <a:pt x="58" y="114"/>
                  </a:lnTo>
                  <a:lnTo>
                    <a:pt x="116" y="56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F9A7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2" name="Freeform 22"/>
            <p:cNvSpPr>
              <a:spLocks/>
            </p:cNvSpPr>
            <p:nvPr/>
          </p:nvSpPr>
          <p:spPr bwMode="auto">
            <a:xfrm>
              <a:off x="2822" y="2103"/>
              <a:ext cx="116" cy="114"/>
            </a:xfrm>
            <a:custGeom>
              <a:avLst/>
              <a:gdLst>
                <a:gd name="T0" fmla="*/ 58 w 116"/>
                <a:gd name="T1" fmla="*/ 0 h 114"/>
                <a:gd name="T2" fmla="*/ 0 w 116"/>
                <a:gd name="T3" fmla="*/ 56 h 114"/>
                <a:gd name="T4" fmla="*/ 58 w 116"/>
                <a:gd name="T5" fmla="*/ 114 h 114"/>
                <a:gd name="T6" fmla="*/ 116 w 116"/>
                <a:gd name="T7" fmla="*/ 56 h 114"/>
                <a:gd name="T8" fmla="*/ 58 w 116"/>
                <a:gd name="T9" fmla="*/ 0 h 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" h="114">
                  <a:moveTo>
                    <a:pt x="58" y="0"/>
                  </a:moveTo>
                  <a:lnTo>
                    <a:pt x="0" y="56"/>
                  </a:lnTo>
                  <a:lnTo>
                    <a:pt x="58" y="114"/>
                  </a:lnTo>
                  <a:lnTo>
                    <a:pt x="116" y="56"/>
                  </a:lnTo>
                  <a:lnTo>
                    <a:pt x="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3" name="Freeform 23"/>
            <p:cNvSpPr>
              <a:spLocks/>
            </p:cNvSpPr>
            <p:nvPr/>
          </p:nvSpPr>
          <p:spPr bwMode="auto">
            <a:xfrm>
              <a:off x="2982" y="2103"/>
              <a:ext cx="116" cy="114"/>
            </a:xfrm>
            <a:custGeom>
              <a:avLst/>
              <a:gdLst>
                <a:gd name="T0" fmla="*/ 58 w 116"/>
                <a:gd name="T1" fmla="*/ 0 h 114"/>
                <a:gd name="T2" fmla="*/ 0 w 116"/>
                <a:gd name="T3" fmla="*/ 56 h 114"/>
                <a:gd name="T4" fmla="*/ 58 w 116"/>
                <a:gd name="T5" fmla="*/ 114 h 114"/>
                <a:gd name="T6" fmla="*/ 116 w 116"/>
                <a:gd name="T7" fmla="*/ 56 h 114"/>
                <a:gd name="T8" fmla="*/ 58 w 116"/>
                <a:gd name="T9" fmla="*/ 0 h 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" h="114">
                  <a:moveTo>
                    <a:pt x="58" y="0"/>
                  </a:moveTo>
                  <a:lnTo>
                    <a:pt x="0" y="56"/>
                  </a:lnTo>
                  <a:lnTo>
                    <a:pt x="58" y="114"/>
                  </a:lnTo>
                  <a:lnTo>
                    <a:pt x="116" y="56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BAB1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4" name="Freeform 24"/>
            <p:cNvSpPr>
              <a:spLocks/>
            </p:cNvSpPr>
            <p:nvPr/>
          </p:nvSpPr>
          <p:spPr bwMode="auto">
            <a:xfrm>
              <a:off x="2982" y="2103"/>
              <a:ext cx="116" cy="114"/>
            </a:xfrm>
            <a:custGeom>
              <a:avLst/>
              <a:gdLst>
                <a:gd name="T0" fmla="*/ 58 w 116"/>
                <a:gd name="T1" fmla="*/ 0 h 114"/>
                <a:gd name="T2" fmla="*/ 0 w 116"/>
                <a:gd name="T3" fmla="*/ 56 h 114"/>
                <a:gd name="T4" fmla="*/ 58 w 116"/>
                <a:gd name="T5" fmla="*/ 114 h 114"/>
                <a:gd name="T6" fmla="*/ 116 w 116"/>
                <a:gd name="T7" fmla="*/ 56 h 114"/>
                <a:gd name="T8" fmla="*/ 58 w 116"/>
                <a:gd name="T9" fmla="*/ 0 h 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" h="114">
                  <a:moveTo>
                    <a:pt x="58" y="0"/>
                  </a:moveTo>
                  <a:lnTo>
                    <a:pt x="0" y="56"/>
                  </a:lnTo>
                  <a:lnTo>
                    <a:pt x="58" y="114"/>
                  </a:lnTo>
                  <a:lnTo>
                    <a:pt x="116" y="56"/>
                  </a:lnTo>
                  <a:lnTo>
                    <a:pt x="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370" name="TextBox 35"/>
          <p:cNvSpPr txBox="1">
            <a:spLocks noChangeArrowheads="1"/>
          </p:cNvSpPr>
          <p:nvPr/>
        </p:nvSpPr>
        <p:spPr bwMode="auto">
          <a:xfrm>
            <a:off x="3300413" y="4352925"/>
            <a:ext cx="2495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chemeClr val="bg1"/>
                </a:solidFill>
                <a:latin typeface="Impact" panose="020B0806030902050204" pitchFamily="34" charset="0"/>
              </a:rPr>
              <a:t>BLOCK PRINTING</a:t>
            </a:r>
          </a:p>
        </p:txBody>
      </p:sp>
      <p:sp>
        <p:nvSpPr>
          <p:cNvPr id="15371" name="TextBox 36"/>
          <p:cNvSpPr txBox="1">
            <a:spLocks noChangeArrowheads="1"/>
          </p:cNvSpPr>
          <p:nvPr/>
        </p:nvSpPr>
        <p:spPr bwMode="auto">
          <a:xfrm>
            <a:off x="1701800" y="4427538"/>
            <a:ext cx="1285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solidFill>
                  <a:schemeClr val="bg1"/>
                </a:solidFill>
              </a:rPr>
              <a:t>A GUIDE TO</a:t>
            </a:r>
          </a:p>
        </p:txBody>
      </p:sp>
      <p:grpSp>
        <p:nvGrpSpPr>
          <p:cNvPr id="15372" name="Group 27"/>
          <p:cNvGrpSpPr>
            <a:grpSpLocks noChangeAspect="1"/>
          </p:cNvGrpSpPr>
          <p:nvPr/>
        </p:nvGrpSpPr>
        <p:grpSpPr bwMode="auto">
          <a:xfrm>
            <a:off x="1258888" y="3613150"/>
            <a:ext cx="904875" cy="650875"/>
            <a:chOff x="993" y="2286"/>
            <a:chExt cx="570" cy="410"/>
          </a:xfrm>
        </p:grpSpPr>
        <p:sp>
          <p:nvSpPr>
            <p:cNvPr id="15412" name="AutoShape 26"/>
            <p:cNvSpPr>
              <a:spLocks noChangeAspect="1" noChangeArrowheads="1" noTextEdit="1"/>
            </p:cNvSpPr>
            <p:nvPr/>
          </p:nvSpPr>
          <p:spPr bwMode="auto">
            <a:xfrm>
              <a:off x="993" y="2286"/>
              <a:ext cx="570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3" name="Freeform 28"/>
            <p:cNvSpPr>
              <a:spLocks/>
            </p:cNvSpPr>
            <p:nvPr/>
          </p:nvSpPr>
          <p:spPr bwMode="auto">
            <a:xfrm>
              <a:off x="1337" y="2286"/>
              <a:ext cx="100" cy="14"/>
            </a:xfrm>
            <a:custGeom>
              <a:avLst/>
              <a:gdLst>
                <a:gd name="T0" fmla="*/ 0 w 100"/>
                <a:gd name="T1" fmla="*/ 14 h 14"/>
                <a:gd name="T2" fmla="*/ 0 w 100"/>
                <a:gd name="T3" fmla="*/ 14 h 14"/>
                <a:gd name="T4" fmla="*/ 14 w 100"/>
                <a:gd name="T5" fmla="*/ 14 h 14"/>
                <a:gd name="T6" fmla="*/ 28 w 100"/>
                <a:gd name="T7" fmla="*/ 14 h 14"/>
                <a:gd name="T8" fmla="*/ 54 w 100"/>
                <a:gd name="T9" fmla="*/ 10 h 14"/>
                <a:gd name="T10" fmla="*/ 78 w 100"/>
                <a:gd name="T11" fmla="*/ 6 h 14"/>
                <a:gd name="T12" fmla="*/ 90 w 100"/>
                <a:gd name="T13" fmla="*/ 6 h 14"/>
                <a:gd name="T14" fmla="*/ 100 w 100"/>
                <a:gd name="T15" fmla="*/ 10 h 14"/>
                <a:gd name="T16" fmla="*/ 100 w 100"/>
                <a:gd name="T17" fmla="*/ 10 h 14"/>
                <a:gd name="T18" fmla="*/ 90 w 100"/>
                <a:gd name="T19" fmla="*/ 2 h 14"/>
                <a:gd name="T20" fmla="*/ 78 w 100"/>
                <a:gd name="T21" fmla="*/ 0 h 14"/>
                <a:gd name="T22" fmla="*/ 66 w 100"/>
                <a:gd name="T23" fmla="*/ 0 h 14"/>
                <a:gd name="T24" fmla="*/ 52 w 100"/>
                <a:gd name="T25" fmla="*/ 2 h 14"/>
                <a:gd name="T26" fmla="*/ 24 w 100"/>
                <a:gd name="T27" fmla="*/ 10 h 14"/>
                <a:gd name="T28" fmla="*/ 12 w 100"/>
                <a:gd name="T29" fmla="*/ 12 h 14"/>
                <a:gd name="T30" fmla="*/ 0 w 100"/>
                <a:gd name="T31" fmla="*/ 14 h 14"/>
                <a:gd name="T32" fmla="*/ 0 w 100"/>
                <a:gd name="T33" fmla="*/ 14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00" h="14">
                  <a:moveTo>
                    <a:pt x="0" y="14"/>
                  </a:moveTo>
                  <a:lnTo>
                    <a:pt x="0" y="14"/>
                  </a:lnTo>
                  <a:lnTo>
                    <a:pt x="14" y="14"/>
                  </a:lnTo>
                  <a:lnTo>
                    <a:pt x="28" y="14"/>
                  </a:lnTo>
                  <a:lnTo>
                    <a:pt x="54" y="10"/>
                  </a:lnTo>
                  <a:lnTo>
                    <a:pt x="78" y="6"/>
                  </a:lnTo>
                  <a:lnTo>
                    <a:pt x="90" y="6"/>
                  </a:lnTo>
                  <a:lnTo>
                    <a:pt x="100" y="10"/>
                  </a:lnTo>
                  <a:lnTo>
                    <a:pt x="90" y="2"/>
                  </a:lnTo>
                  <a:lnTo>
                    <a:pt x="78" y="0"/>
                  </a:lnTo>
                  <a:lnTo>
                    <a:pt x="66" y="0"/>
                  </a:lnTo>
                  <a:lnTo>
                    <a:pt x="52" y="2"/>
                  </a:lnTo>
                  <a:lnTo>
                    <a:pt x="24" y="10"/>
                  </a:lnTo>
                  <a:lnTo>
                    <a:pt x="12" y="1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4" name="Freeform 29"/>
            <p:cNvSpPr>
              <a:spLocks/>
            </p:cNvSpPr>
            <p:nvPr/>
          </p:nvSpPr>
          <p:spPr bwMode="auto">
            <a:xfrm>
              <a:off x="1385" y="2326"/>
              <a:ext cx="112" cy="34"/>
            </a:xfrm>
            <a:custGeom>
              <a:avLst/>
              <a:gdLst>
                <a:gd name="T0" fmla="*/ 0 w 112"/>
                <a:gd name="T1" fmla="*/ 2 h 34"/>
                <a:gd name="T2" fmla="*/ 0 w 112"/>
                <a:gd name="T3" fmla="*/ 2 h 34"/>
                <a:gd name="T4" fmla="*/ 16 w 112"/>
                <a:gd name="T5" fmla="*/ 6 h 34"/>
                <a:gd name="T6" fmla="*/ 30 w 112"/>
                <a:gd name="T7" fmla="*/ 10 h 34"/>
                <a:gd name="T8" fmla="*/ 40 w 112"/>
                <a:gd name="T9" fmla="*/ 18 h 34"/>
                <a:gd name="T10" fmla="*/ 44 w 112"/>
                <a:gd name="T11" fmla="*/ 22 h 34"/>
                <a:gd name="T12" fmla="*/ 46 w 112"/>
                <a:gd name="T13" fmla="*/ 26 h 34"/>
                <a:gd name="T14" fmla="*/ 46 w 112"/>
                <a:gd name="T15" fmla="*/ 26 h 34"/>
                <a:gd name="T16" fmla="*/ 54 w 112"/>
                <a:gd name="T17" fmla="*/ 26 h 34"/>
                <a:gd name="T18" fmla="*/ 64 w 112"/>
                <a:gd name="T19" fmla="*/ 28 h 34"/>
                <a:gd name="T20" fmla="*/ 82 w 112"/>
                <a:gd name="T21" fmla="*/ 32 h 34"/>
                <a:gd name="T22" fmla="*/ 90 w 112"/>
                <a:gd name="T23" fmla="*/ 34 h 34"/>
                <a:gd name="T24" fmla="*/ 98 w 112"/>
                <a:gd name="T25" fmla="*/ 34 h 34"/>
                <a:gd name="T26" fmla="*/ 106 w 112"/>
                <a:gd name="T27" fmla="*/ 32 h 34"/>
                <a:gd name="T28" fmla="*/ 112 w 112"/>
                <a:gd name="T29" fmla="*/ 26 h 34"/>
                <a:gd name="T30" fmla="*/ 62 w 112"/>
                <a:gd name="T31" fmla="*/ 2 h 34"/>
                <a:gd name="T32" fmla="*/ 62 w 112"/>
                <a:gd name="T33" fmla="*/ 2 h 34"/>
                <a:gd name="T34" fmla="*/ 56 w 112"/>
                <a:gd name="T35" fmla="*/ 4 h 34"/>
                <a:gd name="T36" fmla="*/ 50 w 112"/>
                <a:gd name="T37" fmla="*/ 2 h 34"/>
                <a:gd name="T38" fmla="*/ 34 w 112"/>
                <a:gd name="T39" fmla="*/ 0 h 34"/>
                <a:gd name="T40" fmla="*/ 16 w 112"/>
                <a:gd name="T41" fmla="*/ 0 h 34"/>
                <a:gd name="T42" fmla="*/ 8 w 112"/>
                <a:gd name="T43" fmla="*/ 0 h 34"/>
                <a:gd name="T44" fmla="*/ 0 w 112"/>
                <a:gd name="T45" fmla="*/ 2 h 34"/>
                <a:gd name="T46" fmla="*/ 0 w 112"/>
                <a:gd name="T47" fmla="*/ 2 h 3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2" h="34">
                  <a:moveTo>
                    <a:pt x="0" y="2"/>
                  </a:moveTo>
                  <a:lnTo>
                    <a:pt x="0" y="2"/>
                  </a:lnTo>
                  <a:lnTo>
                    <a:pt x="16" y="6"/>
                  </a:lnTo>
                  <a:lnTo>
                    <a:pt x="30" y="10"/>
                  </a:lnTo>
                  <a:lnTo>
                    <a:pt x="40" y="18"/>
                  </a:lnTo>
                  <a:lnTo>
                    <a:pt x="44" y="22"/>
                  </a:lnTo>
                  <a:lnTo>
                    <a:pt x="46" y="26"/>
                  </a:lnTo>
                  <a:lnTo>
                    <a:pt x="54" y="26"/>
                  </a:lnTo>
                  <a:lnTo>
                    <a:pt x="64" y="28"/>
                  </a:lnTo>
                  <a:lnTo>
                    <a:pt x="82" y="32"/>
                  </a:lnTo>
                  <a:lnTo>
                    <a:pt x="90" y="34"/>
                  </a:lnTo>
                  <a:lnTo>
                    <a:pt x="98" y="34"/>
                  </a:lnTo>
                  <a:lnTo>
                    <a:pt x="106" y="32"/>
                  </a:lnTo>
                  <a:lnTo>
                    <a:pt x="112" y="26"/>
                  </a:lnTo>
                  <a:lnTo>
                    <a:pt x="62" y="2"/>
                  </a:lnTo>
                  <a:lnTo>
                    <a:pt x="56" y="4"/>
                  </a:lnTo>
                  <a:lnTo>
                    <a:pt x="50" y="2"/>
                  </a:lnTo>
                  <a:lnTo>
                    <a:pt x="34" y="0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5" name="Freeform 30"/>
            <p:cNvSpPr>
              <a:spLocks/>
            </p:cNvSpPr>
            <p:nvPr/>
          </p:nvSpPr>
          <p:spPr bwMode="auto">
            <a:xfrm>
              <a:off x="1365" y="2338"/>
              <a:ext cx="44" cy="10"/>
            </a:xfrm>
            <a:custGeom>
              <a:avLst/>
              <a:gdLst>
                <a:gd name="T0" fmla="*/ 0 w 44"/>
                <a:gd name="T1" fmla="*/ 2 h 10"/>
                <a:gd name="T2" fmla="*/ 0 w 44"/>
                <a:gd name="T3" fmla="*/ 2 h 10"/>
                <a:gd name="T4" fmla="*/ 8 w 44"/>
                <a:gd name="T5" fmla="*/ 6 h 10"/>
                <a:gd name="T6" fmla="*/ 20 w 44"/>
                <a:gd name="T7" fmla="*/ 8 h 10"/>
                <a:gd name="T8" fmla="*/ 44 w 44"/>
                <a:gd name="T9" fmla="*/ 10 h 10"/>
                <a:gd name="T10" fmla="*/ 44 w 44"/>
                <a:gd name="T11" fmla="*/ 10 h 10"/>
                <a:gd name="T12" fmla="*/ 42 w 44"/>
                <a:gd name="T13" fmla="*/ 6 h 10"/>
                <a:gd name="T14" fmla="*/ 38 w 44"/>
                <a:gd name="T15" fmla="*/ 2 h 10"/>
                <a:gd name="T16" fmla="*/ 24 w 44"/>
                <a:gd name="T17" fmla="*/ 0 h 10"/>
                <a:gd name="T18" fmla="*/ 12 w 44"/>
                <a:gd name="T19" fmla="*/ 0 h 10"/>
                <a:gd name="T20" fmla="*/ 0 w 44"/>
                <a:gd name="T21" fmla="*/ 2 h 10"/>
                <a:gd name="T22" fmla="*/ 0 w 44"/>
                <a:gd name="T23" fmla="*/ 2 h 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4" h="10">
                  <a:moveTo>
                    <a:pt x="0" y="2"/>
                  </a:moveTo>
                  <a:lnTo>
                    <a:pt x="0" y="2"/>
                  </a:lnTo>
                  <a:lnTo>
                    <a:pt x="8" y="6"/>
                  </a:lnTo>
                  <a:lnTo>
                    <a:pt x="20" y="8"/>
                  </a:lnTo>
                  <a:lnTo>
                    <a:pt x="44" y="10"/>
                  </a:lnTo>
                  <a:lnTo>
                    <a:pt x="42" y="6"/>
                  </a:lnTo>
                  <a:lnTo>
                    <a:pt x="38" y="2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6" name="Freeform 31"/>
            <p:cNvSpPr>
              <a:spLocks/>
            </p:cNvSpPr>
            <p:nvPr/>
          </p:nvSpPr>
          <p:spPr bwMode="auto">
            <a:xfrm>
              <a:off x="1389" y="2360"/>
              <a:ext cx="14" cy="6"/>
            </a:xfrm>
            <a:custGeom>
              <a:avLst/>
              <a:gdLst>
                <a:gd name="T0" fmla="*/ 0 w 14"/>
                <a:gd name="T1" fmla="*/ 4 h 6"/>
                <a:gd name="T2" fmla="*/ 0 w 14"/>
                <a:gd name="T3" fmla="*/ 4 h 6"/>
                <a:gd name="T4" fmla="*/ 4 w 14"/>
                <a:gd name="T5" fmla="*/ 4 h 6"/>
                <a:gd name="T6" fmla="*/ 6 w 14"/>
                <a:gd name="T7" fmla="*/ 4 h 6"/>
                <a:gd name="T8" fmla="*/ 14 w 14"/>
                <a:gd name="T9" fmla="*/ 6 h 6"/>
                <a:gd name="T10" fmla="*/ 14 w 14"/>
                <a:gd name="T11" fmla="*/ 6 h 6"/>
                <a:gd name="T12" fmla="*/ 14 w 14"/>
                <a:gd name="T13" fmla="*/ 4 h 6"/>
                <a:gd name="T14" fmla="*/ 12 w 14"/>
                <a:gd name="T15" fmla="*/ 2 h 6"/>
                <a:gd name="T16" fmla="*/ 6 w 14"/>
                <a:gd name="T17" fmla="*/ 0 h 6"/>
                <a:gd name="T18" fmla="*/ 2 w 14"/>
                <a:gd name="T19" fmla="*/ 0 h 6"/>
                <a:gd name="T20" fmla="*/ 0 w 14"/>
                <a:gd name="T21" fmla="*/ 0 h 6"/>
                <a:gd name="T22" fmla="*/ 0 w 14"/>
                <a:gd name="T23" fmla="*/ 4 h 6"/>
                <a:gd name="T24" fmla="*/ 0 w 14"/>
                <a:gd name="T25" fmla="*/ 4 h 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" h="6">
                  <a:moveTo>
                    <a:pt x="0" y="4"/>
                  </a:move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7" name="Freeform 32"/>
            <p:cNvSpPr>
              <a:spLocks/>
            </p:cNvSpPr>
            <p:nvPr/>
          </p:nvSpPr>
          <p:spPr bwMode="auto">
            <a:xfrm>
              <a:off x="1433" y="2430"/>
              <a:ext cx="130" cy="26"/>
            </a:xfrm>
            <a:custGeom>
              <a:avLst/>
              <a:gdLst>
                <a:gd name="T0" fmla="*/ 0 w 130"/>
                <a:gd name="T1" fmla="*/ 26 h 26"/>
                <a:gd name="T2" fmla="*/ 0 w 130"/>
                <a:gd name="T3" fmla="*/ 26 h 26"/>
                <a:gd name="T4" fmla="*/ 38 w 130"/>
                <a:gd name="T5" fmla="*/ 26 h 26"/>
                <a:gd name="T6" fmla="*/ 56 w 130"/>
                <a:gd name="T7" fmla="*/ 26 h 26"/>
                <a:gd name="T8" fmla="*/ 74 w 130"/>
                <a:gd name="T9" fmla="*/ 26 h 26"/>
                <a:gd name="T10" fmla="*/ 90 w 130"/>
                <a:gd name="T11" fmla="*/ 22 h 26"/>
                <a:gd name="T12" fmla="*/ 106 w 130"/>
                <a:gd name="T13" fmla="*/ 18 h 26"/>
                <a:gd name="T14" fmla="*/ 118 w 130"/>
                <a:gd name="T15" fmla="*/ 10 h 26"/>
                <a:gd name="T16" fmla="*/ 130 w 130"/>
                <a:gd name="T17" fmla="*/ 0 h 26"/>
                <a:gd name="T18" fmla="*/ 130 w 130"/>
                <a:gd name="T19" fmla="*/ 0 h 26"/>
                <a:gd name="T20" fmla="*/ 118 w 130"/>
                <a:gd name="T21" fmla="*/ 2 h 26"/>
                <a:gd name="T22" fmla="*/ 104 w 130"/>
                <a:gd name="T23" fmla="*/ 6 h 26"/>
                <a:gd name="T24" fmla="*/ 70 w 130"/>
                <a:gd name="T25" fmla="*/ 10 h 26"/>
                <a:gd name="T26" fmla="*/ 2 w 130"/>
                <a:gd name="T27" fmla="*/ 18 h 26"/>
                <a:gd name="T28" fmla="*/ 2 w 130"/>
                <a:gd name="T29" fmla="*/ 18 h 26"/>
                <a:gd name="T30" fmla="*/ 0 w 130"/>
                <a:gd name="T31" fmla="*/ 22 h 26"/>
                <a:gd name="T32" fmla="*/ 0 w 130"/>
                <a:gd name="T33" fmla="*/ 26 h 26"/>
                <a:gd name="T34" fmla="*/ 0 w 130"/>
                <a:gd name="T35" fmla="*/ 26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0" h="26">
                  <a:moveTo>
                    <a:pt x="0" y="26"/>
                  </a:moveTo>
                  <a:lnTo>
                    <a:pt x="0" y="26"/>
                  </a:lnTo>
                  <a:lnTo>
                    <a:pt x="38" y="26"/>
                  </a:lnTo>
                  <a:lnTo>
                    <a:pt x="56" y="26"/>
                  </a:lnTo>
                  <a:lnTo>
                    <a:pt x="74" y="26"/>
                  </a:lnTo>
                  <a:lnTo>
                    <a:pt x="90" y="22"/>
                  </a:lnTo>
                  <a:lnTo>
                    <a:pt x="106" y="18"/>
                  </a:lnTo>
                  <a:lnTo>
                    <a:pt x="118" y="10"/>
                  </a:lnTo>
                  <a:lnTo>
                    <a:pt x="130" y="0"/>
                  </a:lnTo>
                  <a:lnTo>
                    <a:pt x="118" y="2"/>
                  </a:lnTo>
                  <a:lnTo>
                    <a:pt x="104" y="6"/>
                  </a:lnTo>
                  <a:lnTo>
                    <a:pt x="70" y="10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8" name="Freeform 33"/>
            <p:cNvSpPr>
              <a:spLocks/>
            </p:cNvSpPr>
            <p:nvPr/>
          </p:nvSpPr>
          <p:spPr bwMode="auto">
            <a:xfrm>
              <a:off x="1405" y="2550"/>
              <a:ext cx="4" cy="2"/>
            </a:xfrm>
            <a:custGeom>
              <a:avLst/>
              <a:gdLst>
                <a:gd name="T0" fmla="*/ 0 w 4"/>
                <a:gd name="T1" fmla="*/ 0 h 2"/>
                <a:gd name="T2" fmla="*/ 0 w 4"/>
                <a:gd name="T3" fmla="*/ 0 h 2"/>
                <a:gd name="T4" fmla="*/ 0 w 4"/>
                <a:gd name="T5" fmla="*/ 2 h 2"/>
                <a:gd name="T6" fmla="*/ 4 w 4"/>
                <a:gd name="T7" fmla="*/ 0 h 2"/>
                <a:gd name="T8" fmla="*/ 4 w 4"/>
                <a:gd name="T9" fmla="*/ 0 h 2"/>
                <a:gd name="T10" fmla="*/ 0 w 4"/>
                <a:gd name="T11" fmla="*/ 0 h 2"/>
                <a:gd name="T12" fmla="*/ 0 w 4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9" name="Freeform 34"/>
            <p:cNvSpPr>
              <a:spLocks noEditPoints="1"/>
            </p:cNvSpPr>
            <p:nvPr/>
          </p:nvSpPr>
          <p:spPr bwMode="auto">
            <a:xfrm>
              <a:off x="993" y="2350"/>
              <a:ext cx="508" cy="346"/>
            </a:xfrm>
            <a:custGeom>
              <a:avLst/>
              <a:gdLst>
                <a:gd name="T0" fmla="*/ 256 w 508"/>
                <a:gd name="T1" fmla="*/ 68 h 346"/>
                <a:gd name="T2" fmla="*/ 248 w 508"/>
                <a:gd name="T3" fmla="*/ 56 h 346"/>
                <a:gd name="T4" fmla="*/ 208 w 508"/>
                <a:gd name="T5" fmla="*/ 60 h 346"/>
                <a:gd name="T6" fmla="*/ 244 w 508"/>
                <a:gd name="T7" fmla="*/ 78 h 346"/>
                <a:gd name="T8" fmla="*/ 272 w 508"/>
                <a:gd name="T9" fmla="*/ 116 h 346"/>
                <a:gd name="T10" fmla="*/ 280 w 508"/>
                <a:gd name="T11" fmla="*/ 146 h 346"/>
                <a:gd name="T12" fmla="*/ 264 w 508"/>
                <a:gd name="T13" fmla="*/ 150 h 346"/>
                <a:gd name="T14" fmla="*/ 250 w 508"/>
                <a:gd name="T15" fmla="*/ 116 h 346"/>
                <a:gd name="T16" fmla="*/ 216 w 508"/>
                <a:gd name="T17" fmla="*/ 116 h 346"/>
                <a:gd name="T18" fmla="*/ 192 w 508"/>
                <a:gd name="T19" fmla="*/ 102 h 346"/>
                <a:gd name="T20" fmla="*/ 176 w 508"/>
                <a:gd name="T21" fmla="*/ 116 h 346"/>
                <a:gd name="T22" fmla="*/ 170 w 508"/>
                <a:gd name="T23" fmla="*/ 116 h 346"/>
                <a:gd name="T24" fmla="*/ 140 w 508"/>
                <a:gd name="T25" fmla="*/ 106 h 346"/>
                <a:gd name="T26" fmla="*/ 136 w 508"/>
                <a:gd name="T27" fmla="*/ 76 h 346"/>
                <a:gd name="T28" fmla="*/ 122 w 508"/>
                <a:gd name="T29" fmla="*/ 84 h 346"/>
                <a:gd name="T30" fmla="*/ 104 w 508"/>
                <a:gd name="T31" fmla="*/ 76 h 346"/>
                <a:gd name="T32" fmla="*/ 148 w 508"/>
                <a:gd name="T33" fmla="*/ 54 h 346"/>
                <a:gd name="T34" fmla="*/ 120 w 508"/>
                <a:gd name="T35" fmla="*/ 44 h 346"/>
                <a:gd name="T36" fmla="*/ 78 w 508"/>
                <a:gd name="T37" fmla="*/ 12 h 346"/>
                <a:gd name="T38" fmla="*/ 0 w 508"/>
                <a:gd name="T39" fmla="*/ 106 h 346"/>
                <a:gd name="T40" fmla="*/ 10 w 508"/>
                <a:gd name="T41" fmla="*/ 132 h 346"/>
                <a:gd name="T42" fmla="*/ 80 w 508"/>
                <a:gd name="T43" fmla="*/ 178 h 346"/>
                <a:gd name="T44" fmla="*/ 126 w 508"/>
                <a:gd name="T45" fmla="*/ 230 h 346"/>
                <a:gd name="T46" fmla="*/ 184 w 508"/>
                <a:gd name="T47" fmla="*/ 176 h 346"/>
                <a:gd name="T48" fmla="*/ 240 w 508"/>
                <a:gd name="T49" fmla="*/ 256 h 346"/>
                <a:gd name="T50" fmla="*/ 370 w 508"/>
                <a:gd name="T51" fmla="*/ 322 h 346"/>
                <a:gd name="T52" fmla="*/ 432 w 508"/>
                <a:gd name="T53" fmla="*/ 346 h 346"/>
                <a:gd name="T54" fmla="*/ 494 w 508"/>
                <a:gd name="T55" fmla="*/ 182 h 346"/>
                <a:gd name="T56" fmla="*/ 392 w 508"/>
                <a:gd name="T57" fmla="*/ 140 h 346"/>
                <a:gd name="T58" fmla="*/ 412 w 508"/>
                <a:gd name="T59" fmla="*/ 96 h 346"/>
                <a:gd name="T60" fmla="*/ 404 w 508"/>
                <a:gd name="T61" fmla="*/ 74 h 346"/>
                <a:gd name="T62" fmla="*/ 376 w 508"/>
                <a:gd name="T63" fmla="*/ 46 h 346"/>
                <a:gd name="T64" fmla="*/ 292 w 508"/>
                <a:gd name="T65" fmla="*/ 34 h 346"/>
                <a:gd name="T66" fmla="*/ 254 w 508"/>
                <a:gd name="T67" fmla="*/ 32 h 346"/>
                <a:gd name="T68" fmla="*/ 262 w 508"/>
                <a:gd name="T69" fmla="*/ 66 h 346"/>
                <a:gd name="T70" fmla="*/ 258 w 508"/>
                <a:gd name="T71" fmla="*/ 76 h 346"/>
                <a:gd name="T72" fmla="*/ 338 w 508"/>
                <a:gd name="T73" fmla="*/ 126 h 346"/>
                <a:gd name="T74" fmla="*/ 344 w 508"/>
                <a:gd name="T75" fmla="*/ 134 h 346"/>
                <a:gd name="T76" fmla="*/ 448 w 508"/>
                <a:gd name="T77" fmla="*/ 216 h 346"/>
                <a:gd name="T78" fmla="*/ 432 w 508"/>
                <a:gd name="T79" fmla="*/ 208 h 346"/>
                <a:gd name="T80" fmla="*/ 424 w 508"/>
                <a:gd name="T81" fmla="*/ 212 h 346"/>
                <a:gd name="T82" fmla="*/ 416 w 508"/>
                <a:gd name="T83" fmla="*/ 206 h 346"/>
                <a:gd name="T84" fmla="*/ 412 w 508"/>
                <a:gd name="T85" fmla="*/ 202 h 346"/>
                <a:gd name="T86" fmla="*/ 368 w 508"/>
                <a:gd name="T87" fmla="*/ 212 h 346"/>
                <a:gd name="T88" fmla="*/ 366 w 508"/>
                <a:gd name="T89" fmla="*/ 206 h 346"/>
                <a:gd name="T90" fmla="*/ 362 w 508"/>
                <a:gd name="T91" fmla="*/ 188 h 346"/>
                <a:gd name="T92" fmla="*/ 406 w 508"/>
                <a:gd name="T93" fmla="*/ 152 h 346"/>
                <a:gd name="T94" fmla="*/ 452 w 508"/>
                <a:gd name="T95" fmla="*/ 186 h 346"/>
                <a:gd name="T96" fmla="*/ 430 w 508"/>
                <a:gd name="T97" fmla="*/ 200 h 346"/>
                <a:gd name="T98" fmla="*/ 328 w 508"/>
                <a:gd name="T99" fmla="*/ 162 h 346"/>
                <a:gd name="T100" fmla="*/ 344 w 508"/>
                <a:gd name="T101" fmla="*/ 146 h 346"/>
                <a:gd name="T102" fmla="*/ 344 w 508"/>
                <a:gd name="T103" fmla="*/ 108 h 346"/>
                <a:gd name="T104" fmla="*/ 368 w 508"/>
                <a:gd name="T105" fmla="*/ 120 h 346"/>
                <a:gd name="T106" fmla="*/ 322 w 508"/>
                <a:gd name="T107" fmla="*/ 70 h 346"/>
                <a:gd name="T108" fmla="*/ 322 w 508"/>
                <a:gd name="T109" fmla="*/ 74 h 346"/>
                <a:gd name="T110" fmla="*/ 354 w 508"/>
                <a:gd name="T111" fmla="*/ 56 h 346"/>
                <a:gd name="T112" fmla="*/ 356 w 508"/>
                <a:gd name="T113" fmla="*/ 100 h 346"/>
                <a:gd name="T114" fmla="*/ 350 w 508"/>
                <a:gd name="T115" fmla="*/ 84 h 346"/>
                <a:gd name="T116" fmla="*/ 290 w 508"/>
                <a:gd name="T117" fmla="*/ 56 h 34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08" h="346">
                  <a:moveTo>
                    <a:pt x="250" y="46"/>
                  </a:moveTo>
                  <a:lnTo>
                    <a:pt x="250" y="46"/>
                  </a:lnTo>
                  <a:lnTo>
                    <a:pt x="258" y="44"/>
                  </a:lnTo>
                  <a:lnTo>
                    <a:pt x="266" y="44"/>
                  </a:lnTo>
                  <a:lnTo>
                    <a:pt x="272" y="46"/>
                  </a:lnTo>
                  <a:lnTo>
                    <a:pt x="278" y="52"/>
                  </a:lnTo>
                  <a:lnTo>
                    <a:pt x="266" y="60"/>
                  </a:lnTo>
                  <a:lnTo>
                    <a:pt x="256" y="68"/>
                  </a:lnTo>
                  <a:lnTo>
                    <a:pt x="254" y="66"/>
                  </a:lnTo>
                  <a:lnTo>
                    <a:pt x="256" y="64"/>
                  </a:lnTo>
                  <a:lnTo>
                    <a:pt x="258" y="62"/>
                  </a:lnTo>
                  <a:lnTo>
                    <a:pt x="256" y="58"/>
                  </a:lnTo>
                  <a:lnTo>
                    <a:pt x="252" y="62"/>
                  </a:lnTo>
                  <a:lnTo>
                    <a:pt x="250" y="60"/>
                  </a:lnTo>
                  <a:lnTo>
                    <a:pt x="248" y="56"/>
                  </a:lnTo>
                  <a:lnTo>
                    <a:pt x="248" y="52"/>
                  </a:lnTo>
                  <a:lnTo>
                    <a:pt x="242" y="54"/>
                  </a:lnTo>
                  <a:lnTo>
                    <a:pt x="236" y="54"/>
                  </a:lnTo>
                  <a:lnTo>
                    <a:pt x="230" y="54"/>
                  </a:lnTo>
                  <a:lnTo>
                    <a:pt x="228" y="54"/>
                  </a:lnTo>
                  <a:lnTo>
                    <a:pt x="218" y="56"/>
                  </a:lnTo>
                  <a:lnTo>
                    <a:pt x="208" y="60"/>
                  </a:lnTo>
                  <a:lnTo>
                    <a:pt x="202" y="66"/>
                  </a:lnTo>
                  <a:lnTo>
                    <a:pt x="198" y="74"/>
                  </a:lnTo>
                  <a:lnTo>
                    <a:pt x="204" y="80"/>
                  </a:lnTo>
                  <a:lnTo>
                    <a:pt x="212" y="82"/>
                  </a:lnTo>
                  <a:lnTo>
                    <a:pt x="224" y="76"/>
                  </a:lnTo>
                  <a:lnTo>
                    <a:pt x="234" y="76"/>
                  </a:lnTo>
                  <a:lnTo>
                    <a:pt x="244" y="78"/>
                  </a:lnTo>
                  <a:lnTo>
                    <a:pt x="254" y="82"/>
                  </a:lnTo>
                  <a:lnTo>
                    <a:pt x="262" y="90"/>
                  </a:lnTo>
                  <a:lnTo>
                    <a:pt x="270" y="96"/>
                  </a:lnTo>
                  <a:lnTo>
                    <a:pt x="282" y="112"/>
                  </a:lnTo>
                  <a:lnTo>
                    <a:pt x="282" y="114"/>
                  </a:lnTo>
                  <a:lnTo>
                    <a:pt x="280" y="116"/>
                  </a:lnTo>
                  <a:lnTo>
                    <a:pt x="276" y="116"/>
                  </a:lnTo>
                  <a:lnTo>
                    <a:pt x="272" y="116"/>
                  </a:lnTo>
                  <a:lnTo>
                    <a:pt x="270" y="118"/>
                  </a:lnTo>
                  <a:lnTo>
                    <a:pt x="268" y="120"/>
                  </a:lnTo>
                  <a:lnTo>
                    <a:pt x="270" y="124"/>
                  </a:lnTo>
                  <a:lnTo>
                    <a:pt x="274" y="126"/>
                  </a:lnTo>
                  <a:lnTo>
                    <a:pt x="282" y="126"/>
                  </a:lnTo>
                  <a:lnTo>
                    <a:pt x="282" y="138"/>
                  </a:lnTo>
                  <a:lnTo>
                    <a:pt x="280" y="146"/>
                  </a:lnTo>
                  <a:lnTo>
                    <a:pt x="268" y="160"/>
                  </a:lnTo>
                  <a:lnTo>
                    <a:pt x="266" y="158"/>
                  </a:lnTo>
                  <a:lnTo>
                    <a:pt x="268" y="156"/>
                  </a:lnTo>
                  <a:lnTo>
                    <a:pt x="272" y="152"/>
                  </a:lnTo>
                  <a:lnTo>
                    <a:pt x="272" y="150"/>
                  </a:lnTo>
                  <a:lnTo>
                    <a:pt x="268" y="150"/>
                  </a:lnTo>
                  <a:lnTo>
                    <a:pt x="264" y="150"/>
                  </a:lnTo>
                  <a:lnTo>
                    <a:pt x="256" y="148"/>
                  </a:lnTo>
                  <a:lnTo>
                    <a:pt x="258" y="140"/>
                  </a:lnTo>
                  <a:lnTo>
                    <a:pt x="260" y="136"/>
                  </a:lnTo>
                  <a:lnTo>
                    <a:pt x="268" y="128"/>
                  </a:lnTo>
                  <a:lnTo>
                    <a:pt x="264" y="122"/>
                  </a:lnTo>
                  <a:lnTo>
                    <a:pt x="258" y="118"/>
                  </a:lnTo>
                  <a:lnTo>
                    <a:pt x="250" y="116"/>
                  </a:lnTo>
                  <a:lnTo>
                    <a:pt x="240" y="116"/>
                  </a:lnTo>
                  <a:lnTo>
                    <a:pt x="236" y="112"/>
                  </a:lnTo>
                  <a:lnTo>
                    <a:pt x="230" y="106"/>
                  </a:lnTo>
                  <a:lnTo>
                    <a:pt x="222" y="102"/>
                  </a:lnTo>
                  <a:lnTo>
                    <a:pt x="214" y="100"/>
                  </a:lnTo>
                  <a:lnTo>
                    <a:pt x="216" y="106"/>
                  </a:lnTo>
                  <a:lnTo>
                    <a:pt x="216" y="116"/>
                  </a:lnTo>
                  <a:lnTo>
                    <a:pt x="216" y="122"/>
                  </a:lnTo>
                  <a:lnTo>
                    <a:pt x="214" y="126"/>
                  </a:lnTo>
                  <a:lnTo>
                    <a:pt x="212" y="128"/>
                  </a:lnTo>
                  <a:lnTo>
                    <a:pt x="208" y="128"/>
                  </a:lnTo>
                  <a:lnTo>
                    <a:pt x="202" y="124"/>
                  </a:lnTo>
                  <a:lnTo>
                    <a:pt x="198" y="116"/>
                  </a:lnTo>
                  <a:lnTo>
                    <a:pt x="194" y="110"/>
                  </a:lnTo>
                  <a:lnTo>
                    <a:pt x="192" y="102"/>
                  </a:lnTo>
                  <a:lnTo>
                    <a:pt x="190" y="104"/>
                  </a:lnTo>
                  <a:lnTo>
                    <a:pt x="188" y="104"/>
                  </a:lnTo>
                  <a:lnTo>
                    <a:pt x="188" y="108"/>
                  </a:lnTo>
                  <a:lnTo>
                    <a:pt x="188" y="114"/>
                  </a:lnTo>
                  <a:lnTo>
                    <a:pt x="186" y="120"/>
                  </a:lnTo>
                  <a:lnTo>
                    <a:pt x="182" y="118"/>
                  </a:lnTo>
                  <a:lnTo>
                    <a:pt x="176" y="116"/>
                  </a:lnTo>
                  <a:lnTo>
                    <a:pt x="174" y="112"/>
                  </a:lnTo>
                  <a:lnTo>
                    <a:pt x="174" y="102"/>
                  </a:lnTo>
                  <a:lnTo>
                    <a:pt x="172" y="104"/>
                  </a:lnTo>
                  <a:lnTo>
                    <a:pt x="170" y="106"/>
                  </a:lnTo>
                  <a:lnTo>
                    <a:pt x="170" y="108"/>
                  </a:lnTo>
                  <a:lnTo>
                    <a:pt x="172" y="114"/>
                  </a:lnTo>
                  <a:lnTo>
                    <a:pt x="170" y="116"/>
                  </a:lnTo>
                  <a:lnTo>
                    <a:pt x="160" y="118"/>
                  </a:lnTo>
                  <a:lnTo>
                    <a:pt x="148" y="116"/>
                  </a:lnTo>
                  <a:lnTo>
                    <a:pt x="138" y="114"/>
                  </a:lnTo>
                  <a:lnTo>
                    <a:pt x="134" y="112"/>
                  </a:lnTo>
                  <a:lnTo>
                    <a:pt x="132" y="108"/>
                  </a:lnTo>
                  <a:lnTo>
                    <a:pt x="140" y="106"/>
                  </a:lnTo>
                  <a:lnTo>
                    <a:pt x="146" y="104"/>
                  </a:lnTo>
                  <a:lnTo>
                    <a:pt x="148" y="100"/>
                  </a:lnTo>
                  <a:lnTo>
                    <a:pt x="150" y="96"/>
                  </a:lnTo>
                  <a:lnTo>
                    <a:pt x="150" y="90"/>
                  </a:lnTo>
                  <a:lnTo>
                    <a:pt x="150" y="84"/>
                  </a:lnTo>
                  <a:lnTo>
                    <a:pt x="144" y="72"/>
                  </a:lnTo>
                  <a:lnTo>
                    <a:pt x="140" y="74"/>
                  </a:lnTo>
                  <a:lnTo>
                    <a:pt x="136" y="76"/>
                  </a:lnTo>
                  <a:lnTo>
                    <a:pt x="134" y="78"/>
                  </a:lnTo>
                  <a:lnTo>
                    <a:pt x="130" y="80"/>
                  </a:lnTo>
                  <a:lnTo>
                    <a:pt x="132" y="76"/>
                  </a:lnTo>
                  <a:lnTo>
                    <a:pt x="132" y="72"/>
                  </a:lnTo>
                  <a:lnTo>
                    <a:pt x="126" y="74"/>
                  </a:lnTo>
                  <a:lnTo>
                    <a:pt x="124" y="78"/>
                  </a:lnTo>
                  <a:lnTo>
                    <a:pt x="122" y="84"/>
                  </a:lnTo>
                  <a:lnTo>
                    <a:pt x="122" y="90"/>
                  </a:lnTo>
                  <a:lnTo>
                    <a:pt x="124" y="104"/>
                  </a:lnTo>
                  <a:lnTo>
                    <a:pt x="124" y="114"/>
                  </a:lnTo>
                  <a:lnTo>
                    <a:pt x="116" y="114"/>
                  </a:lnTo>
                  <a:lnTo>
                    <a:pt x="110" y="112"/>
                  </a:lnTo>
                  <a:lnTo>
                    <a:pt x="106" y="92"/>
                  </a:lnTo>
                  <a:lnTo>
                    <a:pt x="104" y="76"/>
                  </a:lnTo>
                  <a:lnTo>
                    <a:pt x="104" y="68"/>
                  </a:lnTo>
                  <a:lnTo>
                    <a:pt x="106" y="60"/>
                  </a:lnTo>
                  <a:lnTo>
                    <a:pt x="118" y="58"/>
                  </a:lnTo>
                  <a:lnTo>
                    <a:pt x="130" y="56"/>
                  </a:lnTo>
                  <a:lnTo>
                    <a:pt x="142" y="56"/>
                  </a:lnTo>
                  <a:lnTo>
                    <a:pt x="150" y="58"/>
                  </a:lnTo>
                  <a:lnTo>
                    <a:pt x="148" y="54"/>
                  </a:lnTo>
                  <a:lnTo>
                    <a:pt x="142" y="52"/>
                  </a:lnTo>
                  <a:lnTo>
                    <a:pt x="138" y="52"/>
                  </a:lnTo>
                  <a:lnTo>
                    <a:pt x="134" y="54"/>
                  </a:lnTo>
                  <a:lnTo>
                    <a:pt x="134" y="50"/>
                  </a:lnTo>
                  <a:lnTo>
                    <a:pt x="132" y="46"/>
                  </a:lnTo>
                  <a:lnTo>
                    <a:pt x="128" y="44"/>
                  </a:lnTo>
                  <a:lnTo>
                    <a:pt x="120" y="44"/>
                  </a:lnTo>
                  <a:lnTo>
                    <a:pt x="114" y="32"/>
                  </a:lnTo>
                  <a:lnTo>
                    <a:pt x="110" y="20"/>
                  </a:lnTo>
                  <a:lnTo>
                    <a:pt x="104" y="8"/>
                  </a:lnTo>
                  <a:lnTo>
                    <a:pt x="100" y="2"/>
                  </a:lnTo>
                  <a:lnTo>
                    <a:pt x="94" y="0"/>
                  </a:lnTo>
                  <a:lnTo>
                    <a:pt x="88" y="2"/>
                  </a:lnTo>
                  <a:lnTo>
                    <a:pt x="82" y="6"/>
                  </a:lnTo>
                  <a:lnTo>
                    <a:pt x="78" y="12"/>
                  </a:lnTo>
                  <a:lnTo>
                    <a:pt x="76" y="20"/>
                  </a:lnTo>
                  <a:lnTo>
                    <a:pt x="76" y="36"/>
                  </a:lnTo>
                  <a:lnTo>
                    <a:pt x="78" y="54"/>
                  </a:lnTo>
                  <a:lnTo>
                    <a:pt x="56" y="66"/>
                  </a:lnTo>
                  <a:lnTo>
                    <a:pt x="30" y="80"/>
                  </a:lnTo>
                  <a:lnTo>
                    <a:pt x="10" y="92"/>
                  </a:lnTo>
                  <a:lnTo>
                    <a:pt x="4" y="100"/>
                  </a:lnTo>
                  <a:lnTo>
                    <a:pt x="0" y="106"/>
                  </a:lnTo>
                  <a:lnTo>
                    <a:pt x="0" y="110"/>
                  </a:lnTo>
                  <a:lnTo>
                    <a:pt x="2" y="114"/>
                  </a:lnTo>
                  <a:lnTo>
                    <a:pt x="6" y="116"/>
                  </a:lnTo>
                  <a:lnTo>
                    <a:pt x="10" y="120"/>
                  </a:lnTo>
                  <a:lnTo>
                    <a:pt x="12" y="122"/>
                  </a:lnTo>
                  <a:lnTo>
                    <a:pt x="12" y="126"/>
                  </a:lnTo>
                  <a:lnTo>
                    <a:pt x="10" y="132"/>
                  </a:lnTo>
                  <a:lnTo>
                    <a:pt x="6" y="136"/>
                  </a:lnTo>
                  <a:lnTo>
                    <a:pt x="2" y="140"/>
                  </a:lnTo>
                  <a:lnTo>
                    <a:pt x="2" y="146"/>
                  </a:lnTo>
                  <a:lnTo>
                    <a:pt x="6" y="148"/>
                  </a:lnTo>
                  <a:lnTo>
                    <a:pt x="12" y="154"/>
                  </a:lnTo>
                  <a:lnTo>
                    <a:pt x="34" y="166"/>
                  </a:lnTo>
                  <a:lnTo>
                    <a:pt x="64" y="176"/>
                  </a:lnTo>
                  <a:lnTo>
                    <a:pt x="80" y="178"/>
                  </a:lnTo>
                  <a:lnTo>
                    <a:pt x="94" y="180"/>
                  </a:lnTo>
                  <a:lnTo>
                    <a:pt x="102" y="214"/>
                  </a:lnTo>
                  <a:lnTo>
                    <a:pt x="108" y="228"/>
                  </a:lnTo>
                  <a:lnTo>
                    <a:pt x="112" y="234"/>
                  </a:lnTo>
                  <a:lnTo>
                    <a:pt x="118" y="240"/>
                  </a:lnTo>
                  <a:lnTo>
                    <a:pt x="122" y="236"/>
                  </a:lnTo>
                  <a:lnTo>
                    <a:pt x="126" y="230"/>
                  </a:lnTo>
                  <a:lnTo>
                    <a:pt x="130" y="216"/>
                  </a:lnTo>
                  <a:lnTo>
                    <a:pt x="130" y="198"/>
                  </a:lnTo>
                  <a:lnTo>
                    <a:pt x="130" y="180"/>
                  </a:lnTo>
                  <a:lnTo>
                    <a:pt x="138" y="178"/>
                  </a:lnTo>
                  <a:lnTo>
                    <a:pt x="144" y="176"/>
                  </a:lnTo>
                  <a:lnTo>
                    <a:pt x="160" y="176"/>
                  </a:lnTo>
                  <a:lnTo>
                    <a:pt x="176" y="176"/>
                  </a:lnTo>
                  <a:lnTo>
                    <a:pt x="184" y="176"/>
                  </a:lnTo>
                  <a:lnTo>
                    <a:pt x="190" y="174"/>
                  </a:lnTo>
                  <a:lnTo>
                    <a:pt x="204" y="190"/>
                  </a:lnTo>
                  <a:lnTo>
                    <a:pt x="216" y="202"/>
                  </a:lnTo>
                  <a:lnTo>
                    <a:pt x="228" y="216"/>
                  </a:lnTo>
                  <a:lnTo>
                    <a:pt x="232" y="224"/>
                  </a:lnTo>
                  <a:lnTo>
                    <a:pt x="236" y="232"/>
                  </a:lnTo>
                  <a:lnTo>
                    <a:pt x="240" y="256"/>
                  </a:lnTo>
                  <a:lnTo>
                    <a:pt x="244" y="266"/>
                  </a:lnTo>
                  <a:lnTo>
                    <a:pt x="250" y="274"/>
                  </a:lnTo>
                  <a:lnTo>
                    <a:pt x="260" y="286"/>
                  </a:lnTo>
                  <a:lnTo>
                    <a:pt x="272" y="294"/>
                  </a:lnTo>
                  <a:lnTo>
                    <a:pt x="286" y="300"/>
                  </a:lnTo>
                  <a:lnTo>
                    <a:pt x="300" y="306"/>
                  </a:lnTo>
                  <a:lnTo>
                    <a:pt x="334" y="316"/>
                  </a:lnTo>
                  <a:lnTo>
                    <a:pt x="370" y="322"/>
                  </a:lnTo>
                  <a:lnTo>
                    <a:pt x="380" y="322"/>
                  </a:lnTo>
                  <a:lnTo>
                    <a:pt x="386" y="320"/>
                  </a:lnTo>
                  <a:lnTo>
                    <a:pt x="390" y="322"/>
                  </a:lnTo>
                  <a:lnTo>
                    <a:pt x="402" y="328"/>
                  </a:lnTo>
                  <a:lnTo>
                    <a:pt x="414" y="336"/>
                  </a:lnTo>
                  <a:lnTo>
                    <a:pt x="426" y="344"/>
                  </a:lnTo>
                  <a:lnTo>
                    <a:pt x="432" y="346"/>
                  </a:lnTo>
                  <a:lnTo>
                    <a:pt x="440" y="346"/>
                  </a:lnTo>
                  <a:lnTo>
                    <a:pt x="490" y="194"/>
                  </a:lnTo>
                  <a:lnTo>
                    <a:pt x="498" y="198"/>
                  </a:lnTo>
                  <a:lnTo>
                    <a:pt x="504" y="198"/>
                  </a:lnTo>
                  <a:lnTo>
                    <a:pt x="508" y="196"/>
                  </a:lnTo>
                  <a:lnTo>
                    <a:pt x="502" y="190"/>
                  </a:lnTo>
                  <a:lnTo>
                    <a:pt x="494" y="182"/>
                  </a:lnTo>
                  <a:lnTo>
                    <a:pt x="502" y="156"/>
                  </a:lnTo>
                  <a:lnTo>
                    <a:pt x="488" y="150"/>
                  </a:lnTo>
                  <a:lnTo>
                    <a:pt x="476" y="146"/>
                  </a:lnTo>
                  <a:lnTo>
                    <a:pt x="464" y="144"/>
                  </a:lnTo>
                  <a:lnTo>
                    <a:pt x="452" y="144"/>
                  </a:lnTo>
                  <a:lnTo>
                    <a:pt x="424" y="142"/>
                  </a:lnTo>
                  <a:lnTo>
                    <a:pt x="392" y="140"/>
                  </a:lnTo>
                  <a:lnTo>
                    <a:pt x="396" y="136"/>
                  </a:lnTo>
                  <a:lnTo>
                    <a:pt x="400" y="132"/>
                  </a:lnTo>
                  <a:lnTo>
                    <a:pt x="406" y="124"/>
                  </a:lnTo>
                  <a:lnTo>
                    <a:pt x="414" y="116"/>
                  </a:lnTo>
                  <a:lnTo>
                    <a:pt x="416" y="110"/>
                  </a:lnTo>
                  <a:lnTo>
                    <a:pt x="416" y="102"/>
                  </a:lnTo>
                  <a:lnTo>
                    <a:pt x="414" y="100"/>
                  </a:lnTo>
                  <a:lnTo>
                    <a:pt x="412" y="96"/>
                  </a:lnTo>
                  <a:lnTo>
                    <a:pt x="408" y="88"/>
                  </a:lnTo>
                  <a:lnTo>
                    <a:pt x="404" y="82"/>
                  </a:lnTo>
                  <a:lnTo>
                    <a:pt x="400" y="78"/>
                  </a:lnTo>
                  <a:lnTo>
                    <a:pt x="396" y="76"/>
                  </a:lnTo>
                  <a:lnTo>
                    <a:pt x="398" y="74"/>
                  </a:lnTo>
                  <a:lnTo>
                    <a:pt x="404" y="74"/>
                  </a:lnTo>
                  <a:lnTo>
                    <a:pt x="404" y="72"/>
                  </a:lnTo>
                  <a:lnTo>
                    <a:pt x="402" y="72"/>
                  </a:lnTo>
                  <a:lnTo>
                    <a:pt x="396" y="72"/>
                  </a:lnTo>
                  <a:lnTo>
                    <a:pt x="396" y="64"/>
                  </a:lnTo>
                  <a:lnTo>
                    <a:pt x="394" y="56"/>
                  </a:lnTo>
                  <a:lnTo>
                    <a:pt x="390" y="42"/>
                  </a:lnTo>
                  <a:lnTo>
                    <a:pt x="376" y="46"/>
                  </a:lnTo>
                  <a:lnTo>
                    <a:pt x="362" y="48"/>
                  </a:lnTo>
                  <a:lnTo>
                    <a:pt x="336" y="48"/>
                  </a:lnTo>
                  <a:lnTo>
                    <a:pt x="284" y="44"/>
                  </a:lnTo>
                  <a:lnTo>
                    <a:pt x="286" y="40"/>
                  </a:lnTo>
                  <a:lnTo>
                    <a:pt x="288" y="38"/>
                  </a:lnTo>
                  <a:lnTo>
                    <a:pt x="290" y="38"/>
                  </a:lnTo>
                  <a:lnTo>
                    <a:pt x="292" y="34"/>
                  </a:lnTo>
                  <a:lnTo>
                    <a:pt x="290" y="32"/>
                  </a:lnTo>
                  <a:lnTo>
                    <a:pt x="286" y="30"/>
                  </a:lnTo>
                  <a:lnTo>
                    <a:pt x="278" y="30"/>
                  </a:lnTo>
                  <a:lnTo>
                    <a:pt x="270" y="28"/>
                  </a:lnTo>
                  <a:lnTo>
                    <a:pt x="266" y="28"/>
                  </a:lnTo>
                  <a:lnTo>
                    <a:pt x="264" y="26"/>
                  </a:lnTo>
                  <a:lnTo>
                    <a:pt x="258" y="28"/>
                  </a:lnTo>
                  <a:lnTo>
                    <a:pt x="254" y="32"/>
                  </a:lnTo>
                  <a:lnTo>
                    <a:pt x="250" y="38"/>
                  </a:lnTo>
                  <a:lnTo>
                    <a:pt x="250" y="46"/>
                  </a:lnTo>
                  <a:close/>
                  <a:moveTo>
                    <a:pt x="258" y="76"/>
                  </a:moveTo>
                  <a:lnTo>
                    <a:pt x="258" y="76"/>
                  </a:lnTo>
                  <a:lnTo>
                    <a:pt x="258" y="74"/>
                  </a:lnTo>
                  <a:lnTo>
                    <a:pt x="260" y="70"/>
                  </a:lnTo>
                  <a:lnTo>
                    <a:pt x="260" y="68"/>
                  </a:lnTo>
                  <a:lnTo>
                    <a:pt x="262" y="66"/>
                  </a:lnTo>
                  <a:lnTo>
                    <a:pt x="264" y="66"/>
                  </a:lnTo>
                  <a:lnTo>
                    <a:pt x="266" y="66"/>
                  </a:lnTo>
                  <a:lnTo>
                    <a:pt x="268" y="72"/>
                  </a:lnTo>
                  <a:lnTo>
                    <a:pt x="268" y="78"/>
                  </a:lnTo>
                  <a:lnTo>
                    <a:pt x="270" y="84"/>
                  </a:lnTo>
                  <a:lnTo>
                    <a:pt x="266" y="80"/>
                  </a:lnTo>
                  <a:lnTo>
                    <a:pt x="258" y="76"/>
                  </a:lnTo>
                  <a:close/>
                  <a:moveTo>
                    <a:pt x="334" y="132"/>
                  </a:moveTo>
                  <a:lnTo>
                    <a:pt x="334" y="132"/>
                  </a:lnTo>
                  <a:lnTo>
                    <a:pt x="338" y="132"/>
                  </a:lnTo>
                  <a:lnTo>
                    <a:pt x="342" y="134"/>
                  </a:lnTo>
                  <a:lnTo>
                    <a:pt x="342" y="128"/>
                  </a:lnTo>
                  <a:lnTo>
                    <a:pt x="338" y="126"/>
                  </a:lnTo>
                  <a:lnTo>
                    <a:pt x="334" y="122"/>
                  </a:lnTo>
                  <a:lnTo>
                    <a:pt x="334" y="120"/>
                  </a:lnTo>
                  <a:lnTo>
                    <a:pt x="338" y="122"/>
                  </a:lnTo>
                  <a:lnTo>
                    <a:pt x="344" y="126"/>
                  </a:lnTo>
                  <a:lnTo>
                    <a:pt x="344" y="130"/>
                  </a:lnTo>
                  <a:lnTo>
                    <a:pt x="344" y="134"/>
                  </a:lnTo>
                  <a:lnTo>
                    <a:pt x="338" y="136"/>
                  </a:lnTo>
                  <a:lnTo>
                    <a:pt x="334" y="136"/>
                  </a:lnTo>
                  <a:lnTo>
                    <a:pt x="334" y="132"/>
                  </a:lnTo>
                  <a:close/>
                  <a:moveTo>
                    <a:pt x="448" y="200"/>
                  </a:moveTo>
                  <a:lnTo>
                    <a:pt x="462" y="216"/>
                  </a:lnTo>
                  <a:lnTo>
                    <a:pt x="456" y="216"/>
                  </a:lnTo>
                  <a:lnTo>
                    <a:pt x="448" y="216"/>
                  </a:lnTo>
                  <a:lnTo>
                    <a:pt x="444" y="214"/>
                  </a:lnTo>
                  <a:lnTo>
                    <a:pt x="440" y="208"/>
                  </a:lnTo>
                  <a:lnTo>
                    <a:pt x="436" y="212"/>
                  </a:lnTo>
                  <a:lnTo>
                    <a:pt x="432" y="216"/>
                  </a:lnTo>
                  <a:lnTo>
                    <a:pt x="432" y="214"/>
                  </a:lnTo>
                  <a:lnTo>
                    <a:pt x="432" y="212"/>
                  </a:lnTo>
                  <a:lnTo>
                    <a:pt x="432" y="208"/>
                  </a:lnTo>
                  <a:lnTo>
                    <a:pt x="428" y="210"/>
                  </a:lnTo>
                  <a:lnTo>
                    <a:pt x="426" y="210"/>
                  </a:lnTo>
                  <a:lnTo>
                    <a:pt x="424" y="204"/>
                  </a:lnTo>
                  <a:lnTo>
                    <a:pt x="422" y="204"/>
                  </a:lnTo>
                  <a:lnTo>
                    <a:pt x="420" y="206"/>
                  </a:lnTo>
                  <a:lnTo>
                    <a:pt x="422" y="208"/>
                  </a:lnTo>
                  <a:lnTo>
                    <a:pt x="424" y="212"/>
                  </a:lnTo>
                  <a:lnTo>
                    <a:pt x="422" y="214"/>
                  </a:lnTo>
                  <a:lnTo>
                    <a:pt x="418" y="214"/>
                  </a:lnTo>
                  <a:lnTo>
                    <a:pt x="418" y="212"/>
                  </a:lnTo>
                  <a:lnTo>
                    <a:pt x="418" y="208"/>
                  </a:lnTo>
                  <a:lnTo>
                    <a:pt x="418" y="204"/>
                  </a:lnTo>
                  <a:lnTo>
                    <a:pt x="416" y="206"/>
                  </a:lnTo>
                  <a:lnTo>
                    <a:pt x="414" y="208"/>
                  </a:lnTo>
                  <a:lnTo>
                    <a:pt x="414" y="212"/>
                  </a:lnTo>
                  <a:lnTo>
                    <a:pt x="412" y="216"/>
                  </a:lnTo>
                  <a:lnTo>
                    <a:pt x="410" y="214"/>
                  </a:lnTo>
                  <a:lnTo>
                    <a:pt x="412" y="214"/>
                  </a:lnTo>
                  <a:lnTo>
                    <a:pt x="410" y="206"/>
                  </a:lnTo>
                  <a:lnTo>
                    <a:pt x="412" y="202"/>
                  </a:lnTo>
                  <a:lnTo>
                    <a:pt x="404" y="204"/>
                  </a:lnTo>
                  <a:lnTo>
                    <a:pt x="404" y="200"/>
                  </a:lnTo>
                  <a:lnTo>
                    <a:pt x="392" y="204"/>
                  </a:lnTo>
                  <a:lnTo>
                    <a:pt x="380" y="208"/>
                  </a:lnTo>
                  <a:lnTo>
                    <a:pt x="368" y="212"/>
                  </a:lnTo>
                  <a:lnTo>
                    <a:pt x="364" y="214"/>
                  </a:lnTo>
                  <a:lnTo>
                    <a:pt x="368" y="208"/>
                  </a:lnTo>
                  <a:lnTo>
                    <a:pt x="372" y="206"/>
                  </a:lnTo>
                  <a:lnTo>
                    <a:pt x="374" y="204"/>
                  </a:lnTo>
                  <a:lnTo>
                    <a:pt x="372" y="196"/>
                  </a:lnTo>
                  <a:lnTo>
                    <a:pt x="370" y="202"/>
                  </a:lnTo>
                  <a:lnTo>
                    <a:pt x="366" y="206"/>
                  </a:lnTo>
                  <a:lnTo>
                    <a:pt x="360" y="206"/>
                  </a:lnTo>
                  <a:lnTo>
                    <a:pt x="360" y="204"/>
                  </a:lnTo>
                  <a:lnTo>
                    <a:pt x="362" y="204"/>
                  </a:lnTo>
                  <a:lnTo>
                    <a:pt x="364" y="200"/>
                  </a:lnTo>
                  <a:lnTo>
                    <a:pt x="364" y="194"/>
                  </a:lnTo>
                  <a:lnTo>
                    <a:pt x="362" y="188"/>
                  </a:lnTo>
                  <a:lnTo>
                    <a:pt x="366" y="184"/>
                  </a:lnTo>
                  <a:lnTo>
                    <a:pt x="368" y="180"/>
                  </a:lnTo>
                  <a:lnTo>
                    <a:pt x="368" y="176"/>
                  </a:lnTo>
                  <a:lnTo>
                    <a:pt x="376" y="168"/>
                  </a:lnTo>
                  <a:lnTo>
                    <a:pt x="382" y="162"/>
                  </a:lnTo>
                  <a:lnTo>
                    <a:pt x="390" y="156"/>
                  </a:lnTo>
                  <a:lnTo>
                    <a:pt x="398" y="154"/>
                  </a:lnTo>
                  <a:lnTo>
                    <a:pt x="406" y="152"/>
                  </a:lnTo>
                  <a:lnTo>
                    <a:pt x="414" y="154"/>
                  </a:lnTo>
                  <a:lnTo>
                    <a:pt x="430" y="156"/>
                  </a:lnTo>
                  <a:lnTo>
                    <a:pt x="430" y="160"/>
                  </a:lnTo>
                  <a:lnTo>
                    <a:pt x="432" y="164"/>
                  </a:lnTo>
                  <a:lnTo>
                    <a:pt x="440" y="170"/>
                  </a:lnTo>
                  <a:lnTo>
                    <a:pt x="450" y="178"/>
                  </a:lnTo>
                  <a:lnTo>
                    <a:pt x="452" y="182"/>
                  </a:lnTo>
                  <a:lnTo>
                    <a:pt x="452" y="186"/>
                  </a:lnTo>
                  <a:lnTo>
                    <a:pt x="444" y="188"/>
                  </a:lnTo>
                  <a:lnTo>
                    <a:pt x="440" y="190"/>
                  </a:lnTo>
                  <a:lnTo>
                    <a:pt x="416" y="200"/>
                  </a:lnTo>
                  <a:lnTo>
                    <a:pt x="430" y="200"/>
                  </a:lnTo>
                  <a:lnTo>
                    <a:pt x="448" y="200"/>
                  </a:lnTo>
                  <a:close/>
                  <a:moveTo>
                    <a:pt x="368" y="120"/>
                  </a:moveTo>
                  <a:lnTo>
                    <a:pt x="368" y="120"/>
                  </a:lnTo>
                  <a:lnTo>
                    <a:pt x="364" y="130"/>
                  </a:lnTo>
                  <a:lnTo>
                    <a:pt x="358" y="138"/>
                  </a:lnTo>
                  <a:lnTo>
                    <a:pt x="352" y="146"/>
                  </a:lnTo>
                  <a:lnTo>
                    <a:pt x="346" y="152"/>
                  </a:lnTo>
                  <a:lnTo>
                    <a:pt x="328" y="162"/>
                  </a:lnTo>
                  <a:lnTo>
                    <a:pt x="310" y="174"/>
                  </a:lnTo>
                  <a:lnTo>
                    <a:pt x="320" y="164"/>
                  </a:lnTo>
                  <a:lnTo>
                    <a:pt x="324" y="158"/>
                  </a:lnTo>
                  <a:lnTo>
                    <a:pt x="328" y="152"/>
                  </a:lnTo>
                  <a:lnTo>
                    <a:pt x="332" y="154"/>
                  </a:lnTo>
                  <a:lnTo>
                    <a:pt x="338" y="150"/>
                  </a:lnTo>
                  <a:lnTo>
                    <a:pt x="344" y="146"/>
                  </a:lnTo>
                  <a:lnTo>
                    <a:pt x="348" y="138"/>
                  </a:lnTo>
                  <a:lnTo>
                    <a:pt x="350" y="132"/>
                  </a:lnTo>
                  <a:lnTo>
                    <a:pt x="350" y="126"/>
                  </a:lnTo>
                  <a:lnTo>
                    <a:pt x="348" y="120"/>
                  </a:lnTo>
                  <a:lnTo>
                    <a:pt x="342" y="120"/>
                  </a:lnTo>
                  <a:lnTo>
                    <a:pt x="338" y="116"/>
                  </a:lnTo>
                  <a:lnTo>
                    <a:pt x="340" y="114"/>
                  </a:lnTo>
                  <a:lnTo>
                    <a:pt x="344" y="108"/>
                  </a:lnTo>
                  <a:lnTo>
                    <a:pt x="354" y="118"/>
                  </a:lnTo>
                  <a:lnTo>
                    <a:pt x="356" y="120"/>
                  </a:lnTo>
                  <a:lnTo>
                    <a:pt x="358" y="124"/>
                  </a:lnTo>
                  <a:lnTo>
                    <a:pt x="362" y="124"/>
                  </a:lnTo>
                  <a:lnTo>
                    <a:pt x="362" y="122"/>
                  </a:lnTo>
                  <a:lnTo>
                    <a:pt x="364" y="120"/>
                  </a:lnTo>
                  <a:lnTo>
                    <a:pt x="368" y="120"/>
                  </a:lnTo>
                  <a:close/>
                  <a:moveTo>
                    <a:pt x="332" y="54"/>
                  </a:moveTo>
                  <a:lnTo>
                    <a:pt x="332" y="54"/>
                  </a:lnTo>
                  <a:lnTo>
                    <a:pt x="332" y="58"/>
                  </a:lnTo>
                  <a:lnTo>
                    <a:pt x="334" y="64"/>
                  </a:lnTo>
                  <a:lnTo>
                    <a:pt x="332" y="66"/>
                  </a:lnTo>
                  <a:lnTo>
                    <a:pt x="332" y="68"/>
                  </a:lnTo>
                  <a:lnTo>
                    <a:pt x="328" y="70"/>
                  </a:lnTo>
                  <a:lnTo>
                    <a:pt x="322" y="70"/>
                  </a:lnTo>
                  <a:lnTo>
                    <a:pt x="322" y="64"/>
                  </a:lnTo>
                  <a:lnTo>
                    <a:pt x="324" y="58"/>
                  </a:lnTo>
                  <a:lnTo>
                    <a:pt x="320" y="60"/>
                  </a:lnTo>
                  <a:lnTo>
                    <a:pt x="318" y="64"/>
                  </a:lnTo>
                  <a:lnTo>
                    <a:pt x="320" y="70"/>
                  </a:lnTo>
                  <a:lnTo>
                    <a:pt x="322" y="74"/>
                  </a:lnTo>
                  <a:lnTo>
                    <a:pt x="330" y="72"/>
                  </a:lnTo>
                  <a:lnTo>
                    <a:pt x="336" y="66"/>
                  </a:lnTo>
                  <a:lnTo>
                    <a:pt x="338" y="60"/>
                  </a:lnTo>
                  <a:lnTo>
                    <a:pt x="336" y="56"/>
                  </a:lnTo>
                  <a:lnTo>
                    <a:pt x="334" y="54"/>
                  </a:lnTo>
                  <a:lnTo>
                    <a:pt x="338" y="56"/>
                  </a:lnTo>
                  <a:lnTo>
                    <a:pt x="344" y="56"/>
                  </a:lnTo>
                  <a:lnTo>
                    <a:pt x="354" y="56"/>
                  </a:lnTo>
                  <a:lnTo>
                    <a:pt x="368" y="56"/>
                  </a:lnTo>
                  <a:lnTo>
                    <a:pt x="382" y="56"/>
                  </a:lnTo>
                  <a:lnTo>
                    <a:pt x="372" y="82"/>
                  </a:lnTo>
                  <a:lnTo>
                    <a:pt x="368" y="96"/>
                  </a:lnTo>
                  <a:lnTo>
                    <a:pt x="368" y="112"/>
                  </a:lnTo>
                  <a:lnTo>
                    <a:pt x="360" y="106"/>
                  </a:lnTo>
                  <a:lnTo>
                    <a:pt x="356" y="100"/>
                  </a:lnTo>
                  <a:lnTo>
                    <a:pt x="350" y="96"/>
                  </a:lnTo>
                  <a:lnTo>
                    <a:pt x="344" y="92"/>
                  </a:lnTo>
                  <a:lnTo>
                    <a:pt x="346" y="86"/>
                  </a:lnTo>
                  <a:lnTo>
                    <a:pt x="350" y="88"/>
                  </a:lnTo>
                  <a:lnTo>
                    <a:pt x="354" y="90"/>
                  </a:lnTo>
                  <a:lnTo>
                    <a:pt x="360" y="92"/>
                  </a:lnTo>
                  <a:lnTo>
                    <a:pt x="350" y="84"/>
                  </a:lnTo>
                  <a:lnTo>
                    <a:pt x="346" y="82"/>
                  </a:lnTo>
                  <a:lnTo>
                    <a:pt x="338" y="84"/>
                  </a:lnTo>
                  <a:lnTo>
                    <a:pt x="330" y="80"/>
                  </a:lnTo>
                  <a:lnTo>
                    <a:pt x="322" y="76"/>
                  </a:lnTo>
                  <a:lnTo>
                    <a:pt x="306" y="66"/>
                  </a:lnTo>
                  <a:lnTo>
                    <a:pt x="298" y="60"/>
                  </a:lnTo>
                  <a:lnTo>
                    <a:pt x="290" y="56"/>
                  </a:lnTo>
                  <a:lnTo>
                    <a:pt x="294" y="52"/>
                  </a:lnTo>
                  <a:lnTo>
                    <a:pt x="298" y="50"/>
                  </a:lnTo>
                  <a:lnTo>
                    <a:pt x="310" y="52"/>
                  </a:lnTo>
                  <a:lnTo>
                    <a:pt x="322" y="56"/>
                  </a:lnTo>
                  <a:lnTo>
                    <a:pt x="328" y="56"/>
                  </a:lnTo>
                  <a:lnTo>
                    <a:pt x="332" y="54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 rot="16200000">
            <a:off x="2028825" y="3800475"/>
            <a:ext cx="8032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cs typeface="+mn-cs"/>
              </a:rPr>
              <a:t>JOHN LANE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21000" y="3508375"/>
            <a:ext cx="3738563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 Extra Bold" pitchFamily="18" charset="0"/>
                <a:cs typeface="+mn-cs"/>
              </a:rPr>
              <a:t>THE WEST</a:t>
            </a:r>
          </a:p>
        </p:txBody>
      </p:sp>
      <p:grpSp>
        <p:nvGrpSpPr>
          <p:cNvPr id="15375" name="Group 38"/>
          <p:cNvGrpSpPr>
            <a:grpSpLocks noChangeAspect="1"/>
          </p:cNvGrpSpPr>
          <p:nvPr/>
        </p:nvGrpSpPr>
        <p:grpSpPr bwMode="auto">
          <a:xfrm>
            <a:off x="7011988" y="3703638"/>
            <a:ext cx="863600" cy="463550"/>
            <a:chOff x="2608" y="2014"/>
            <a:chExt cx="544" cy="292"/>
          </a:xfrm>
        </p:grpSpPr>
        <p:sp>
          <p:nvSpPr>
            <p:cNvPr id="15410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608" y="2014"/>
              <a:ext cx="544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1" name="Freeform 39"/>
            <p:cNvSpPr>
              <a:spLocks noEditPoints="1"/>
            </p:cNvSpPr>
            <p:nvPr/>
          </p:nvSpPr>
          <p:spPr bwMode="auto">
            <a:xfrm>
              <a:off x="2608" y="2014"/>
              <a:ext cx="544" cy="292"/>
            </a:xfrm>
            <a:custGeom>
              <a:avLst/>
              <a:gdLst>
                <a:gd name="T0" fmla="*/ 490 w 544"/>
                <a:gd name="T1" fmla="*/ 160 h 292"/>
                <a:gd name="T2" fmla="*/ 478 w 544"/>
                <a:gd name="T3" fmla="*/ 214 h 292"/>
                <a:gd name="T4" fmla="*/ 464 w 544"/>
                <a:gd name="T5" fmla="*/ 240 h 292"/>
                <a:gd name="T6" fmla="*/ 428 w 544"/>
                <a:gd name="T7" fmla="*/ 270 h 292"/>
                <a:gd name="T8" fmla="*/ 396 w 544"/>
                <a:gd name="T9" fmla="*/ 286 h 292"/>
                <a:gd name="T10" fmla="*/ 348 w 544"/>
                <a:gd name="T11" fmla="*/ 238 h 292"/>
                <a:gd name="T12" fmla="*/ 386 w 544"/>
                <a:gd name="T13" fmla="*/ 230 h 292"/>
                <a:gd name="T14" fmla="*/ 412 w 544"/>
                <a:gd name="T15" fmla="*/ 216 h 292"/>
                <a:gd name="T16" fmla="*/ 440 w 544"/>
                <a:gd name="T17" fmla="*/ 176 h 292"/>
                <a:gd name="T18" fmla="*/ 272 w 544"/>
                <a:gd name="T19" fmla="*/ 160 h 292"/>
                <a:gd name="T20" fmla="*/ 254 w 544"/>
                <a:gd name="T21" fmla="*/ 212 h 292"/>
                <a:gd name="T22" fmla="*/ 238 w 544"/>
                <a:gd name="T23" fmla="*/ 242 h 292"/>
                <a:gd name="T24" fmla="*/ 206 w 544"/>
                <a:gd name="T25" fmla="*/ 268 h 292"/>
                <a:gd name="T26" fmla="*/ 178 w 544"/>
                <a:gd name="T27" fmla="*/ 280 h 292"/>
                <a:gd name="T28" fmla="*/ 148 w 544"/>
                <a:gd name="T29" fmla="*/ 282 h 292"/>
                <a:gd name="T30" fmla="*/ 108 w 544"/>
                <a:gd name="T31" fmla="*/ 278 h 292"/>
                <a:gd name="T32" fmla="*/ 74 w 544"/>
                <a:gd name="T33" fmla="*/ 260 h 292"/>
                <a:gd name="T34" fmla="*/ 54 w 544"/>
                <a:gd name="T35" fmla="*/ 242 h 292"/>
                <a:gd name="T36" fmla="*/ 28 w 544"/>
                <a:gd name="T37" fmla="*/ 186 h 292"/>
                <a:gd name="T38" fmla="*/ 0 w 544"/>
                <a:gd name="T39" fmla="*/ 130 h 292"/>
                <a:gd name="T40" fmla="*/ 28 w 544"/>
                <a:gd name="T41" fmla="*/ 106 h 292"/>
                <a:gd name="T42" fmla="*/ 52 w 544"/>
                <a:gd name="T43" fmla="*/ 54 h 292"/>
                <a:gd name="T44" fmla="*/ 88 w 544"/>
                <a:gd name="T45" fmla="*/ 26 h 292"/>
                <a:gd name="T46" fmla="*/ 142 w 544"/>
                <a:gd name="T47" fmla="*/ 68 h 292"/>
                <a:gd name="T48" fmla="*/ 114 w 544"/>
                <a:gd name="T49" fmla="*/ 76 h 292"/>
                <a:gd name="T50" fmla="*/ 94 w 544"/>
                <a:gd name="T51" fmla="*/ 88 h 292"/>
                <a:gd name="T52" fmla="*/ 74 w 544"/>
                <a:gd name="T53" fmla="*/ 116 h 292"/>
                <a:gd name="T54" fmla="*/ 226 w 544"/>
                <a:gd name="T55" fmla="*/ 130 h 292"/>
                <a:gd name="T56" fmla="*/ 242 w 544"/>
                <a:gd name="T57" fmla="*/ 76 h 292"/>
                <a:gd name="T58" fmla="*/ 270 w 544"/>
                <a:gd name="T59" fmla="*/ 34 h 292"/>
                <a:gd name="T60" fmla="*/ 308 w 544"/>
                <a:gd name="T61" fmla="*/ 10 h 292"/>
                <a:gd name="T62" fmla="*/ 354 w 544"/>
                <a:gd name="T63" fmla="*/ 0 h 292"/>
                <a:gd name="T64" fmla="*/ 406 w 544"/>
                <a:gd name="T65" fmla="*/ 10 h 292"/>
                <a:gd name="T66" fmla="*/ 438 w 544"/>
                <a:gd name="T67" fmla="*/ 28 h 292"/>
                <a:gd name="T68" fmla="*/ 458 w 544"/>
                <a:gd name="T69" fmla="*/ 46 h 292"/>
                <a:gd name="T70" fmla="*/ 478 w 544"/>
                <a:gd name="T71" fmla="*/ 78 h 292"/>
                <a:gd name="T72" fmla="*/ 488 w 544"/>
                <a:gd name="T73" fmla="*/ 130 h 292"/>
                <a:gd name="T74" fmla="*/ 70 w 544"/>
                <a:gd name="T75" fmla="*/ 160 h 292"/>
                <a:gd name="T76" fmla="*/ 78 w 544"/>
                <a:gd name="T77" fmla="*/ 190 h 292"/>
                <a:gd name="T78" fmla="*/ 96 w 544"/>
                <a:gd name="T79" fmla="*/ 210 h 292"/>
                <a:gd name="T80" fmla="*/ 130 w 544"/>
                <a:gd name="T81" fmla="*/ 228 h 292"/>
                <a:gd name="T82" fmla="*/ 156 w 544"/>
                <a:gd name="T83" fmla="*/ 228 h 292"/>
                <a:gd name="T84" fmla="*/ 190 w 544"/>
                <a:gd name="T85" fmla="*/ 214 h 292"/>
                <a:gd name="T86" fmla="*/ 206 w 544"/>
                <a:gd name="T87" fmla="*/ 192 h 292"/>
                <a:gd name="T88" fmla="*/ 70 w 544"/>
                <a:gd name="T89" fmla="*/ 160 h 292"/>
                <a:gd name="T90" fmla="*/ 440 w 544"/>
                <a:gd name="T91" fmla="*/ 114 h 292"/>
                <a:gd name="T92" fmla="*/ 416 w 544"/>
                <a:gd name="T93" fmla="*/ 78 h 292"/>
                <a:gd name="T94" fmla="*/ 390 w 544"/>
                <a:gd name="T95" fmla="*/ 62 h 292"/>
                <a:gd name="T96" fmla="*/ 358 w 544"/>
                <a:gd name="T97" fmla="*/ 56 h 292"/>
                <a:gd name="T98" fmla="*/ 320 w 544"/>
                <a:gd name="T99" fmla="*/ 64 h 292"/>
                <a:gd name="T100" fmla="*/ 302 w 544"/>
                <a:gd name="T101" fmla="*/ 80 h 292"/>
                <a:gd name="T102" fmla="*/ 280 w 544"/>
                <a:gd name="T103" fmla="*/ 130 h 29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44" h="292">
                  <a:moveTo>
                    <a:pt x="544" y="160"/>
                  </a:moveTo>
                  <a:lnTo>
                    <a:pt x="490" y="160"/>
                  </a:lnTo>
                  <a:lnTo>
                    <a:pt x="486" y="180"/>
                  </a:lnTo>
                  <a:lnTo>
                    <a:pt x="482" y="198"/>
                  </a:lnTo>
                  <a:lnTo>
                    <a:pt x="478" y="214"/>
                  </a:lnTo>
                  <a:lnTo>
                    <a:pt x="470" y="226"/>
                  </a:lnTo>
                  <a:lnTo>
                    <a:pt x="464" y="240"/>
                  </a:lnTo>
                  <a:lnTo>
                    <a:pt x="454" y="250"/>
                  </a:lnTo>
                  <a:lnTo>
                    <a:pt x="442" y="262"/>
                  </a:lnTo>
                  <a:lnTo>
                    <a:pt x="428" y="270"/>
                  </a:lnTo>
                  <a:lnTo>
                    <a:pt x="414" y="278"/>
                  </a:lnTo>
                  <a:lnTo>
                    <a:pt x="396" y="286"/>
                  </a:lnTo>
                  <a:lnTo>
                    <a:pt x="378" y="290"/>
                  </a:lnTo>
                  <a:lnTo>
                    <a:pt x="358" y="292"/>
                  </a:lnTo>
                  <a:lnTo>
                    <a:pt x="348" y="238"/>
                  </a:lnTo>
                  <a:lnTo>
                    <a:pt x="368" y="234"/>
                  </a:lnTo>
                  <a:lnTo>
                    <a:pt x="386" y="230"/>
                  </a:lnTo>
                  <a:lnTo>
                    <a:pt x="400" y="222"/>
                  </a:lnTo>
                  <a:lnTo>
                    <a:pt x="412" y="216"/>
                  </a:lnTo>
                  <a:lnTo>
                    <a:pt x="424" y="204"/>
                  </a:lnTo>
                  <a:lnTo>
                    <a:pt x="434" y="190"/>
                  </a:lnTo>
                  <a:lnTo>
                    <a:pt x="440" y="176"/>
                  </a:lnTo>
                  <a:lnTo>
                    <a:pt x="444" y="160"/>
                  </a:lnTo>
                  <a:lnTo>
                    <a:pt x="272" y="160"/>
                  </a:lnTo>
                  <a:lnTo>
                    <a:pt x="268" y="178"/>
                  </a:lnTo>
                  <a:lnTo>
                    <a:pt x="262" y="194"/>
                  </a:lnTo>
                  <a:lnTo>
                    <a:pt x="254" y="212"/>
                  </a:lnTo>
                  <a:lnTo>
                    <a:pt x="246" y="230"/>
                  </a:lnTo>
                  <a:lnTo>
                    <a:pt x="238" y="242"/>
                  </a:lnTo>
                  <a:lnTo>
                    <a:pt x="228" y="252"/>
                  </a:lnTo>
                  <a:lnTo>
                    <a:pt x="218" y="262"/>
                  </a:lnTo>
                  <a:lnTo>
                    <a:pt x="206" y="268"/>
                  </a:lnTo>
                  <a:lnTo>
                    <a:pt x="192" y="276"/>
                  </a:lnTo>
                  <a:lnTo>
                    <a:pt x="178" y="280"/>
                  </a:lnTo>
                  <a:lnTo>
                    <a:pt x="164" y="282"/>
                  </a:lnTo>
                  <a:lnTo>
                    <a:pt x="148" y="282"/>
                  </a:lnTo>
                  <a:lnTo>
                    <a:pt x="134" y="282"/>
                  </a:lnTo>
                  <a:lnTo>
                    <a:pt x="120" y="280"/>
                  </a:lnTo>
                  <a:lnTo>
                    <a:pt x="108" y="278"/>
                  </a:lnTo>
                  <a:lnTo>
                    <a:pt x="96" y="272"/>
                  </a:lnTo>
                  <a:lnTo>
                    <a:pt x="84" y="266"/>
                  </a:lnTo>
                  <a:lnTo>
                    <a:pt x="74" y="260"/>
                  </a:lnTo>
                  <a:lnTo>
                    <a:pt x="64" y="252"/>
                  </a:lnTo>
                  <a:lnTo>
                    <a:pt x="54" y="242"/>
                  </a:lnTo>
                  <a:lnTo>
                    <a:pt x="44" y="226"/>
                  </a:lnTo>
                  <a:lnTo>
                    <a:pt x="36" y="208"/>
                  </a:lnTo>
                  <a:lnTo>
                    <a:pt x="28" y="186"/>
                  </a:lnTo>
                  <a:lnTo>
                    <a:pt x="26" y="160"/>
                  </a:lnTo>
                  <a:lnTo>
                    <a:pt x="0" y="160"/>
                  </a:lnTo>
                  <a:lnTo>
                    <a:pt x="0" y="130"/>
                  </a:lnTo>
                  <a:lnTo>
                    <a:pt x="26" y="130"/>
                  </a:lnTo>
                  <a:lnTo>
                    <a:pt x="28" y="106"/>
                  </a:lnTo>
                  <a:lnTo>
                    <a:pt x="34" y="86"/>
                  </a:lnTo>
                  <a:lnTo>
                    <a:pt x="42" y="70"/>
                  </a:lnTo>
                  <a:lnTo>
                    <a:pt x="52" y="54"/>
                  </a:lnTo>
                  <a:lnTo>
                    <a:pt x="68" y="38"/>
                  </a:lnTo>
                  <a:lnTo>
                    <a:pt x="88" y="26"/>
                  </a:lnTo>
                  <a:lnTo>
                    <a:pt x="110" y="18"/>
                  </a:lnTo>
                  <a:lnTo>
                    <a:pt x="134" y="12"/>
                  </a:lnTo>
                  <a:lnTo>
                    <a:pt x="142" y="68"/>
                  </a:lnTo>
                  <a:lnTo>
                    <a:pt x="126" y="70"/>
                  </a:lnTo>
                  <a:lnTo>
                    <a:pt x="114" y="76"/>
                  </a:lnTo>
                  <a:lnTo>
                    <a:pt x="102" y="80"/>
                  </a:lnTo>
                  <a:lnTo>
                    <a:pt x="94" y="88"/>
                  </a:lnTo>
                  <a:lnTo>
                    <a:pt x="86" y="96"/>
                  </a:lnTo>
                  <a:lnTo>
                    <a:pt x="78" y="106"/>
                  </a:lnTo>
                  <a:lnTo>
                    <a:pt x="74" y="116"/>
                  </a:lnTo>
                  <a:lnTo>
                    <a:pt x="70" y="130"/>
                  </a:lnTo>
                  <a:lnTo>
                    <a:pt x="226" y="130"/>
                  </a:lnTo>
                  <a:lnTo>
                    <a:pt x="236" y="96"/>
                  </a:lnTo>
                  <a:lnTo>
                    <a:pt x="242" y="76"/>
                  </a:lnTo>
                  <a:lnTo>
                    <a:pt x="254" y="52"/>
                  </a:lnTo>
                  <a:lnTo>
                    <a:pt x="270" y="34"/>
                  </a:lnTo>
                  <a:lnTo>
                    <a:pt x="286" y="20"/>
                  </a:lnTo>
                  <a:lnTo>
                    <a:pt x="308" y="10"/>
                  </a:lnTo>
                  <a:lnTo>
                    <a:pt x="330" y="4"/>
                  </a:lnTo>
                  <a:lnTo>
                    <a:pt x="354" y="0"/>
                  </a:lnTo>
                  <a:lnTo>
                    <a:pt x="382" y="4"/>
                  </a:lnTo>
                  <a:lnTo>
                    <a:pt x="394" y="6"/>
                  </a:lnTo>
                  <a:lnTo>
                    <a:pt x="406" y="10"/>
                  </a:lnTo>
                  <a:lnTo>
                    <a:pt x="418" y="14"/>
                  </a:lnTo>
                  <a:lnTo>
                    <a:pt x="428" y="22"/>
                  </a:lnTo>
                  <a:lnTo>
                    <a:pt x="438" y="28"/>
                  </a:lnTo>
                  <a:lnTo>
                    <a:pt x="448" y="36"/>
                  </a:lnTo>
                  <a:lnTo>
                    <a:pt x="458" y="46"/>
                  </a:lnTo>
                  <a:lnTo>
                    <a:pt x="464" y="56"/>
                  </a:lnTo>
                  <a:lnTo>
                    <a:pt x="472" y="66"/>
                  </a:lnTo>
                  <a:lnTo>
                    <a:pt x="478" y="78"/>
                  </a:lnTo>
                  <a:lnTo>
                    <a:pt x="482" y="90"/>
                  </a:lnTo>
                  <a:lnTo>
                    <a:pt x="486" y="102"/>
                  </a:lnTo>
                  <a:lnTo>
                    <a:pt x="488" y="130"/>
                  </a:lnTo>
                  <a:lnTo>
                    <a:pt x="544" y="130"/>
                  </a:lnTo>
                  <a:lnTo>
                    <a:pt x="544" y="160"/>
                  </a:lnTo>
                  <a:close/>
                  <a:moveTo>
                    <a:pt x="70" y="160"/>
                  </a:moveTo>
                  <a:lnTo>
                    <a:pt x="70" y="160"/>
                  </a:lnTo>
                  <a:lnTo>
                    <a:pt x="74" y="176"/>
                  </a:lnTo>
                  <a:lnTo>
                    <a:pt x="78" y="190"/>
                  </a:lnTo>
                  <a:lnTo>
                    <a:pt x="86" y="200"/>
                  </a:lnTo>
                  <a:lnTo>
                    <a:pt x="96" y="210"/>
                  </a:lnTo>
                  <a:lnTo>
                    <a:pt x="106" y="218"/>
                  </a:lnTo>
                  <a:lnTo>
                    <a:pt x="118" y="224"/>
                  </a:lnTo>
                  <a:lnTo>
                    <a:pt x="130" y="228"/>
                  </a:lnTo>
                  <a:lnTo>
                    <a:pt x="144" y="228"/>
                  </a:lnTo>
                  <a:lnTo>
                    <a:pt x="156" y="228"/>
                  </a:lnTo>
                  <a:lnTo>
                    <a:pt x="168" y="224"/>
                  </a:lnTo>
                  <a:lnTo>
                    <a:pt x="180" y="220"/>
                  </a:lnTo>
                  <a:lnTo>
                    <a:pt x="190" y="214"/>
                  </a:lnTo>
                  <a:lnTo>
                    <a:pt x="198" y="204"/>
                  </a:lnTo>
                  <a:lnTo>
                    <a:pt x="206" y="192"/>
                  </a:lnTo>
                  <a:lnTo>
                    <a:pt x="214" y="178"/>
                  </a:lnTo>
                  <a:lnTo>
                    <a:pt x="220" y="160"/>
                  </a:lnTo>
                  <a:lnTo>
                    <a:pt x="70" y="160"/>
                  </a:lnTo>
                  <a:close/>
                  <a:moveTo>
                    <a:pt x="444" y="130"/>
                  </a:moveTo>
                  <a:lnTo>
                    <a:pt x="444" y="130"/>
                  </a:lnTo>
                  <a:lnTo>
                    <a:pt x="440" y="114"/>
                  </a:lnTo>
                  <a:lnTo>
                    <a:pt x="434" y="100"/>
                  </a:lnTo>
                  <a:lnTo>
                    <a:pt x="426" y="88"/>
                  </a:lnTo>
                  <a:lnTo>
                    <a:pt x="416" y="78"/>
                  </a:lnTo>
                  <a:lnTo>
                    <a:pt x="404" y="68"/>
                  </a:lnTo>
                  <a:lnTo>
                    <a:pt x="390" y="62"/>
                  </a:lnTo>
                  <a:lnTo>
                    <a:pt x="374" y="58"/>
                  </a:lnTo>
                  <a:lnTo>
                    <a:pt x="358" y="56"/>
                  </a:lnTo>
                  <a:lnTo>
                    <a:pt x="344" y="58"/>
                  </a:lnTo>
                  <a:lnTo>
                    <a:pt x="332" y="60"/>
                  </a:lnTo>
                  <a:lnTo>
                    <a:pt x="320" y="64"/>
                  </a:lnTo>
                  <a:lnTo>
                    <a:pt x="310" y="72"/>
                  </a:lnTo>
                  <a:lnTo>
                    <a:pt x="302" y="80"/>
                  </a:lnTo>
                  <a:lnTo>
                    <a:pt x="294" y="92"/>
                  </a:lnTo>
                  <a:lnTo>
                    <a:pt x="286" y="110"/>
                  </a:lnTo>
                  <a:lnTo>
                    <a:pt x="280" y="130"/>
                  </a:lnTo>
                  <a:lnTo>
                    <a:pt x="444" y="130"/>
                  </a:lnTo>
                  <a:close/>
                </a:path>
              </a:pathLst>
            </a:custGeom>
            <a:solidFill>
              <a:srgbClr val="009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5" name="TextBox 54"/>
          <p:cNvSpPr txBox="1"/>
          <p:nvPr/>
        </p:nvSpPr>
        <p:spPr>
          <a:xfrm rot="16200000">
            <a:off x="7033419" y="3769519"/>
            <a:ext cx="7127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cs typeface="+mn-cs"/>
              </a:rPr>
              <a:t>DOLLAR</a:t>
            </a:r>
            <a:endParaRPr lang="en-GB" sz="1200" b="1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cs typeface="+mn-cs"/>
            </a:endParaRPr>
          </a:p>
        </p:txBody>
      </p:sp>
      <p:sp>
        <p:nvSpPr>
          <p:cNvPr id="1042" name="TextBox 1041"/>
          <p:cNvSpPr txBox="1"/>
          <p:nvPr/>
        </p:nvSpPr>
        <p:spPr>
          <a:xfrm>
            <a:off x="1979613" y="1628775"/>
            <a:ext cx="40147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  <a:latin typeface="Bauhaus 93" pitchFamily="82" charset="0"/>
                <a:cs typeface="+mn-cs"/>
              </a:rPr>
              <a:t>A </a:t>
            </a:r>
            <a:r>
              <a:rPr lang="en-GB" sz="2800" dirty="0">
                <a:solidFill>
                  <a:schemeClr val="bg2">
                    <a:lumMod val="25000"/>
                  </a:schemeClr>
                </a:solidFill>
                <a:latin typeface="Bauhaus 93" pitchFamily="82" charset="0"/>
                <a:cs typeface="+mn-cs"/>
              </a:rPr>
              <a:t>CLOCKWORK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  <a:latin typeface="Bauhaus 93" pitchFamily="82" charset="0"/>
                <a:cs typeface="+mn-cs"/>
              </a:rPr>
              <a:t> BANANA</a:t>
            </a:r>
          </a:p>
        </p:txBody>
      </p:sp>
      <p:sp>
        <p:nvSpPr>
          <p:cNvPr id="1043" name="Rectangle 1042"/>
          <p:cNvSpPr/>
          <p:nvPr/>
        </p:nvSpPr>
        <p:spPr>
          <a:xfrm>
            <a:off x="1173163" y="1571625"/>
            <a:ext cx="158750" cy="7556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740650" y="1547813"/>
            <a:ext cx="157163" cy="7556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15380" name="Group 177"/>
          <p:cNvGrpSpPr>
            <a:grpSpLocks noChangeAspect="1"/>
          </p:cNvGrpSpPr>
          <p:nvPr/>
        </p:nvGrpSpPr>
        <p:grpSpPr bwMode="auto">
          <a:xfrm>
            <a:off x="6281738" y="1590675"/>
            <a:ext cx="996950" cy="669925"/>
            <a:chOff x="2566" y="1949"/>
            <a:chExt cx="628" cy="422"/>
          </a:xfrm>
        </p:grpSpPr>
        <p:sp>
          <p:nvSpPr>
            <p:cNvPr id="15403" name="AutoShape 176"/>
            <p:cNvSpPr>
              <a:spLocks noChangeAspect="1" noChangeArrowheads="1" noTextEdit="1"/>
            </p:cNvSpPr>
            <p:nvPr/>
          </p:nvSpPr>
          <p:spPr bwMode="auto">
            <a:xfrm>
              <a:off x="2566" y="1949"/>
              <a:ext cx="628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4" name="Freeform 178"/>
            <p:cNvSpPr>
              <a:spLocks noEditPoints="1"/>
            </p:cNvSpPr>
            <p:nvPr/>
          </p:nvSpPr>
          <p:spPr bwMode="auto">
            <a:xfrm>
              <a:off x="2910" y="1949"/>
              <a:ext cx="284" cy="284"/>
            </a:xfrm>
            <a:custGeom>
              <a:avLst/>
              <a:gdLst>
                <a:gd name="T0" fmla="*/ 262 w 284"/>
                <a:gd name="T1" fmla="*/ 156 h 284"/>
                <a:gd name="T2" fmla="*/ 274 w 284"/>
                <a:gd name="T3" fmla="*/ 190 h 284"/>
                <a:gd name="T4" fmla="*/ 248 w 284"/>
                <a:gd name="T5" fmla="*/ 202 h 284"/>
                <a:gd name="T6" fmla="*/ 238 w 284"/>
                <a:gd name="T7" fmla="*/ 246 h 284"/>
                <a:gd name="T8" fmla="*/ 216 w 284"/>
                <a:gd name="T9" fmla="*/ 238 h 284"/>
                <a:gd name="T10" fmla="*/ 202 w 284"/>
                <a:gd name="T11" fmla="*/ 270 h 284"/>
                <a:gd name="T12" fmla="*/ 174 w 284"/>
                <a:gd name="T13" fmla="*/ 258 h 284"/>
                <a:gd name="T14" fmla="*/ 158 w 284"/>
                <a:gd name="T15" fmla="*/ 262 h 284"/>
                <a:gd name="T16" fmla="*/ 126 w 284"/>
                <a:gd name="T17" fmla="*/ 262 h 284"/>
                <a:gd name="T18" fmla="*/ 110 w 284"/>
                <a:gd name="T19" fmla="*/ 258 h 284"/>
                <a:gd name="T20" fmla="*/ 82 w 284"/>
                <a:gd name="T21" fmla="*/ 270 h 284"/>
                <a:gd name="T22" fmla="*/ 82 w 284"/>
                <a:gd name="T23" fmla="*/ 248 h 284"/>
                <a:gd name="T24" fmla="*/ 46 w 284"/>
                <a:gd name="T25" fmla="*/ 246 h 284"/>
                <a:gd name="T26" fmla="*/ 46 w 284"/>
                <a:gd name="T27" fmla="*/ 216 h 284"/>
                <a:gd name="T28" fmla="*/ 36 w 284"/>
                <a:gd name="T29" fmla="*/ 202 h 284"/>
                <a:gd name="T30" fmla="*/ 24 w 284"/>
                <a:gd name="T31" fmla="*/ 174 h 284"/>
                <a:gd name="T32" fmla="*/ 22 w 284"/>
                <a:gd name="T33" fmla="*/ 156 h 284"/>
                <a:gd name="T34" fmla="*/ 0 w 284"/>
                <a:gd name="T35" fmla="*/ 136 h 284"/>
                <a:gd name="T36" fmla="*/ 22 w 284"/>
                <a:gd name="T37" fmla="*/ 126 h 284"/>
                <a:gd name="T38" fmla="*/ 8 w 284"/>
                <a:gd name="T39" fmla="*/ 94 h 284"/>
                <a:gd name="T40" fmla="*/ 36 w 284"/>
                <a:gd name="T41" fmla="*/ 82 h 284"/>
                <a:gd name="T42" fmla="*/ 46 w 284"/>
                <a:gd name="T43" fmla="*/ 66 h 284"/>
                <a:gd name="T44" fmla="*/ 68 w 284"/>
                <a:gd name="T45" fmla="*/ 46 h 284"/>
                <a:gd name="T46" fmla="*/ 82 w 284"/>
                <a:gd name="T47" fmla="*/ 36 h 284"/>
                <a:gd name="T48" fmla="*/ 94 w 284"/>
                <a:gd name="T49" fmla="*/ 8 h 284"/>
                <a:gd name="T50" fmla="*/ 110 w 284"/>
                <a:gd name="T51" fmla="*/ 24 h 284"/>
                <a:gd name="T52" fmla="*/ 136 w 284"/>
                <a:gd name="T53" fmla="*/ 0 h 284"/>
                <a:gd name="T54" fmla="*/ 158 w 284"/>
                <a:gd name="T55" fmla="*/ 20 h 284"/>
                <a:gd name="T56" fmla="*/ 174 w 284"/>
                <a:gd name="T57" fmla="*/ 24 h 284"/>
                <a:gd name="T58" fmla="*/ 202 w 284"/>
                <a:gd name="T59" fmla="*/ 36 h 284"/>
                <a:gd name="T60" fmla="*/ 216 w 284"/>
                <a:gd name="T61" fmla="*/ 46 h 284"/>
                <a:gd name="T62" fmla="*/ 246 w 284"/>
                <a:gd name="T63" fmla="*/ 46 h 284"/>
                <a:gd name="T64" fmla="*/ 248 w 284"/>
                <a:gd name="T65" fmla="*/ 82 h 284"/>
                <a:gd name="T66" fmla="*/ 260 w 284"/>
                <a:gd name="T67" fmla="*/ 110 h 284"/>
                <a:gd name="T68" fmla="*/ 284 w 284"/>
                <a:gd name="T69" fmla="*/ 136 h 284"/>
                <a:gd name="T70" fmla="*/ 242 w 284"/>
                <a:gd name="T71" fmla="*/ 120 h 284"/>
                <a:gd name="T72" fmla="*/ 214 w 284"/>
                <a:gd name="T73" fmla="*/ 68 h 284"/>
                <a:gd name="T74" fmla="*/ 162 w 284"/>
                <a:gd name="T75" fmla="*/ 40 h 284"/>
                <a:gd name="T76" fmla="*/ 120 w 284"/>
                <a:gd name="T77" fmla="*/ 40 h 284"/>
                <a:gd name="T78" fmla="*/ 68 w 284"/>
                <a:gd name="T79" fmla="*/ 68 h 284"/>
                <a:gd name="T80" fmla="*/ 40 w 284"/>
                <a:gd name="T81" fmla="*/ 120 h 284"/>
                <a:gd name="T82" fmla="*/ 40 w 284"/>
                <a:gd name="T83" fmla="*/ 162 h 284"/>
                <a:gd name="T84" fmla="*/ 68 w 284"/>
                <a:gd name="T85" fmla="*/ 214 h 284"/>
                <a:gd name="T86" fmla="*/ 120 w 284"/>
                <a:gd name="T87" fmla="*/ 242 h 284"/>
                <a:gd name="T88" fmla="*/ 162 w 284"/>
                <a:gd name="T89" fmla="*/ 242 h 284"/>
                <a:gd name="T90" fmla="*/ 214 w 284"/>
                <a:gd name="T91" fmla="*/ 214 h 284"/>
                <a:gd name="T92" fmla="*/ 242 w 284"/>
                <a:gd name="T93" fmla="*/ 162 h 2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84" h="284">
                  <a:moveTo>
                    <a:pt x="284" y="136"/>
                  </a:moveTo>
                  <a:lnTo>
                    <a:pt x="284" y="148"/>
                  </a:lnTo>
                  <a:lnTo>
                    <a:pt x="262" y="156"/>
                  </a:lnTo>
                  <a:lnTo>
                    <a:pt x="260" y="174"/>
                  </a:lnTo>
                  <a:lnTo>
                    <a:pt x="274" y="190"/>
                  </a:lnTo>
                  <a:lnTo>
                    <a:pt x="270" y="202"/>
                  </a:lnTo>
                  <a:lnTo>
                    <a:pt x="248" y="202"/>
                  </a:lnTo>
                  <a:lnTo>
                    <a:pt x="238" y="216"/>
                  </a:lnTo>
                  <a:lnTo>
                    <a:pt x="246" y="238"/>
                  </a:lnTo>
                  <a:lnTo>
                    <a:pt x="238" y="246"/>
                  </a:lnTo>
                  <a:lnTo>
                    <a:pt x="216" y="238"/>
                  </a:lnTo>
                  <a:lnTo>
                    <a:pt x="202" y="248"/>
                  </a:lnTo>
                  <a:lnTo>
                    <a:pt x="202" y="270"/>
                  </a:lnTo>
                  <a:lnTo>
                    <a:pt x="190" y="274"/>
                  </a:lnTo>
                  <a:lnTo>
                    <a:pt x="174" y="260"/>
                  </a:lnTo>
                  <a:lnTo>
                    <a:pt x="174" y="258"/>
                  </a:lnTo>
                  <a:lnTo>
                    <a:pt x="158" y="262"/>
                  </a:lnTo>
                  <a:lnTo>
                    <a:pt x="148" y="284"/>
                  </a:lnTo>
                  <a:lnTo>
                    <a:pt x="136" y="284"/>
                  </a:lnTo>
                  <a:lnTo>
                    <a:pt x="126" y="262"/>
                  </a:lnTo>
                  <a:lnTo>
                    <a:pt x="110" y="258"/>
                  </a:lnTo>
                  <a:lnTo>
                    <a:pt x="110" y="260"/>
                  </a:lnTo>
                  <a:lnTo>
                    <a:pt x="94" y="274"/>
                  </a:lnTo>
                  <a:lnTo>
                    <a:pt x="82" y="270"/>
                  </a:lnTo>
                  <a:lnTo>
                    <a:pt x="82" y="248"/>
                  </a:lnTo>
                  <a:lnTo>
                    <a:pt x="68" y="238"/>
                  </a:lnTo>
                  <a:lnTo>
                    <a:pt x="46" y="246"/>
                  </a:lnTo>
                  <a:lnTo>
                    <a:pt x="38" y="238"/>
                  </a:lnTo>
                  <a:lnTo>
                    <a:pt x="46" y="216"/>
                  </a:lnTo>
                  <a:lnTo>
                    <a:pt x="36" y="202"/>
                  </a:lnTo>
                  <a:lnTo>
                    <a:pt x="14" y="202"/>
                  </a:lnTo>
                  <a:lnTo>
                    <a:pt x="8" y="190"/>
                  </a:lnTo>
                  <a:lnTo>
                    <a:pt x="24" y="174"/>
                  </a:lnTo>
                  <a:lnTo>
                    <a:pt x="22" y="156"/>
                  </a:lnTo>
                  <a:lnTo>
                    <a:pt x="20" y="156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20" y="126"/>
                  </a:lnTo>
                  <a:lnTo>
                    <a:pt x="22" y="126"/>
                  </a:lnTo>
                  <a:lnTo>
                    <a:pt x="24" y="110"/>
                  </a:lnTo>
                  <a:lnTo>
                    <a:pt x="8" y="94"/>
                  </a:lnTo>
                  <a:lnTo>
                    <a:pt x="14" y="82"/>
                  </a:lnTo>
                  <a:lnTo>
                    <a:pt x="36" y="82"/>
                  </a:lnTo>
                  <a:lnTo>
                    <a:pt x="46" y="68"/>
                  </a:lnTo>
                  <a:lnTo>
                    <a:pt x="46" y="66"/>
                  </a:lnTo>
                  <a:lnTo>
                    <a:pt x="38" y="46"/>
                  </a:lnTo>
                  <a:lnTo>
                    <a:pt x="46" y="38"/>
                  </a:lnTo>
                  <a:lnTo>
                    <a:pt x="68" y="46"/>
                  </a:lnTo>
                  <a:lnTo>
                    <a:pt x="82" y="36"/>
                  </a:lnTo>
                  <a:lnTo>
                    <a:pt x="82" y="14"/>
                  </a:lnTo>
                  <a:lnTo>
                    <a:pt x="94" y="8"/>
                  </a:lnTo>
                  <a:lnTo>
                    <a:pt x="110" y="24"/>
                  </a:lnTo>
                  <a:lnTo>
                    <a:pt x="126" y="20"/>
                  </a:lnTo>
                  <a:lnTo>
                    <a:pt x="136" y="0"/>
                  </a:lnTo>
                  <a:lnTo>
                    <a:pt x="148" y="0"/>
                  </a:lnTo>
                  <a:lnTo>
                    <a:pt x="158" y="20"/>
                  </a:lnTo>
                  <a:lnTo>
                    <a:pt x="174" y="24"/>
                  </a:lnTo>
                  <a:lnTo>
                    <a:pt x="190" y="8"/>
                  </a:lnTo>
                  <a:lnTo>
                    <a:pt x="202" y="14"/>
                  </a:lnTo>
                  <a:lnTo>
                    <a:pt x="202" y="36"/>
                  </a:lnTo>
                  <a:lnTo>
                    <a:pt x="216" y="46"/>
                  </a:lnTo>
                  <a:lnTo>
                    <a:pt x="238" y="38"/>
                  </a:lnTo>
                  <a:lnTo>
                    <a:pt x="246" y="46"/>
                  </a:lnTo>
                  <a:lnTo>
                    <a:pt x="238" y="66"/>
                  </a:lnTo>
                  <a:lnTo>
                    <a:pt x="248" y="82"/>
                  </a:lnTo>
                  <a:lnTo>
                    <a:pt x="270" y="82"/>
                  </a:lnTo>
                  <a:lnTo>
                    <a:pt x="274" y="94"/>
                  </a:lnTo>
                  <a:lnTo>
                    <a:pt x="260" y="110"/>
                  </a:lnTo>
                  <a:lnTo>
                    <a:pt x="262" y="126"/>
                  </a:lnTo>
                  <a:lnTo>
                    <a:pt x="284" y="136"/>
                  </a:lnTo>
                  <a:close/>
                  <a:moveTo>
                    <a:pt x="244" y="142"/>
                  </a:moveTo>
                  <a:lnTo>
                    <a:pt x="244" y="142"/>
                  </a:lnTo>
                  <a:lnTo>
                    <a:pt x="242" y="120"/>
                  </a:lnTo>
                  <a:lnTo>
                    <a:pt x="236" y="102"/>
                  </a:lnTo>
                  <a:lnTo>
                    <a:pt x="228" y="84"/>
                  </a:lnTo>
                  <a:lnTo>
                    <a:pt x="214" y="68"/>
                  </a:lnTo>
                  <a:lnTo>
                    <a:pt x="200" y="56"/>
                  </a:lnTo>
                  <a:lnTo>
                    <a:pt x="182" y="46"/>
                  </a:lnTo>
                  <a:lnTo>
                    <a:pt x="162" y="40"/>
                  </a:lnTo>
                  <a:lnTo>
                    <a:pt x="142" y="38"/>
                  </a:lnTo>
                  <a:lnTo>
                    <a:pt x="120" y="40"/>
                  </a:lnTo>
                  <a:lnTo>
                    <a:pt x="102" y="46"/>
                  </a:lnTo>
                  <a:lnTo>
                    <a:pt x="84" y="56"/>
                  </a:lnTo>
                  <a:lnTo>
                    <a:pt x="68" y="68"/>
                  </a:lnTo>
                  <a:lnTo>
                    <a:pt x="56" y="84"/>
                  </a:lnTo>
                  <a:lnTo>
                    <a:pt x="46" y="102"/>
                  </a:lnTo>
                  <a:lnTo>
                    <a:pt x="40" y="120"/>
                  </a:lnTo>
                  <a:lnTo>
                    <a:pt x="38" y="142"/>
                  </a:lnTo>
                  <a:lnTo>
                    <a:pt x="40" y="162"/>
                  </a:lnTo>
                  <a:lnTo>
                    <a:pt x="46" y="182"/>
                  </a:lnTo>
                  <a:lnTo>
                    <a:pt x="56" y="200"/>
                  </a:lnTo>
                  <a:lnTo>
                    <a:pt x="68" y="214"/>
                  </a:lnTo>
                  <a:lnTo>
                    <a:pt x="84" y="226"/>
                  </a:lnTo>
                  <a:lnTo>
                    <a:pt x="102" y="236"/>
                  </a:lnTo>
                  <a:lnTo>
                    <a:pt x="120" y="242"/>
                  </a:lnTo>
                  <a:lnTo>
                    <a:pt x="142" y="244"/>
                  </a:lnTo>
                  <a:lnTo>
                    <a:pt x="162" y="242"/>
                  </a:lnTo>
                  <a:lnTo>
                    <a:pt x="182" y="236"/>
                  </a:lnTo>
                  <a:lnTo>
                    <a:pt x="200" y="226"/>
                  </a:lnTo>
                  <a:lnTo>
                    <a:pt x="214" y="214"/>
                  </a:lnTo>
                  <a:lnTo>
                    <a:pt x="228" y="200"/>
                  </a:lnTo>
                  <a:lnTo>
                    <a:pt x="236" y="182"/>
                  </a:lnTo>
                  <a:lnTo>
                    <a:pt x="242" y="162"/>
                  </a:lnTo>
                  <a:lnTo>
                    <a:pt x="244" y="142"/>
                  </a:lnTo>
                  <a:close/>
                </a:path>
              </a:pathLst>
            </a:custGeom>
            <a:solidFill>
              <a:srgbClr val="422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5" name="Freeform 179"/>
            <p:cNvSpPr>
              <a:spLocks noEditPoints="1"/>
            </p:cNvSpPr>
            <p:nvPr/>
          </p:nvSpPr>
          <p:spPr bwMode="auto">
            <a:xfrm>
              <a:off x="2948" y="1987"/>
              <a:ext cx="206" cy="206"/>
            </a:xfrm>
            <a:custGeom>
              <a:avLst/>
              <a:gdLst>
                <a:gd name="T0" fmla="*/ 104 w 206"/>
                <a:gd name="T1" fmla="*/ 0 h 206"/>
                <a:gd name="T2" fmla="*/ 144 w 206"/>
                <a:gd name="T3" fmla="*/ 8 h 206"/>
                <a:gd name="T4" fmla="*/ 176 w 206"/>
                <a:gd name="T5" fmla="*/ 30 h 206"/>
                <a:gd name="T6" fmla="*/ 198 w 206"/>
                <a:gd name="T7" fmla="*/ 64 h 206"/>
                <a:gd name="T8" fmla="*/ 206 w 206"/>
                <a:gd name="T9" fmla="*/ 104 h 206"/>
                <a:gd name="T10" fmla="*/ 204 w 206"/>
                <a:gd name="T11" fmla="*/ 124 h 206"/>
                <a:gd name="T12" fmla="*/ 190 w 206"/>
                <a:gd name="T13" fmla="*/ 162 h 206"/>
                <a:gd name="T14" fmla="*/ 162 w 206"/>
                <a:gd name="T15" fmla="*/ 188 h 206"/>
                <a:gd name="T16" fmla="*/ 124 w 206"/>
                <a:gd name="T17" fmla="*/ 204 h 206"/>
                <a:gd name="T18" fmla="*/ 104 w 206"/>
                <a:gd name="T19" fmla="*/ 206 h 206"/>
                <a:gd name="T20" fmla="*/ 64 w 206"/>
                <a:gd name="T21" fmla="*/ 198 h 206"/>
                <a:gd name="T22" fmla="*/ 30 w 206"/>
                <a:gd name="T23" fmla="*/ 176 h 206"/>
                <a:gd name="T24" fmla="*/ 8 w 206"/>
                <a:gd name="T25" fmla="*/ 144 h 206"/>
                <a:gd name="T26" fmla="*/ 0 w 206"/>
                <a:gd name="T27" fmla="*/ 104 h 206"/>
                <a:gd name="T28" fmla="*/ 2 w 206"/>
                <a:gd name="T29" fmla="*/ 82 h 206"/>
                <a:gd name="T30" fmla="*/ 18 w 206"/>
                <a:gd name="T31" fmla="*/ 46 h 206"/>
                <a:gd name="T32" fmla="*/ 46 w 206"/>
                <a:gd name="T33" fmla="*/ 18 h 206"/>
                <a:gd name="T34" fmla="*/ 82 w 206"/>
                <a:gd name="T35" fmla="*/ 2 h 206"/>
                <a:gd name="T36" fmla="*/ 104 w 206"/>
                <a:gd name="T37" fmla="*/ 0 h 206"/>
                <a:gd name="T38" fmla="*/ 166 w 206"/>
                <a:gd name="T39" fmla="*/ 104 h 206"/>
                <a:gd name="T40" fmla="*/ 160 w 206"/>
                <a:gd name="T41" fmla="*/ 80 h 206"/>
                <a:gd name="T42" fmla="*/ 148 w 206"/>
                <a:gd name="T43" fmla="*/ 60 h 206"/>
                <a:gd name="T44" fmla="*/ 128 w 206"/>
                <a:gd name="T45" fmla="*/ 48 h 206"/>
                <a:gd name="T46" fmla="*/ 104 w 206"/>
                <a:gd name="T47" fmla="*/ 42 h 206"/>
                <a:gd name="T48" fmla="*/ 92 w 206"/>
                <a:gd name="T49" fmla="*/ 44 h 206"/>
                <a:gd name="T50" fmla="*/ 70 w 206"/>
                <a:gd name="T51" fmla="*/ 52 h 206"/>
                <a:gd name="T52" fmla="*/ 52 w 206"/>
                <a:gd name="T53" fmla="*/ 70 h 206"/>
                <a:gd name="T54" fmla="*/ 44 w 206"/>
                <a:gd name="T55" fmla="*/ 92 h 206"/>
                <a:gd name="T56" fmla="*/ 42 w 206"/>
                <a:gd name="T57" fmla="*/ 104 h 206"/>
                <a:gd name="T58" fmla="*/ 48 w 206"/>
                <a:gd name="T59" fmla="*/ 128 h 206"/>
                <a:gd name="T60" fmla="*/ 60 w 206"/>
                <a:gd name="T61" fmla="*/ 146 h 206"/>
                <a:gd name="T62" fmla="*/ 80 w 206"/>
                <a:gd name="T63" fmla="*/ 160 h 206"/>
                <a:gd name="T64" fmla="*/ 104 w 206"/>
                <a:gd name="T65" fmla="*/ 164 h 206"/>
                <a:gd name="T66" fmla="*/ 116 w 206"/>
                <a:gd name="T67" fmla="*/ 164 h 206"/>
                <a:gd name="T68" fmla="*/ 138 w 206"/>
                <a:gd name="T69" fmla="*/ 154 h 206"/>
                <a:gd name="T70" fmla="*/ 154 w 206"/>
                <a:gd name="T71" fmla="*/ 138 h 206"/>
                <a:gd name="T72" fmla="*/ 164 w 206"/>
                <a:gd name="T73" fmla="*/ 116 h 206"/>
                <a:gd name="T74" fmla="*/ 166 w 206"/>
                <a:gd name="T75" fmla="*/ 104 h 2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06" h="206">
                  <a:moveTo>
                    <a:pt x="104" y="0"/>
                  </a:moveTo>
                  <a:lnTo>
                    <a:pt x="104" y="0"/>
                  </a:lnTo>
                  <a:lnTo>
                    <a:pt x="124" y="2"/>
                  </a:lnTo>
                  <a:lnTo>
                    <a:pt x="144" y="8"/>
                  </a:lnTo>
                  <a:lnTo>
                    <a:pt x="162" y="18"/>
                  </a:lnTo>
                  <a:lnTo>
                    <a:pt x="176" y="30"/>
                  </a:lnTo>
                  <a:lnTo>
                    <a:pt x="190" y="46"/>
                  </a:lnTo>
                  <a:lnTo>
                    <a:pt x="198" y="64"/>
                  </a:lnTo>
                  <a:lnTo>
                    <a:pt x="204" y="82"/>
                  </a:lnTo>
                  <a:lnTo>
                    <a:pt x="206" y="104"/>
                  </a:lnTo>
                  <a:lnTo>
                    <a:pt x="204" y="124"/>
                  </a:lnTo>
                  <a:lnTo>
                    <a:pt x="198" y="144"/>
                  </a:lnTo>
                  <a:lnTo>
                    <a:pt x="190" y="162"/>
                  </a:lnTo>
                  <a:lnTo>
                    <a:pt x="176" y="176"/>
                  </a:lnTo>
                  <a:lnTo>
                    <a:pt x="162" y="188"/>
                  </a:lnTo>
                  <a:lnTo>
                    <a:pt x="144" y="198"/>
                  </a:lnTo>
                  <a:lnTo>
                    <a:pt x="124" y="204"/>
                  </a:lnTo>
                  <a:lnTo>
                    <a:pt x="104" y="206"/>
                  </a:lnTo>
                  <a:lnTo>
                    <a:pt x="82" y="204"/>
                  </a:lnTo>
                  <a:lnTo>
                    <a:pt x="64" y="198"/>
                  </a:lnTo>
                  <a:lnTo>
                    <a:pt x="46" y="188"/>
                  </a:lnTo>
                  <a:lnTo>
                    <a:pt x="30" y="176"/>
                  </a:lnTo>
                  <a:lnTo>
                    <a:pt x="18" y="162"/>
                  </a:lnTo>
                  <a:lnTo>
                    <a:pt x="8" y="144"/>
                  </a:lnTo>
                  <a:lnTo>
                    <a:pt x="2" y="124"/>
                  </a:lnTo>
                  <a:lnTo>
                    <a:pt x="0" y="104"/>
                  </a:lnTo>
                  <a:lnTo>
                    <a:pt x="2" y="82"/>
                  </a:lnTo>
                  <a:lnTo>
                    <a:pt x="8" y="64"/>
                  </a:lnTo>
                  <a:lnTo>
                    <a:pt x="18" y="46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64" y="8"/>
                  </a:lnTo>
                  <a:lnTo>
                    <a:pt x="82" y="2"/>
                  </a:lnTo>
                  <a:lnTo>
                    <a:pt x="104" y="0"/>
                  </a:lnTo>
                  <a:close/>
                  <a:moveTo>
                    <a:pt x="166" y="104"/>
                  </a:moveTo>
                  <a:lnTo>
                    <a:pt x="166" y="104"/>
                  </a:lnTo>
                  <a:lnTo>
                    <a:pt x="164" y="92"/>
                  </a:lnTo>
                  <a:lnTo>
                    <a:pt x="160" y="80"/>
                  </a:lnTo>
                  <a:lnTo>
                    <a:pt x="154" y="70"/>
                  </a:lnTo>
                  <a:lnTo>
                    <a:pt x="148" y="60"/>
                  </a:lnTo>
                  <a:lnTo>
                    <a:pt x="138" y="52"/>
                  </a:lnTo>
                  <a:lnTo>
                    <a:pt x="128" y="48"/>
                  </a:lnTo>
                  <a:lnTo>
                    <a:pt x="116" y="44"/>
                  </a:lnTo>
                  <a:lnTo>
                    <a:pt x="104" y="42"/>
                  </a:lnTo>
                  <a:lnTo>
                    <a:pt x="92" y="44"/>
                  </a:lnTo>
                  <a:lnTo>
                    <a:pt x="80" y="48"/>
                  </a:lnTo>
                  <a:lnTo>
                    <a:pt x="70" y="52"/>
                  </a:lnTo>
                  <a:lnTo>
                    <a:pt x="60" y="60"/>
                  </a:lnTo>
                  <a:lnTo>
                    <a:pt x="52" y="70"/>
                  </a:lnTo>
                  <a:lnTo>
                    <a:pt x="48" y="80"/>
                  </a:lnTo>
                  <a:lnTo>
                    <a:pt x="44" y="92"/>
                  </a:lnTo>
                  <a:lnTo>
                    <a:pt x="42" y="104"/>
                  </a:lnTo>
                  <a:lnTo>
                    <a:pt x="44" y="116"/>
                  </a:lnTo>
                  <a:lnTo>
                    <a:pt x="48" y="128"/>
                  </a:lnTo>
                  <a:lnTo>
                    <a:pt x="52" y="138"/>
                  </a:lnTo>
                  <a:lnTo>
                    <a:pt x="60" y="146"/>
                  </a:lnTo>
                  <a:lnTo>
                    <a:pt x="70" y="154"/>
                  </a:lnTo>
                  <a:lnTo>
                    <a:pt x="80" y="160"/>
                  </a:lnTo>
                  <a:lnTo>
                    <a:pt x="92" y="164"/>
                  </a:lnTo>
                  <a:lnTo>
                    <a:pt x="104" y="164"/>
                  </a:lnTo>
                  <a:lnTo>
                    <a:pt x="116" y="164"/>
                  </a:lnTo>
                  <a:lnTo>
                    <a:pt x="128" y="160"/>
                  </a:lnTo>
                  <a:lnTo>
                    <a:pt x="138" y="154"/>
                  </a:lnTo>
                  <a:lnTo>
                    <a:pt x="148" y="146"/>
                  </a:lnTo>
                  <a:lnTo>
                    <a:pt x="154" y="138"/>
                  </a:lnTo>
                  <a:lnTo>
                    <a:pt x="160" y="128"/>
                  </a:lnTo>
                  <a:lnTo>
                    <a:pt x="164" y="116"/>
                  </a:lnTo>
                  <a:lnTo>
                    <a:pt x="166" y="104"/>
                  </a:lnTo>
                  <a:close/>
                </a:path>
              </a:pathLst>
            </a:custGeom>
            <a:solidFill>
              <a:srgbClr val="7F38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6" name="Freeform 180"/>
            <p:cNvSpPr>
              <a:spLocks noEditPoints="1"/>
            </p:cNvSpPr>
            <p:nvPr/>
          </p:nvSpPr>
          <p:spPr bwMode="auto">
            <a:xfrm>
              <a:off x="2990" y="2029"/>
              <a:ext cx="124" cy="122"/>
            </a:xfrm>
            <a:custGeom>
              <a:avLst/>
              <a:gdLst>
                <a:gd name="T0" fmla="*/ 62 w 124"/>
                <a:gd name="T1" fmla="*/ 0 h 122"/>
                <a:gd name="T2" fmla="*/ 62 w 124"/>
                <a:gd name="T3" fmla="*/ 0 h 122"/>
                <a:gd name="T4" fmla="*/ 74 w 124"/>
                <a:gd name="T5" fmla="*/ 2 h 122"/>
                <a:gd name="T6" fmla="*/ 86 w 124"/>
                <a:gd name="T7" fmla="*/ 6 h 122"/>
                <a:gd name="T8" fmla="*/ 96 w 124"/>
                <a:gd name="T9" fmla="*/ 10 h 122"/>
                <a:gd name="T10" fmla="*/ 106 w 124"/>
                <a:gd name="T11" fmla="*/ 18 h 122"/>
                <a:gd name="T12" fmla="*/ 112 w 124"/>
                <a:gd name="T13" fmla="*/ 28 h 122"/>
                <a:gd name="T14" fmla="*/ 118 w 124"/>
                <a:gd name="T15" fmla="*/ 38 h 122"/>
                <a:gd name="T16" fmla="*/ 122 w 124"/>
                <a:gd name="T17" fmla="*/ 50 h 122"/>
                <a:gd name="T18" fmla="*/ 124 w 124"/>
                <a:gd name="T19" fmla="*/ 62 h 122"/>
                <a:gd name="T20" fmla="*/ 124 w 124"/>
                <a:gd name="T21" fmla="*/ 62 h 122"/>
                <a:gd name="T22" fmla="*/ 122 w 124"/>
                <a:gd name="T23" fmla="*/ 74 h 122"/>
                <a:gd name="T24" fmla="*/ 118 w 124"/>
                <a:gd name="T25" fmla="*/ 86 h 122"/>
                <a:gd name="T26" fmla="*/ 112 w 124"/>
                <a:gd name="T27" fmla="*/ 96 h 122"/>
                <a:gd name="T28" fmla="*/ 106 w 124"/>
                <a:gd name="T29" fmla="*/ 104 h 122"/>
                <a:gd name="T30" fmla="*/ 96 w 124"/>
                <a:gd name="T31" fmla="*/ 112 h 122"/>
                <a:gd name="T32" fmla="*/ 86 w 124"/>
                <a:gd name="T33" fmla="*/ 118 h 122"/>
                <a:gd name="T34" fmla="*/ 74 w 124"/>
                <a:gd name="T35" fmla="*/ 122 h 122"/>
                <a:gd name="T36" fmla="*/ 62 w 124"/>
                <a:gd name="T37" fmla="*/ 122 h 122"/>
                <a:gd name="T38" fmla="*/ 62 w 124"/>
                <a:gd name="T39" fmla="*/ 122 h 122"/>
                <a:gd name="T40" fmla="*/ 50 w 124"/>
                <a:gd name="T41" fmla="*/ 122 h 122"/>
                <a:gd name="T42" fmla="*/ 38 w 124"/>
                <a:gd name="T43" fmla="*/ 118 h 122"/>
                <a:gd name="T44" fmla="*/ 28 w 124"/>
                <a:gd name="T45" fmla="*/ 112 h 122"/>
                <a:gd name="T46" fmla="*/ 18 w 124"/>
                <a:gd name="T47" fmla="*/ 104 h 122"/>
                <a:gd name="T48" fmla="*/ 10 w 124"/>
                <a:gd name="T49" fmla="*/ 96 h 122"/>
                <a:gd name="T50" fmla="*/ 6 w 124"/>
                <a:gd name="T51" fmla="*/ 86 h 122"/>
                <a:gd name="T52" fmla="*/ 2 w 124"/>
                <a:gd name="T53" fmla="*/ 74 h 122"/>
                <a:gd name="T54" fmla="*/ 0 w 124"/>
                <a:gd name="T55" fmla="*/ 62 h 122"/>
                <a:gd name="T56" fmla="*/ 0 w 124"/>
                <a:gd name="T57" fmla="*/ 62 h 122"/>
                <a:gd name="T58" fmla="*/ 2 w 124"/>
                <a:gd name="T59" fmla="*/ 50 h 122"/>
                <a:gd name="T60" fmla="*/ 6 w 124"/>
                <a:gd name="T61" fmla="*/ 38 h 122"/>
                <a:gd name="T62" fmla="*/ 10 w 124"/>
                <a:gd name="T63" fmla="*/ 28 h 122"/>
                <a:gd name="T64" fmla="*/ 18 w 124"/>
                <a:gd name="T65" fmla="*/ 18 h 122"/>
                <a:gd name="T66" fmla="*/ 28 w 124"/>
                <a:gd name="T67" fmla="*/ 10 h 122"/>
                <a:gd name="T68" fmla="*/ 38 w 124"/>
                <a:gd name="T69" fmla="*/ 6 h 122"/>
                <a:gd name="T70" fmla="*/ 50 w 124"/>
                <a:gd name="T71" fmla="*/ 2 h 122"/>
                <a:gd name="T72" fmla="*/ 62 w 124"/>
                <a:gd name="T73" fmla="*/ 0 h 122"/>
                <a:gd name="T74" fmla="*/ 62 w 124"/>
                <a:gd name="T75" fmla="*/ 0 h 122"/>
                <a:gd name="T76" fmla="*/ 86 w 124"/>
                <a:gd name="T77" fmla="*/ 62 h 122"/>
                <a:gd name="T78" fmla="*/ 86 w 124"/>
                <a:gd name="T79" fmla="*/ 62 h 122"/>
                <a:gd name="T80" fmla="*/ 84 w 124"/>
                <a:gd name="T81" fmla="*/ 52 h 122"/>
                <a:gd name="T82" fmla="*/ 78 w 124"/>
                <a:gd name="T83" fmla="*/ 44 h 122"/>
                <a:gd name="T84" fmla="*/ 70 w 124"/>
                <a:gd name="T85" fmla="*/ 40 h 122"/>
                <a:gd name="T86" fmla="*/ 62 w 124"/>
                <a:gd name="T87" fmla="*/ 38 h 122"/>
                <a:gd name="T88" fmla="*/ 62 w 124"/>
                <a:gd name="T89" fmla="*/ 38 h 122"/>
                <a:gd name="T90" fmla="*/ 52 w 124"/>
                <a:gd name="T91" fmla="*/ 40 h 122"/>
                <a:gd name="T92" fmla="*/ 44 w 124"/>
                <a:gd name="T93" fmla="*/ 44 h 122"/>
                <a:gd name="T94" fmla="*/ 40 w 124"/>
                <a:gd name="T95" fmla="*/ 52 h 122"/>
                <a:gd name="T96" fmla="*/ 38 w 124"/>
                <a:gd name="T97" fmla="*/ 62 h 122"/>
                <a:gd name="T98" fmla="*/ 38 w 124"/>
                <a:gd name="T99" fmla="*/ 62 h 122"/>
                <a:gd name="T100" fmla="*/ 40 w 124"/>
                <a:gd name="T101" fmla="*/ 70 h 122"/>
                <a:gd name="T102" fmla="*/ 44 w 124"/>
                <a:gd name="T103" fmla="*/ 78 h 122"/>
                <a:gd name="T104" fmla="*/ 52 w 124"/>
                <a:gd name="T105" fmla="*/ 84 h 122"/>
                <a:gd name="T106" fmla="*/ 62 w 124"/>
                <a:gd name="T107" fmla="*/ 86 h 122"/>
                <a:gd name="T108" fmla="*/ 62 w 124"/>
                <a:gd name="T109" fmla="*/ 86 h 122"/>
                <a:gd name="T110" fmla="*/ 70 w 124"/>
                <a:gd name="T111" fmla="*/ 84 h 122"/>
                <a:gd name="T112" fmla="*/ 78 w 124"/>
                <a:gd name="T113" fmla="*/ 78 h 122"/>
                <a:gd name="T114" fmla="*/ 84 w 124"/>
                <a:gd name="T115" fmla="*/ 70 h 122"/>
                <a:gd name="T116" fmla="*/ 86 w 124"/>
                <a:gd name="T117" fmla="*/ 62 h 122"/>
                <a:gd name="T118" fmla="*/ 86 w 124"/>
                <a:gd name="T119" fmla="*/ 62 h 12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24" h="122">
                  <a:moveTo>
                    <a:pt x="62" y="0"/>
                  </a:moveTo>
                  <a:lnTo>
                    <a:pt x="62" y="0"/>
                  </a:lnTo>
                  <a:lnTo>
                    <a:pt x="74" y="2"/>
                  </a:lnTo>
                  <a:lnTo>
                    <a:pt x="86" y="6"/>
                  </a:lnTo>
                  <a:lnTo>
                    <a:pt x="96" y="10"/>
                  </a:lnTo>
                  <a:lnTo>
                    <a:pt x="106" y="18"/>
                  </a:lnTo>
                  <a:lnTo>
                    <a:pt x="112" y="28"/>
                  </a:lnTo>
                  <a:lnTo>
                    <a:pt x="118" y="38"/>
                  </a:lnTo>
                  <a:lnTo>
                    <a:pt x="122" y="50"/>
                  </a:lnTo>
                  <a:lnTo>
                    <a:pt x="124" y="62"/>
                  </a:lnTo>
                  <a:lnTo>
                    <a:pt x="122" y="74"/>
                  </a:lnTo>
                  <a:lnTo>
                    <a:pt x="118" y="86"/>
                  </a:lnTo>
                  <a:lnTo>
                    <a:pt x="112" y="96"/>
                  </a:lnTo>
                  <a:lnTo>
                    <a:pt x="106" y="104"/>
                  </a:lnTo>
                  <a:lnTo>
                    <a:pt x="96" y="112"/>
                  </a:lnTo>
                  <a:lnTo>
                    <a:pt x="86" y="118"/>
                  </a:lnTo>
                  <a:lnTo>
                    <a:pt x="74" y="122"/>
                  </a:lnTo>
                  <a:lnTo>
                    <a:pt x="62" y="122"/>
                  </a:lnTo>
                  <a:lnTo>
                    <a:pt x="50" y="122"/>
                  </a:lnTo>
                  <a:lnTo>
                    <a:pt x="38" y="118"/>
                  </a:lnTo>
                  <a:lnTo>
                    <a:pt x="28" y="112"/>
                  </a:lnTo>
                  <a:lnTo>
                    <a:pt x="18" y="104"/>
                  </a:lnTo>
                  <a:lnTo>
                    <a:pt x="10" y="96"/>
                  </a:lnTo>
                  <a:lnTo>
                    <a:pt x="6" y="86"/>
                  </a:lnTo>
                  <a:lnTo>
                    <a:pt x="2" y="74"/>
                  </a:lnTo>
                  <a:lnTo>
                    <a:pt x="0" y="62"/>
                  </a:lnTo>
                  <a:lnTo>
                    <a:pt x="2" y="50"/>
                  </a:lnTo>
                  <a:lnTo>
                    <a:pt x="6" y="38"/>
                  </a:lnTo>
                  <a:lnTo>
                    <a:pt x="10" y="28"/>
                  </a:lnTo>
                  <a:lnTo>
                    <a:pt x="18" y="18"/>
                  </a:lnTo>
                  <a:lnTo>
                    <a:pt x="28" y="10"/>
                  </a:lnTo>
                  <a:lnTo>
                    <a:pt x="38" y="6"/>
                  </a:lnTo>
                  <a:lnTo>
                    <a:pt x="50" y="2"/>
                  </a:lnTo>
                  <a:lnTo>
                    <a:pt x="62" y="0"/>
                  </a:lnTo>
                  <a:close/>
                  <a:moveTo>
                    <a:pt x="86" y="62"/>
                  </a:moveTo>
                  <a:lnTo>
                    <a:pt x="86" y="62"/>
                  </a:lnTo>
                  <a:lnTo>
                    <a:pt x="84" y="52"/>
                  </a:lnTo>
                  <a:lnTo>
                    <a:pt x="78" y="44"/>
                  </a:lnTo>
                  <a:lnTo>
                    <a:pt x="70" y="40"/>
                  </a:lnTo>
                  <a:lnTo>
                    <a:pt x="62" y="38"/>
                  </a:lnTo>
                  <a:lnTo>
                    <a:pt x="52" y="40"/>
                  </a:lnTo>
                  <a:lnTo>
                    <a:pt x="44" y="44"/>
                  </a:lnTo>
                  <a:lnTo>
                    <a:pt x="40" y="52"/>
                  </a:lnTo>
                  <a:lnTo>
                    <a:pt x="38" y="62"/>
                  </a:lnTo>
                  <a:lnTo>
                    <a:pt x="40" y="70"/>
                  </a:lnTo>
                  <a:lnTo>
                    <a:pt x="44" y="78"/>
                  </a:lnTo>
                  <a:lnTo>
                    <a:pt x="52" y="84"/>
                  </a:lnTo>
                  <a:lnTo>
                    <a:pt x="62" y="86"/>
                  </a:lnTo>
                  <a:lnTo>
                    <a:pt x="70" y="84"/>
                  </a:lnTo>
                  <a:lnTo>
                    <a:pt x="78" y="78"/>
                  </a:lnTo>
                  <a:lnTo>
                    <a:pt x="84" y="70"/>
                  </a:lnTo>
                  <a:lnTo>
                    <a:pt x="86" y="62"/>
                  </a:lnTo>
                  <a:close/>
                </a:path>
              </a:pathLst>
            </a:custGeom>
            <a:solidFill>
              <a:srgbClr val="422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7" name="Freeform 181"/>
            <p:cNvSpPr>
              <a:spLocks noEditPoints="1"/>
            </p:cNvSpPr>
            <p:nvPr/>
          </p:nvSpPr>
          <p:spPr bwMode="auto">
            <a:xfrm>
              <a:off x="2566" y="1997"/>
              <a:ext cx="374" cy="374"/>
            </a:xfrm>
            <a:custGeom>
              <a:avLst/>
              <a:gdLst>
                <a:gd name="T0" fmla="*/ 346 w 374"/>
                <a:gd name="T1" fmla="*/ 208 h 374"/>
                <a:gd name="T2" fmla="*/ 362 w 374"/>
                <a:gd name="T3" fmla="*/ 252 h 374"/>
                <a:gd name="T4" fmla="*/ 326 w 374"/>
                <a:gd name="T5" fmla="*/ 268 h 374"/>
                <a:gd name="T6" fmla="*/ 314 w 374"/>
                <a:gd name="T7" fmla="*/ 326 h 374"/>
                <a:gd name="T8" fmla="*/ 286 w 374"/>
                <a:gd name="T9" fmla="*/ 314 h 374"/>
                <a:gd name="T10" fmla="*/ 266 w 374"/>
                <a:gd name="T11" fmla="*/ 358 h 374"/>
                <a:gd name="T12" fmla="*/ 230 w 374"/>
                <a:gd name="T13" fmla="*/ 342 h 374"/>
                <a:gd name="T14" fmla="*/ 208 w 374"/>
                <a:gd name="T15" fmla="*/ 348 h 374"/>
                <a:gd name="T16" fmla="*/ 166 w 374"/>
                <a:gd name="T17" fmla="*/ 348 h 374"/>
                <a:gd name="T18" fmla="*/ 144 w 374"/>
                <a:gd name="T19" fmla="*/ 342 h 374"/>
                <a:gd name="T20" fmla="*/ 108 w 374"/>
                <a:gd name="T21" fmla="*/ 358 h 374"/>
                <a:gd name="T22" fmla="*/ 108 w 374"/>
                <a:gd name="T23" fmla="*/ 328 h 374"/>
                <a:gd name="T24" fmla="*/ 60 w 374"/>
                <a:gd name="T25" fmla="*/ 326 h 374"/>
                <a:gd name="T26" fmla="*/ 60 w 374"/>
                <a:gd name="T27" fmla="*/ 286 h 374"/>
                <a:gd name="T28" fmla="*/ 48 w 374"/>
                <a:gd name="T29" fmla="*/ 268 h 374"/>
                <a:gd name="T30" fmla="*/ 32 w 374"/>
                <a:gd name="T31" fmla="*/ 230 h 374"/>
                <a:gd name="T32" fmla="*/ 28 w 374"/>
                <a:gd name="T33" fmla="*/ 208 h 374"/>
                <a:gd name="T34" fmla="*/ 0 w 374"/>
                <a:gd name="T35" fmla="*/ 180 h 374"/>
                <a:gd name="T36" fmla="*/ 28 w 374"/>
                <a:gd name="T37" fmla="*/ 168 h 374"/>
                <a:gd name="T38" fmla="*/ 10 w 374"/>
                <a:gd name="T39" fmla="*/ 124 h 374"/>
                <a:gd name="T40" fmla="*/ 48 w 374"/>
                <a:gd name="T41" fmla="*/ 108 h 374"/>
                <a:gd name="T42" fmla="*/ 60 w 374"/>
                <a:gd name="T43" fmla="*/ 88 h 374"/>
                <a:gd name="T44" fmla="*/ 88 w 374"/>
                <a:gd name="T45" fmla="*/ 60 h 374"/>
                <a:gd name="T46" fmla="*/ 108 w 374"/>
                <a:gd name="T47" fmla="*/ 48 h 374"/>
                <a:gd name="T48" fmla="*/ 124 w 374"/>
                <a:gd name="T49" fmla="*/ 12 h 374"/>
                <a:gd name="T50" fmla="*/ 144 w 374"/>
                <a:gd name="T51" fmla="*/ 32 h 374"/>
                <a:gd name="T52" fmla="*/ 178 w 374"/>
                <a:gd name="T53" fmla="*/ 0 h 374"/>
                <a:gd name="T54" fmla="*/ 208 w 374"/>
                <a:gd name="T55" fmla="*/ 28 h 374"/>
                <a:gd name="T56" fmla="*/ 230 w 374"/>
                <a:gd name="T57" fmla="*/ 32 h 374"/>
                <a:gd name="T58" fmla="*/ 266 w 374"/>
                <a:gd name="T59" fmla="*/ 48 h 374"/>
                <a:gd name="T60" fmla="*/ 286 w 374"/>
                <a:gd name="T61" fmla="*/ 60 h 374"/>
                <a:gd name="T62" fmla="*/ 326 w 374"/>
                <a:gd name="T63" fmla="*/ 62 h 374"/>
                <a:gd name="T64" fmla="*/ 326 w 374"/>
                <a:gd name="T65" fmla="*/ 108 h 374"/>
                <a:gd name="T66" fmla="*/ 342 w 374"/>
                <a:gd name="T67" fmla="*/ 146 h 374"/>
                <a:gd name="T68" fmla="*/ 374 w 374"/>
                <a:gd name="T69" fmla="*/ 180 h 374"/>
                <a:gd name="T70" fmla="*/ 322 w 374"/>
                <a:gd name="T71" fmla="*/ 174 h 374"/>
                <a:gd name="T72" fmla="*/ 312 w 374"/>
                <a:gd name="T73" fmla="*/ 134 h 374"/>
                <a:gd name="T74" fmla="*/ 292 w 374"/>
                <a:gd name="T75" fmla="*/ 102 h 374"/>
                <a:gd name="T76" fmla="*/ 264 w 374"/>
                <a:gd name="T77" fmla="*/ 74 h 374"/>
                <a:gd name="T78" fmla="*/ 228 w 374"/>
                <a:gd name="T79" fmla="*/ 58 h 374"/>
                <a:gd name="T80" fmla="*/ 186 w 374"/>
                <a:gd name="T81" fmla="*/ 52 h 374"/>
                <a:gd name="T82" fmla="*/ 160 w 374"/>
                <a:gd name="T83" fmla="*/ 54 h 374"/>
                <a:gd name="T84" fmla="*/ 122 w 374"/>
                <a:gd name="T85" fmla="*/ 68 h 374"/>
                <a:gd name="T86" fmla="*/ 90 w 374"/>
                <a:gd name="T87" fmla="*/ 92 h 374"/>
                <a:gd name="T88" fmla="*/ 68 w 374"/>
                <a:gd name="T89" fmla="*/ 122 h 374"/>
                <a:gd name="T90" fmla="*/ 54 w 374"/>
                <a:gd name="T91" fmla="*/ 160 h 374"/>
                <a:gd name="T92" fmla="*/ 50 w 374"/>
                <a:gd name="T93" fmla="*/ 188 h 374"/>
                <a:gd name="T94" fmla="*/ 58 w 374"/>
                <a:gd name="T95" fmla="*/ 228 h 374"/>
                <a:gd name="T96" fmla="*/ 74 w 374"/>
                <a:gd name="T97" fmla="*/ 264 h 374"/>
                <a:gd name="T98" fmla="*/ 100 w 374"/>
                <a:gd name="T99" fmla="*/ 292 h 374"/>
                <a:gd name="T100" fmla="*/ 134 w 374"/>
                <a:gd name="T101" fmla="*/ 312 h 374"/>
                <a:gd name="T102" fmla="*/ 174 w 374"/>
                <a:gd name="T103" fmla="*/ 322 h 374"/>
                <a:gd name="T104" fmla="*/ 200 w 374"/>
                <a:gd name="T105" fmla="*/ 322 h 374"/>
                <a:gd name="T106" fmla="*/ 240 w 374"/>
                <a:gd name="T107" fmla="*/ 312 h 374"/>
                <a:gd name="T108" fmla="*/ 274 w 374"/>
                <a:gd name="T109" fmla="*/ 292 h 374"/>
                <a:gd name="T110" fmla="*/ 300 w 374"/>
                <a:gd name="T111" fmla="*/ 264 h 374"/>
                <a:gd name="T112" fmla="*/ 316 w 374"/>
                <a:gd name="T113" fmla="*/ 228 h 374"/>
                <a:gd name="T114" fmla="*/ 322 w 374"/>
                <a:gd name="T115" fmla="*/ 188 h 37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74" h="374">
                  <a:moveTo>
                    <a:pt x="374" y="180"/>
                  </a:moveTo>
                  <a:lnTo>
                    <a:pt x="374" y="196"/>
                  </a:lnTo>
                  <a:lnTo>
                    <a:pt x="346" y="208"/>
                  </a:lnTo>
                  <a:lnTo>
                    <a:pt x="342" y="230"/>
                  </a:lnTo>
                  <a:lnTo>
                    <a:pt x="362" y="252"/>
                  </a:lnTo>
                  <a:lnTo>
                    <a:pt x="356" y="266"/>
                  </a:lnTo>
                  <a:lnTo>
                    <a:pt x="326" y="268"/>
                  </a:lnTo>
                  <a:lnTo>
                    <a:pt x="314" y="286"/>
                  </a:lnTo>
                  <a:lnTo>
                    <a:pt x="326" y="314"/>
                  </a:lnTo>
                  <a:lnTo>
                    <a:pt x="314" y="326"/>
                  </a:lnTo>
                  <a:lnTo>
                    <a:pt x="286" y="314"/>
                  </a:lnTo>
                  <a:lnTo>
                    <a:pt x="266" y="328"/>
                  </a:lnTo>
                  <a:lnTo>
                    <a:pt x="266" y="358"/>
                  </a:lnTo>
                  <a:lnTo>
                    <a:pt x="250" y="364"/>
                  </a:lnTo>
                  <a:lnTo>
                    <a:pt x="230" y="342"/>
                  </a:lnTo>
                  <a:lnTo>
                    <a:pt x="208" y="348"/>
                  </a:lnTo>
                  <a:lnTo>
                    <a:pt x="196" y="374"/>
                  </a:lnTo>
                  <a:lnTo>
                    <a:pt x="178" y="374"/>
                  </a:lnTo>
                  <a:lnTo>
                    <a:pt x="166" y="348"/>
                  </a:lnTo>
                  <a:lnTo>
                    <a:pt x="144" y="342"/>
                  </a:lnTo>
                  <a:lnTo>
                    <a:pt x="124" y="364"/>
                  </a:lnTo>
                  <a:lnTo>
                    <a:pt x="108" y="358"/>
                  </a:lnTo>
                  <a:lnTo>
                    <a:pt x="108" y="328"/>
                  </a:lnTo>
                  <a:lnTo>
                    <a:pt x="88" y="314"/>
                  </a:lnTo>
                  <a:lnTo>
                    <a:pt x="60" y="326"/>
                  </a:lnTo>
                  <a:lnTo>
                    <a:pt x="48" y="314"/>
                  </a:lnTo>
                  <a:lnTo>
                    <a:pt x="60" y="286"/>
                  </a:lnTo>
                  <a:lnTo>
                    <a:pt x="48" y="268"/>
                  </a:lnTo>
                  <a:lnTo>
                    <a:pt x="18" y="266"/>
                  </a:lnTo>
                  <a:lnTo>
                    <a:pt x="10" y="252"/>
                  </a:lnTo>
                  <a:lnTo>
                    <a:pt x="32" y="230"/>
                  </a:lnTo>
                  <a:lnTo>
                    <a:pt x="28" y="208"/>
                  </a:lnTo>
                  <a:lnTo>
                    <a:pt x="0" y="196"/>
                  </a:lnTo>
                  <a:lnTo>
                    <a:pt x="0" y="180"/>
                  </a:lnTo>
                  <a:lnTo>
                    <a:pt x="28" y="168"/>
                  </a:lnTo>
                  <a:lnTo>
                    <a:pt x="32" y="146"/>
                  </a:lnTo>
                  <a:lnTo>
                    <a:pt x="10" y="124"/>
                  </a:lnTo>
                  <a:lnTo>
                    <a:pt x="18" y="108"/>
                  </a:lnTo>
                  <a:lnTo>
                    <a:pt x="48" y="108"/>
                  </a:lnTo>
                  <a:lnTo>
                    <a:pt x="60" y="90"/>
                  </a:lnTo>
                  <a:lnTo>
                    <a:pt x="60" y="88"/>
                  </a:lnTo>
                  <a:lnTo>
                    <a:pt x="48" y="62"/>
                  </a:lnTo>
                  <a:lnTo>
                    <a:pt x="60" y="50"/>
                  </a:lnTo>
                  <a:lnTo>
                    <a:pt x="88" y="60"/>
                  </a:lnTo>
                  <a:lnTo>
                    <a:pt x="108" y="48"/>
                  </a:lnTo>
                  <a:lnTo>
                    <a:pt x="108" y="18"/>
                  </a:lnTo>
                  <a:lnTo>
                    <a:pt x="124" y="12"/>
                  </a:lnTo>
                  <a:lnTo>
                    <a:pt x="144" y="32"/>
                  </a:lnTo>
                  <a:lnTo>
                    <a:pt x="166" y="28"/>
                  </a:lnTo>
                  <a:lnTo>
                    <a:pt x="178" y="0"/>
                  </a:lnTo>
                  <a:lnTo>
                    <a:pt x="196" y="0"/>
                  </a:lnTo>
                  <a:lnTo>
                    <a:pt x="208" y="28"/>
                  </a:lnTo>
                  <a:lnTo>
                    <a:pt x="230" y="32"/>
                  </a:lnTo>
                  <a:lnTo>
                    <a:pt x="250" y="12"/>
                  </a:lnTo>
                  <a:lnTo>
                    <a:pt x="266" y="18"/>
                  </a:lnTo>
                  <a:lnTo>
                    <a:pt x="266" y="48"/>
                  </a:lnTo>
                  <a:lnTo>
                    <a:pt x="286" y="60"/>
                  </a:lnTo>
                  <a:lnTo>
                    <a:pt x="314" y="50"/>
                  </a:lnTo>
                  <a:lnTo>
                    <a:pt x="326" y="62"/>
                  </a:lnTo>
                  <a:lnTo>
                    <a:pt x="314" y="88"/>
                  </a:lnTo>
                  <a:lnTo>
                    <a:pt x="326" y="108"/>
                  </a:lnTo>
                  <a:lnTo>
                    <a:pt x="356" y="108"/>
                  </a:lnTo>
                  <a:lnTo>
                    <a:pt x="362" y="124"/>
                  </a:lnTo>
                  <a:lnTo>
                    <a:pt x="342" y="146"/>
                  </a:lnTo>
                  <a:lnTo>
                    <a:pt x="346" y="168"/>
                  </a:lnTo>
                  <a:lnTo>
                    <a:pt x="374" y="180"/>
                  </a:lnTo>
                  <a:close/>
                  <a:moveTo>
                    <a:pt x="322" y="188"/>
                  </a:moveTo>
                  <a:lnTo>
                    <a:pt x="322" y="188"/>
                  </a:lnTo>
                  <a:lnTo>
                    <a:pt x="322" y="174"/>
                  </a:lnTo>
                  <a:lnTo>
                    <a:pt x="320" y="160"/>
                  </a:lnTo>
                  <a:lnTo>
                    <a:pt x="316" y="148"/>
                  </a:lnTo>
                  <a:lnTo>
                    <a:pt x="312" y="134"/>
                  </a:lnTo>
                  <a:lnTo>
                    <a:pt x="306" y="122"/>
                  </a:lnTo>
                  <a:lnTo>
                    <a:pt x="300" y="112"/>
                  </a:lnTo>
                  <a:lnTo>
                    <a:pt x="292" y="102"/>
                  </a:lnTo>
                  <a:lnTo>
                    <a:pt x="284" y="92"/>
                  </a:lnTo>
                  <a:lnTo>
                    <a:pt x="274" y="82"/>
                  </a:lnTo>
                  <a:lnTo>
                    <a:pt x="264" y="74"/>
                  </a:lnTo>
                  <a:lnTo>
                    <a:pt x="252" y="68"/>
                  </a:lnTo>
                  <a:lnTo>
                    <a:pt x="240" y="62"/>
                  </a:lnTo>
                  <a:lnTo>
                    <a:pt x="228" y="58"/>
                  </a:lnTo>
                  <a:lnTo>
                    <a:pt x="214" y="54"/>
                  </a:lnTo>
                  <a:lnTo>
                    <a:pt x="200" y="52"/>
                  </a:lnTo>
                  <a:lnTo>
                    <a:pt x="186" y="52"/>
                  </a:lnTo>
                  <a:lnTo>
                    <a:pt x="174" y="52"/>
                  </a:lnTo>
                  <a:lnTo>
                    <a:pt x="160" y="54"/>
                  </a:lnTo>
                  <a:lnTo>
                    <a:pt x="146" y="58"/>
                  </a:lnTo>
                  <a:lnTo>
                    <a:pt x="134" y="62"/>
                  </a:lnTo>
                  <a:lnTo>
                    <a:pt x="122" y="68"/>
                  </a:lnTo>
                  <a:lnTo>
                    <a:pt x="110" y="74"/>
                  </a:lnTo>
                  <a:lnTo>
                    <a:pt x="100" y="82"/>
                  </a:lnTo>
                  <a:lnTo>
                    <a:pt x="90" y="92"/>
                  </a:lnTo>
                  <a:lnTo>
                    <a:pt x="82" y="102"/>
                  </a:lnTo>
                  <a:lnTo>
                    <a:pt x="74" y="112"/>
                  </a:lnTo>
                  <a:lnTo>
                    <a:pt x="68" y="122"/>
                  </a:lnTo>
                  <a:lnTo>
                    <a:pt x="62" y="134"/>
                  </a:lnTo>
                  <a:lnTo>
                    <a:pt x="58" y="148"/>
                  </a:lnTo>
                  <a:lnTo>
                    <a:pt x="54" y="160"/>
                  </a:lnTo>
                  <a:lnTo>
                    <a:pt x="52" y="174"/>
                  </a:lnTo>
                  <a:lnTo>
                    <a:pt x="50" y="188"/>
                  </a:lnTo>
                  <a:lnTo>
                    <a:pt x="52" y="202"/>
                  </a:lnTo>
                  <a:lnTo>
                    <a:pt x="54" y="214"/>
                  </a:lnTo>
                  <a:lnTo>
                    <a:pt x="58" y="228"/>
                  </a:lnTo>
                  <a:lnTo>
                    <a:pt x="62" y="240"/>
                  </a:lnTo>
                  <a:lnTo>
                    <a:pt x="68" y="252"/>
                  </a:lnTo>
                  <a:lnTo>
                    <a:pt x="74" y="264"/>
                  </a:lnTo>
                  <a:lnTo>
                    <a:pt x="82" y="274"/>
                  </a:lnTo>
                  <a:lnTo>
                    <a:pt x="90" y="284"/>
                  </a:lnTo>
                  <a:lnTo>
                    <a:pt x="100" y="292"/>
                  </a:lnTo>
                  <a:lnTo>
                    <a:pt x="110" y="300"/>
                  </a:lnTo>
                  <a:lnTo>
                    <a:pt x="122" y="308"/>
                  </a:lnTo>
                  <a:lnTo>
                    <a:pt x="134" y="312"/>
                  </a:lnTo>
                  <a:lnTo>
                    <a:pt x="146" y="318"/>
                  </a:lnTo>
                  <a:lnTo>
                    <a:pt x="160" y="320"/>
                  </a:lnTo>
                  <a:lnTo>
                    <a:pt x="174" y="322"/>
                  </a:lnTo>
                  <a:lnTo>
                    <a:pt x="186" y="324"/>
                  </a:lnTo>
                  <a:lnTo>
                    <a:pt x="200" y="322"/>
                  </a:lnTo>
                  <a:lnTo>
                    <a:pt x="214" y="320"/>
                  </a:lnTo>
                  <a:lnTo>
                    <a:pt x="228" y="318"/>
                  </a:lnTo>
                  <a:lnTo>
                    <a:pt x="240" y="312"/>
                  </a:lnTo>
                  <a:lnTo>
                    <a:pt x="252" y="308"/>
                  </a:lnTo>
                  <a:lnTo>
                    <a:pt x="264" y="300"/>
                  </a:lnTo>
                  <a:lnTo>
                    <a:pt x="274" y="292"/>
                  </a:lnTo>
                  <a:lnTo>
                    <a:pt x="284" y="284"/>
                  </a:lnTo>
                  <a:lnTo>
                    <a:pt x="292" y="274"/>
                  </a:lnTo>
                  <a:lnTo>
                    <a:pt x="300" y="264"/>
                  </a:lnTo>
                  <a:lnTo>
                    <a:pt x="306" y="252"/>
                  </a:lnTo>
                  <a:lnTo>
                    <a:pt x="312" y="240"/>
                  </a:lnTo>
                  <a:lnTo>
                    <a:pt x="316" y="228"/>
                  </a:lnTo>
                  <a:lnTo>
                    <a:pt x="320" y="214"/>
                  </a:lnTo>
                  <a:lnTo>
                    <a:pt x="322" y="202"/>
                  </a:lnTo>
                  <a:lnTo>
                    <a:pt x="322" y="188"/>
                  </a:lnTo>
                  <a:close/>
                </a:path>
              </a:pathLst>
            </a:custGeom>
            <a:solidFill>
              <a:srgbClr val="422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8" name="Freeform 182"/>
            <p:cNvSpPr>
              <a:spLocks noEditPoints="1"/>
            </p:cNvSpPr>
            <p:nvPr/>
          </p:nvSpPr>
          <p:spPr bwMode="auto">
            <a:xfrm>
              <a:off x="2616" y="2049"/>
              <a:ext cx="272" cy="272"/>
            </a:xfrm>
            <a:custGeom>
              <a:avLst/>
              <a:gdLst>
                <a:gd name="T0" fmla="*/ 136 w 272"/>
                <a:gd name="T1" fmla="*/ 0 h 272"/>
                <a:gd name="T2" fmla="*/ 164 w 272"/>
                <a:gd name="T3" fmla="*/ 2 h 272"/>
                <a:gd name="T4" fmla="*/ 190 w 272"/>
                <a:gd name="T5" fmla="*/ 10 h 272"/>
                <a:gd name="T6" fmla="*/ 214 w 272"/>
                <a:gd name="T7" fmla="*/ 22 h 272"/>
                <a:gd name="T8" fmla="*/ 234 w 272"/>
                <a:gd name="T9" fmla="*/ 40 h 272"/>
                <a:gd name="T10" fmla="*/ 250 w 272"/>
                <a:gd name="T11" fmla="*/ 60 h 272"/>
                <a:gd name="T12" fmla="*/ 262 w 272"/>
                <a:gd name="T13" fmla="*/ 82 h 272"/>
                <a:gd name="T14" fmla="*/ 270 w 272"/>
                <a:gd name="T15" fmla="*/ 108 h 272"/>
                <a:gd name="T16" fmla="*/ 272 w 272"/>
                <a:gd name="T17" fmla="*/ 136 h 272"/>
                <a:gd name="T18" fmla="*/ 272 w 272"/>
                <a:gd name="T19" fmla="*/ 150 h 272"/>
                <a:gd name="T20" fmla="*/ 266 w 272"/>
                <a:gd name="T21" fmla="*/ 176 h 272"/>
                <a:gd name="T22" fmla="*/ 256 w 272"/>
                <a:gd name="T23" fmla="*/ 200 h 272"/>
                <a:gd name="T24" fmla="*/ 242 w 272"/>
                <a:gd name="T25" fmla="*/ 222 h 272"/>
                <a:gd name="T26" fmla="*/ 224 w 272"/>
                <a:gd name="T27" fmla="*/ 240 h 272"/>
                <a:gd name="T28" fmla="*/ 202 w 272"/>
                <a:gd name="T29" fmla="*/ 256 h 272"/>
                <a:gd name="T30" fmla="*/ 178 w 272"/>
                <a:gd name="T31" fmla="*/ 266 h 272"/>
                <a:gd name="T32" fmla="*/ 150 w 272"/>
                <a:gd name="T33" fmla="*/ 270 h 272"/>
                <a:gd name="T34" fmla="*/ 136 w 272"/>
                <a:gd name="T35" fmla="*/ 272 h 272"/>
                <a:gd name="T36" fmla="*/ 110 w 272"/>
                <a:gd name="T37" fmla="*/ 268 h 272"/>
                <a:gd name="T38" fmla="*/ 84 w 272"/>
                <a:gd name="T39" fmla="*/ 260 h 272"/>
                <a:gd name="T40" fmla="*/ 60 w 272"/>
                <a:gd name="T41" fmla="*/ 248 h 272"/>
                <a:gd name="T42" fmla="*/ 40 w 272"/>
                <a:gd name="T43" fmla="*/ 232 h 272"/>
                <a:gd name="T44" fmla="*/ 24 w 272"/>
                <a:gd name="T45" fmla="*/ 212 h 272"/>
                <a:gd name="T46" fmla="*/ 12 w 272"/>
                <a:gd name="T47" fmla="*/ 188 h 272"/>
                <a:gd name="T48" fmla="*/ 4 w 272"/>
                <a:gd name="T49" fmla="*/ 162 h 272"/>
                <a:gd name="T50" fmla="*/ 0 w 272"/>
                <a:gd name="T51" fmla="*/ 136 h 272"/>
                <a:gd name="T52" fmla="*/ 2 w 272"/>
                <a:gd name="T53" fmla="*/ 122 h 272"/>
                <a:gd name="T54" fmla="*/ 8 w 272"/>
                <a:gd name="T55" fmla="*/ 96 h 272"/>
                <a:gd name="T56" fmla="*/ 18 w 272"/>
                <a:gd name="T57" fmla="*/ 70 h 272"/>
                <a:gd name="T58" fmla="*/ 32 w 272"/>
                <a:gd name="T59" fmla="*/ 50 h 272"/>
                <a:gd name="T60" fmla="*/ 50 w 272"/>
                <a:gd name="T61" fmla="*/ 30 h 272"/>
                <a:gd name="T62" fmla="*/ 72 w 272"/>
                <a:gd name="T63" fmla="*/ 16 h 272"/>
                <a:gd name="T64" fmla="*/ 96 w 272"/>
                <a:gd name="T65" fmla="*/ 6 h 272"/>
                <a:gd name="T66" fmla="*/ 124 w 272"/>
                <a:gd name="T67" fmla="*/ 0 h 272"/>
                <a:gd name="T68" fmla="*/ 136 w 272"/>
                <a:gd name="T69" fmla="*/ 0 h 272"/>
                <a:gd name="T70" fmla="*/ 218 w 272"/>
                <a:gd name="T71" fmla="*/ 136 h 272"/>
                <a:gd name="T72" fmla="*/ 212 w 272"/>
                <a:gd name="T73" fmla="*/ 104 h 272"/>
                <a:gd name="T74" fmla="*/ 194 w 272"/>
                <a:gd name="T75" fmla="*/ 78 h 272"/>
                <a:gd name="T76" fmla="*/ 168 w 272"/>
                <a:gd name="T77" fmla="*/ 60 h 272"/>
                <a:gd name="T78" fmla="*/ 136 w 272"/>
                <a:gd name="T79" fmla="*/ 54 h 272"/>
                <a:gd name="T80" fmla="*/ 120 w 272"/>
                <a:gd name="T81" fmla="*/ 56 h 272"/>
                <a:gd name="T82" fmla="*/ 92 w 272"/>
                <a:gd name="T83" fmla="*/ 68 h 272"/>
                <a:gd name="T84" fmla="*/ 70 w 272"/>
                <a:gd name="T85" fmla="*/ 90 h 272"/>
                <a:gd name="T86" fmla="*/ 58 w 272"/>
                <a:gd name="T87" fmla="*/ 120 h 272"/>
                <a:gd name="T88" fmla="*/ 56 w 272"/>
                <a:gd name="T89" fmla="*/ 136 h 272"/>
                <a:gd name="T90" fmla="*/ 62 w 272"/>
                <a:gd name="T91" fmla="*/ 168 h 272"/>
                <a:gd name="T92" fmla="*/ 80 w 272"/>
                <a:gd name="T93" fmla="*/ 192 h 272"/>
                <a:gd name="T94" fmla="*/ 106 w 272"/>
                <a:gd name="T95" fmla="*/ 210 h 272"/>
                <a:gd name="T96" fmla="*/ 136 w 272"/>
                <a:gd name="T97" fmla="*/ 216 h 272"/>
                <a:gd name="T98" fmla="*/ 154 w 272"/>
                <a:gd name="T99" fmla="*/ 214 h 272"/>
                <a:gd name="T100" fmla="*/ 182 w 272"/>
                <a:gd name="T101" fmla="*/ 202 h 272"/>
                <a:gd name="T102" fmla="*/ 204 w 272"/>
                <a:gd name="T103" fmla="*/ 180 h 272"/>
                <a:gd name="T104" fmla="*/ 216 w 272"/>
                <a:gd name="T105" fmla="*/ 152 h 272"/>
                <a:gd name="T106" fmla="*/ 218 w 272"/>
                <a:gd name="T107" fmla="*/ 136 h 27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72" h="272">
                  <a:moveTo>
                    <a:pt x="136" y="0"/>
                  </a:moveTo>
                  <a:lnTo>
                    <a:pt x="136" y="0"/>
                  </a:lnTo>
                  <a:lnTo>
                    <a:pt x="150" y="0"/>
                  </a:lnTo>
                  <a:lnTo>
                    <a:pt x="164" y="2"/>
                  </a:lnTo>
                  <a:lnTo>
                    <a:pt x="178" y="6"/>
                  </a:lnTo>
                  <a:lnTo>
                    <a:pt x="190" y="10"/>
                  </a:lnTo>
                  <a:lnTo>
                    <a:pt x="202" y="16"/>
                  </a:lnTo>
                  <a:lnTo>
                    <a:pt x="214" y="22"/>
                  </a:lnTo>
                  <a:lnTo>
                    <a:pt x="224" y="30"/>
                  </a:lnTo>
                  <a:lnTo>
                    <a:pt x="234" y="40"/>
                  </a:lnTo>
                  <a:lnTo>
                    <a:pt x="242" y="50"/>
                  </a:lnTo>
                  <a:lnTo>
                    <a:pt x="250" y="60"/>
                  </a:lnTo>
                  <a:lnTo>
                    <a:pt x="256" y="70"/>
                  </a:lnTo>
                  <a:lnTo>
                    <a:pt x="262" y="82"/>
                  </a:lnTo>
                  <a:lnTo>
                    <a:pt x="266" y="96"/>
                  </a:lnTo>
                  <a:lnTo>
                    <a:pt x="270" y="108"/>
                  </a:lnTo>
                  <a:lnTo>
                    <a:pt x="272" y="122"/>
                  </a:lnTo>
                  <a:lnTo>
                    <a:pt x="272" y="136"/>
                  </a:lnTo>
                  <a:lnTo>
                    <a:pt x="272" y="150"/>
                  </a:lnTo>
                  <a:lnTo>
                    <a:pt x="270" y="162"/>
                  </a:lnTo>
                  <a:lnTo>
                    <a:pt x="266" y="176"/>
                  </a:lnTo>
                  <a:lnTo>
                    <a:pt x="262" y="188"/>
                  </a:lnTo>
                  <a:lnTo>
                    <a:pt x="256" y="200"/>
                  </a:lnTo>
                  <a:lnTo>
                    <a:pt x="250" y="212"/>
                  </a:lnTo>
                  <a:lnTo>
                    <a:pt x="242" y="222"/>
                  </a:lnTo>
                  <a:lnTo>
                    <a:pt x="234" y="232"/>
                  </a:lnTo>
                  <a:lnTo>
                    <a:pt x="224" y="240"/>
                  </a:lnTo>
                  <a:lnTo>
                    <a:pt x="214" y="248"/>
                  </a:lnTo>
                  <a:lnTo>
                    <a:pt x="202" y="256"/>
                  </a:lnTo>
                  <a:lnTo>
                    <a:pt x="190" y="260"/>
                  </a:lnTo>
                  <a:lnTo>
                    <a:pt x="178" y="266"/>
                  </a:lnTo>
                  <a:lnTo>
                    <a:pt x="164" y="268"/>
                  </a:lnTo>
                  <a:lnTo>
                    <a:pt x="150" y="270"/>
                  </a:lnTo>
                  <a:lnTo>
                    <a:pt x="136" y="272"/>
                  </a:lnTo>
                  <a:lnTo>
                    <a:pt x="124" y="270"/>
                  </a:lnTo>
                  <a:lnTo>
                    <a:pt x="110" y="268"/>
                  </a:lnTo>
                  <a:lnTo>
                    <a:pt x="96" y="266"/>
                  </a:lnTo>
                  <a:lnTo>
                    <a:pt x="84" y="260"/>
                  </a:lnTo>
                  <a:lnTo>
                    <a:pt x="72" y="256"/>
                  </a:lnTo>
                  <a:lnTo>
                    <a:pt x="60" y="248"/>
                  </a:lnTo>
                  <a:lnTo>
                    <a:pt x="50" y="240"/>
                  </a:lnTo>
                  <a:lnTo>
                    <a:pt x="40" y="232"/>
                  </a:lnTo>
                  <a:lnTo>
                    <a:pt x="32" y="222"/>
                  </a:lnTo>
                  <a:lnTo>
                    <a:pt x="24" y="212"/>
                  </a:lnTo>
                  <a:lnTo>
                    <a:pt x="18" y="200"/>
                  </a:lnTo>
                  <a:lnTo>
                    <a:pt x="12" y="188"/>
                  </a:lnTo>
                  <a:lnTo>
                    <a:pt x="8" y="176"/>
                  </a:lnTo>
                  <a:lnTo>
                    <a:pt x="4" y="162"/>
                  </a:lnTo>
                  <a:lnTo>
                    <a:pt x="2" y="150"/>
                  </a:lnTo>
                  <a:lnTo>
                    <a:pt x="0" y="136"/>
                  </a:lnTo>
                  <a:lnTo>
                    <a:pt x="2" y="122"/>
                  </a:lnTo>
                  <a:lnTo>
                    <a:pt x="4" y="108"/>
                  </a:lnTo>
                  <a:lnTo>
                    <a:pt x="8" y="96"/>
                  </a:lnTo>
                  <a:lnTo>
                    <a:pt x="12" y="82"/>
                  </a:lnTo>
                  <a:lnTo>
                    <a:pt x="18" y="70"/>
                  </a:lnTo>
                  <a:lnTo>
                    <a:pt x="24" y="60"/>
                  </a:lnTo>
                  <a:lnTo>
                    <a:pt x="32" y="50"/>
                  </a:lnTo>
                  <a:lnTo>
                    <a:pt x="40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10" y="2"/>
                  </a:lnTo>
                  <a:lnTo>
                    <a:pt x="124" y="0"/>
                  </a:lnTo>
                  <a:lnTo>
                    <a:pt x="136" y="0"/>
                  </a:lnTo>
                  <a:close/>
                  <a:moveTo>
                    <a:pt x="218" y="136"/>
                  </a:moveTo>
                  <a:lnTo>
                    <a:pt x="218" y="136"/>
                  </a:lnTo>
                  <a:lnTo>
                    <a:pt x="216" y="120"/>
                  </a:lnTo>
                  <a:lnTo>
                    <a:pt x="212" y="104"/>
                  </a:lnTo>
                  <a:lnTo>
                    <a:pt x="204" y="90"/>
                  </a:lnTo>
                  <a:lnTo>
                    <a:pt x="194" y="78"/>
                  </a:lnTo>
                  <a:lnTo>
                    <a:pt x="182" y="68"/>
                  </a:lnTo>
                  <a:lnTo>
                    <a:pt x="168" y="60"/>
                  </a:lnTo>
                  <a:lnTo>
                    <a:pt x="154" y="56"/>
                  </a:lnTo>
                  <a:lnTo>
                    <a:pt x="136" y="54"/>
                  </a:lnTo>
                  <a:lnTo>
                    <a:pt x="120" y="56"/>
                  </a:lnTo>
                  <a:lnTo>
                    <a:pt x="106" y="60"/>
                  </a:lnTo>
                  <a:lnTo>
                    <a:pt x="92" y="68"/>
                  </a:lnTo>
                  <a:lnTo>
                    <a:pt x="80" y="78"/>
                  </a:lnTo>
                  <a:lnTo>
                    <a:pt x="70" y="90"/>
                  </a:lnTo>
                  <a:lnTo>
                    <a:pt x="62" y="104"/>
                  </a:lnTo>
                  <a:lnTo>
                    <a:pt x="58" y="120"/>
                  </a:lnTo>
                  <a:lnTo>
                    <a:pt x="56" y="136"/>
                  </a:lnTo>
                  <a:lnTo>
                    <a:pt x="58" y="152"/>
                  </a:lnTo>
                  <a:lnTo>
                    <a:pt x="62" y="168"/>
                  </a:lnTo>
                  <a:lnTo>
                    <a:pt x="70" y="180"/>
                  </a:lnTo>
                  <a:lnTo>
                    <a:pt x="80" y="192"/>
                  </a:lnTo>
                  <a:lnTo>
                    <a:pt x="92" y="202"/>
                  </a:lnTo>
                  <a:lnTo>
                    <a:pt x="106" y="210"/>
                  </a:lnTo>
                  <a:lnTo>
                    <a:pt x="120" y="214"/>
                  </a:lnTo>
                  <a:lnTo>
                    <a:pt x="136" y="216"/>
                  </a:lnTo>
                  <a:lnTo>
                    <a:pt x="154" y="214"/>
                  </a:lnTo>
                  <a:lnTo>
                    <a:pt x="168" y="210"/>
                  </a:lnTo>
                  <a:lnTo>
                    <a:pt x="182" y="202"/>
                  </a:lnTo>
                  <a:lnTo>
                    <a:pt x="194" y="192"/>
                  </a:lnTo>
                  <a:lnTo>
                    <a:pt x="204" y="180"/>
                  </a:lnTo>
                  <a:lnTo>
                    <a:pt x="212" y="168"/>
                  </a:lnTo>
                  <a:lnTo>
                    <a:pt x="216" y="152"/>
                  </a:lnTo>
                  <a:lnTo>
                    <a:pt x="218" y="136"/>
                  </a:lnTo>
                  <a:close/>
                </a:path>
              </a:pathLst>
            </a:custGeom>
            <a:solidFill>
              <a:srgbClr val="7F38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9" name="Freeform 183"/>
            <p:cNvSpPr>
              <a:spLocks noEditPoints="1"/>
            </p:cNvSpPr>
            <p:nvPr/>
          </p:nvSpPr>
          <p:spPr bwMode="auto">
            <a:xfrm>
              <a:off x="2672" y="2103"/>
              <a:ext cx="162" cy="162"/>
            </a:xfrm>
            <a:custGeom>
              <a:avLst/>
              <a:gdLst>
                <a:gd name="T0" fmla="*/ 80 w 162"/>
                <a:gd name="T1" fmla="*/ 0 h 162"/>
                <a:gd name="T2" fmla="*/ 112 w 162"/>
                <a:gd name="T3" fmla="*/ 6 h 162"/>
                <a:gd name="T4" fmla="*/ 138 w 162"/>
                <a:gd name="T5" fmla="*/ 24 h 162"/>
                <a:gd name="T6" fmla="*/ 156 w 162"/>
                <a:gd name="T7" fmla="*/ 50 h 162"/>
                <a:gd name="T8" fmla="*/ 162 w 162"/>
                <a:gd name="T9" fmla="*/ 82 h 162"/>
                <a:gd name="T10" fmla="*/ 160 w 162"/>
                <a:gd name="T11" fmla="*/ 98 h 162"/>
                <a:gd name="T12" fmla="*/ 148 w 162"/>
                <a:gd name="T13" fmla="*/ 126 h 162"/>
                <a:gd name="T14" fmla="*/ 126 w 162"/>
                <a:gd name="T15" fmla="*/ 148 h 162"/>
                <a:gd name="T16" fmla="*/ 98 w 162"/>
                <a:gd name="T17" fmla="*/ 160 h 162"/>
                <a:gd name="T18" fmla="*/ 80 w 162"/>
                <a:gd name="T19" fmla="*/ 162 h 162"/>
                <a:gd name="T20" fmla="*/ 50 w 162"/>
                <a:gd name="T21" fmla="*/ 156 h 162"/>
                <a:gd name="T22" fmla="*/ 24 w 162"/>
                <a:gd name="T23" fmla="*/ 138 h 162"/>
                <a:gd name="T24" fmla="*/ 6 w 162"/>
                <a:gd name="T25" fmla="*/ 114 h 162"/>
                <a:gd name="T26" fmla="*/ 0 w 162"/>
                <a:gd name="T27" fmla="*/ 82 h 162"/>
                <a:gd name="T28" fmla="*/ 2 w 162"/>
                <a:gd name="T29" fmla="*/ 66 h 162"/>
                <a:gd name="T30" fmla="*/ 14 w 162"/>
                <a:gd name="T31" fmla="*/ 36 h 162"/>
                <a:gd name="T32" fmla="*/ 36 w 162"/>
                <a:gd name="T33" fmla="*/ 14 h 162"/>
                <a:gd name="T34" fmla="*/ 64 w 162"/>
                <a:gd name="T35" fmla="*/ 2 h 162"/>
                <a:gd name="T36" fmla="*/ 80 w 162"/>
                <a:gd name="T37" fmla="*/ 0 h 162"/>
                <a:gd name="T38" fmla="*/ 112 w 162"/>
                <a:gd name="T39" fmla="*/ 82 h 162"/>
                <a:gd name="T40" fmla="*/ 110 w 162"/>
                <a:gd name="T41" fmla="*/ 70 h 162"/>
                <a:gd name="T42" fmla="*/ 94 w 162"/>
                <a:gd name="T43" fmla="*/ 52 h 162"/>
                <a:gd name="T44" fmla="*/ 80 w 162"/>
                <a:gd name="T45" fmla="*/ 50 h 162"/>
                <a:gd name="T46" fmla="*/ 74 w 162"/>
                <a:gd name="T47" fmla="*/ 50 h 162"/>
                <a:gd name="T48" fmla="*/ 58 w 162"/>
                <a:gd name="T49" fmla="*/ 60 h 162"/>
                <a:gd name="T50" fmla="*/ 50 w 162"/>
                <a:gd name="T51" fmla="*/ 76 h 162"/>
                <a:gd name="T52" fmla="*/ 50 w 162"/>
                <a:gd name="T53" fmla="*/ 82 h 162"/>
                <a:gd name="T54" fmla="*/ 52 w 162"/>
                <a:gd name="T55" fmla="*/ 94 h 162"/>
                <a:gd name="T56" fmla="*/ 68 w 162"/>
                <a:gd name="T57" fmla="*/ 110 h 162"/>
                <a:gd name="T58" fmla="*/ 80 w 162"/>
                <a:gd name="T59" fmla="*/ 112 h 162"/>
                <a:gd name="T60" fmla="*/ 88 w 162"/>
                <a:gd name="T61" fmla="*/ 112 h 162"/>
                <a:gd name="T62" fmla="*/ 104 w 162"/>
                <a:gd name="T63" fmla="*/ 104 h 162"/>
                <a:gd name="T64" fmla="*/ 112 w 162"/>
                <a:gd name="T65" fmla="*/ 88 h 162"/>
                <a:gd name="T66" fmla="*/ 112 w 162"/>
                <a:gd name="T67" fmla="*/ 82 h 1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62" h="162">
                  <a:moveTo>
                    <a:pt x="80" y="0"/>
                  </a:moveTo>
                  <a:lnTo>
                    <a:pt x="80" y="0"/>
                  </a:lnTo>
                  <a:lnTo>
                    <a:pt x="98" y="2"/>
                  </a:lnTo>
                  <a:lnTo>
                    <a:pt x="112" y="6"/>
                  </a:lnTo>
                  <a:lnTo>
                    <a:pt x="126" y="14"/>
                  </a:lnTo>
                  <a:lnTo>
                    <a:pt x="138" y="24"/>
                  </a:lnTo>
                  <a:lnTo>
                    <a:pt x="148" y="36"/>
                  </a:lnTo>
                  <a:lnTo>
                    <a:pt x="156" y="50"/>
                  </a:lnTo>
                  <a:lnTo>
                    <a:pt x="160" y="66"/>
                  </a:lnTo>
                  <a:lnTo>
                    <a:pt x="162" y="82"/>
                  </a:lnTo>
                  <a:lnTo>
                    <a:pt x="160" y="98"/>
                  </a:lnTo>
                  <a:lnTo>
                    <a:pt x="156" y="114"/>
                  </a:lnTo>
                  <a:lnTo>
                    <a:pt x="148" y="126"/>
                  </a:lnTo>
                  <a:lnTo>
                    <a:pt x="138" y="138"/>
                  </a:lnTo>
                  <a:lnTo>
                    <a:pt x="126" y="148"/>
                  </a:lnTo>
                  <a:lnTo>
                    <a:pt x="112" y="156"/>
                  </a:lnTo>
                  <a:lnTo>
                    <a:pt x="98" y="160"/>
                  </a:lnTo>
                  <a:lnTo>
                    <a:pt x="80" y="162"/>
                  </a:lnTo>
                  <a:lnTo>
                    <a:pt x="64" y="160"/>
                  </a:lnTo>
                  <a:lnTo>
                    <a:pt x="50" y="156"/>
                  </a:lnTo>
                  <a:lnTo>
                    <a:pt x="36" y="148"/>
                  </a:lnTo>
                  <a:lnTo>
                    <a:pt x="24" y="138"/>
                  </a:lnTo>
                  <a:lnTo>
                    <a:pt x="14" y="126"/>
                  </a:lnTo>
                  <a:lnTo>
                    <a:pt x="6" y="114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2" y="66"/>
                  </a:lnTo>
                  <a:lnTo>
                    <a:pt x="6" y="50"/>
                  </a:lnTo>
                  <a:lnTo>
                    <a:pt x="14" y="36"/>
                  </a:lnTo>
                  <a:lnTo>
                    <a:pt x="24" y="24"/>
                  </a:lnTo>
                  <a:lnTo>
                    <a:pt x="36" y="14"/>
                  </a:lnTo>
                  <a:lnTo>
                    <a:pt x="50" y="6"/>
                  </a:lnTo>
                  <a:lnTo>
                    <a:pt x="64" y="2"/>
                  </a:lnTo>
                  <a:lnTo>
                    <a:pt x="80" y="0"/>
                  </a:lnTo>
                  <a:close/>
                  <a:moveTo>
                    <a:pt x="112" y="82"/>
                  </a:moveTo>
                  <a:lnTo>
                    <a:pt x="112" y="82"/>
                  </a:lnTo>
                  <a:lnTo>
                    <a:pt x="112" y="76"/>
                  </a:lnTo>
                  <a:lnTo>
                    <a:pt x="110" y="70"/>
                  </a:lnTo>
                  <a:lnTo>
                    <a:pt x="104" y="60"/>
                  </a:lnTo>
                  <a:lnTo>
                    <a:pt x="94" y="52"/>
                  </a:lnTo>
                  <a:lnTo>
                    <a:pt x="88" y="50"/>
                  </a:lnTo>
                  <a:lnTo>
                    <a:pt x="80" y="50"/>
                  </a:lnTo>
                  <a:lnTo>
                    <a:pt x="74" y="50"/>
                  </a:lnTo>
                  <a:lnTo>
                    <a:pt x="68" y="52"/>
                  </a:lnTo>
                  <a:lnTo>
                    <a:pt x="58" y="60"/>
                  </a:lnTo>
                  <a:lnTo>
                    <a:pt x="52" y="70"/>
                  </a:lnTo>
                  <a:lnTo>
                    <a:pt x="50" y="76"/>
                  </a:lnTo>
                  <a:lnTo>
                    <a:pt x="50" y="82"/>
                  </a:lnTo>
                  <a:lnTo>
                    <a:pt x="50" y="88"/>
                  </a:lnTo>
                  <a:lnTo>
                    <a:pt x="52" y="94"/>
                  </a:lnTo>
                  <a:lnTo>
                    <a:pt x="58" y="104"/>
                  </a:lnTo>
                  <a:lnTo>
                    <a:pt x="68" y="110"/>
                  </a:lnTo>
                  <a:lnTo>
                    <a:pt x="74" y="112"/>
                  </a:lnTo>
                  <a:lnTo>
                    <a:pt x="80" y="112"/>
                  </a:lnTo>
                  <a:lnTo>
                    <a:pt x="88" y="112"/>
                  </a:lnTo>
                  <a:lnTo>
                    <a:pt x="94" y="110"/>
                  </a:lnTo>
                  <a:lnTo>
                    <a:pt x="104" y="104"/>
                  </a:lnTo>
                  <a:lnTo>
                    <a:pt x="110" y="94"/>
                  </a:lnTo>
                  <a:lnTo>
                    <a:pt x="112" y="88"/>
                  </a:lnTo>
                  <a:lnTo>
                    <a:pt x="112" y="82"/>
                  </a:lnTo>
                  <a:close/>
                </a:path>
              </a:pathLst>
            </a:custGeom>
            <a:solidFill>
              <a:srgbClr val="422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15381" name="Picture 117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620713"/>
            <a:ext cx="5842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" name="TextBox 225"/>
          <p:cNvSpPr txBox="1"/>
          <p:nvPr/>
        </p:nvSpPr>
        <p:spPr>
          <a:xfrm rot="16200000">
            <a:off x="1573213" y="882650"/>
            <a:ext cx="1028700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CLOUD PUBLISHING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6696075" y="522288"/>
            <a:ext cx="1192213" cy="9175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86" name="Rectangle 1185"/>
          <p:cNvSpPr/>
          <p:nvPr/>
        </p:nvSpPr>
        <p:spPr>
          <a:xfrm rot="16200000">
            <a:off x="6373019" y="843757"/>
            <a:ext cx="981075" cy="261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schemeClr val="bg1"/>
                </a:solidFill>
                <a:latin typeface="+mn-lt"/>
                <a:cs typeface="+mn-cs"/>
              </a:rPr>
              <a:t>Emily </a:t>
            </a:r>
            <a:r>
              <a:rPr lang="en-GB" sz="1050" dirty="0" err="1">
                <a:solidFill>
                  <a:schemeClr val="bg1"/>
                </a:solidFill>
                <a:latin typeface="+mn-lt"/>
                <a:cs typeface="+mn-cs"/>
              </a:rPr>
              <a:t>Brantee</a:t>
            </a:r>
            <a:endParaRPr lang="en-GB" sz="105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5385" name="Rectangle 1186"/>
          <p:cNvSpPr>
            <a:spLocks noChangeArrowheads="1"/>
          </p:cNvSpPr>
          <p:nvPr/>
        </p:nvSpPr>
        <p:spPr bwMode="auto">
          <a:xfrm rot="-5400000">
            <a:off x="3250406" y="1702594"/>
            <a:ext cx="11033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5400">
                <a:solidFill>
                  <a:srgbClr val="FF00FF"/>
                </a:solidFill>
                <a:latin typeface="Impact" panose="020B0806030902050204" pitchFamily="34" charset="0"/>
              </a:rPr>
              <a:t>ALL</a:t>
            </a:r>
          </a:p>
          <a:p>
            <a:pPr algn="ctr" eaLnBrk="1" hangingPunct="1"/>
            <a:r>
              <a:rPr lang="en-GB" altLang="en-US" sz="3200">
                <a:solidFill>
                  <a:srgbClr val="FF00FF"/>
                </a:solidFill>
                <a:latin typeface="Impact" panose="020B0806030902050204" pitchFamily="34" charset="0"/>
              </a:rPr>
              <a:t>QUIET</a:t>
            </a:r>
          </a:p>
          <a:p>
            <a:pPr algn="ctr" eaLnBrk="1" hangingPunct="1"/>
            <a:r>
              <a:rPr lang="en-GB" altLang="en-US" sz="2400">
                <a:solidFill>
                  <a:srgbClr val="FF00FF"/>
                </a:solidFill>
                <a:latin typeface="Impact" panose="020B0806030902050204" pitchFamily="34" charset="0"/>
              </a:rPr>
              <a:t>ON THE</a:t>
            </a:r>
          </a:p>
          <a:p>
            <a:pPr algn="ctr" eaLnBrk="1" hangingPunct="1"/>
            <a:r>
              <a:rPr lang="en-GB" altLang="en-US">
                <a:solidFill>
                  <a:srgbClr val="FF00FF"/>
                </a:solidFill>
                <a:latin typeface="Impact" panose="020B0806030902050204" pitchFamily="34" charset="0"/>
              </a:rPr>
              <a:t>WEST-END</a:t>
            </a:r>
            <a:endParaRPr lang="en-GB" altLang="en-US" sz="1600">
              <a:solidFill>
                <a:srgbClr val="FF00FF"/>
              </a:solidFill>
              <a:latin typeface="Impact" panose="020B0806030902050204" pitchFamily="34" charset="0"/>
            </a:endParaRPr>
          </a:p>
          <a:p>
            <a:pPr algn="ctr" eaLnBrk="1" hangingPunct="1"/>
            <a:r>
              <a:rPr lang="en-GB" altLang="en-US" sz="2800">
                <a:solidFill>
                  <a:srgbClr val="FF00FF"/>
                </a:solidFill>
                <a:latin typeface="Impact" panose="020B0806030902050204" pitchFamily="34" charset="0"/>
              </a:rPr>
              <a:t>FRONT</a:t>
            </a:r>
          </a:p>
        </p:txBody>
      </p:sp>
      <p:sp>
        <p:nvSpPr>
          <p:cNvPr id="15386" name="Rectangle 252"/>
          <p:cNvSpPr>
            <a:spLocks noChangeArrowheads="1"/>
          </p:cNvSpPr>
          <p:nvPr/>
        </p:nvSpPr>
        <p:spPr bwMode="auto">
          <a:xfrm rot="-5400000">
            <a:off x="4846637" y="2476501"/>
            <a:ext cx="11033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100">
                <a:solidFill>
                  <a:srgbClr val="00B0F0"/>
                </a:solidFill>
                <a:latin typeface="Impact" panose="020B0806030902050204" pitchFamily="34" charset="0"/>
              </a:rPr>
              <a:t>A SHOPKEEPERS </a:t>
            </a:r>
          </a:p>
          <a:p>
            <a:pPr algn="ctr" eaLnBrk="1" hangingPunct="1"/>
            <a:r>
              <a:rPr lang="en-GB" altLang="en-US" sz="2400">
                <a:solidFill>
                  <a:srgbClr val="00B0F0"/>
                </a:solidFill>
                <a:latin typeface="Impact" panose="020B0806030902050204" pitchFamily="34" charset="0"/>
              </a:rPr>
              <a:t>TALE IN</a:t>
            </a:r>
          </a:p>
          <a:p>
            <a:pPr algn="ctr" eaLnBrk="1" hangingPunct="1"/>
            <a:r>
              <a:rPr lang="en-GB" altLang="en-US" sz="2000">
                <a:solidFill>
                  <a:srgbClr val="00B0F0"/>
                </a:solidFill>
                <a:latin typeface="Impact" panose="020B0806030902050204" pitchFamily="34" charset="0"/>
              </a:rPr>
              <a:t>LONDON</a:t>
            </a:r>
          </a:p>
        </p:txBody>
      </p:sp>
      <p:sp>
        <p:nvSpPr>
          <p:cNvPr id="15387" name="Rectangle 276"/>
          <p:cNvSpPr>
            <a:spLocks noChangeArrowheads="1"/>
          </p:cNvSpPr>
          <p:nvPr/>
        </p:nvSpPr>
        <p:spPr bwMode="auto">
          <a:xfrm rot="-5400000">
            <a:off x="1005681" y="2794794"/>
            <a:ext cx="11033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>
                <a:solidFill>
                  <a:srgbClr val="00B0F0"/>
                </a:solidFill>
                <a:latin typeface="Impact" panose="020B0806030902050204" pitchFamily="34" charset="0"/>
              </a:rPr>
              <a:t>MARY TAILOR</a:t>
            </a:r>
            <a:endParaRPr lang="en-GB" altLang="en-US" sz="280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grpSp>
        <p:nvGrpSpPr>
          <p:cNvPr id="15388" name="Group 255"/>
          <p:cNvGrpSpPr>
            <a:grpSpLocks noChangeAspect="1"/>
          </p:cNvGrpSpPr>
          <p:nvPr/>
        </p:nvGrpSpPr>
        <p:grpSpPr bwMode="auto">
          <a:xfrm>
            <a:off x="6788150" y="2581275"/>
            <a:ext cx="879475" cy="746125"/>
            <a:chOff x="2568" y="1896"/>
            <a:chExt cx="624" cy="528"/>
          </a:xfrm>
        </p:grpSpPr>
        <p:sp>
          <p:nvSpPr>
            <p:cNvPr id="15390" name="AutoShape 254"/>
            <p:cNvSpPr>
              <a:spLocks noChangeAspect="1" noChangeArrowheads="1" noTextEdit="1"/>
            </p:cNvSpPr>
            <p:nvPr/>
          </p:nvSpPr>
          <p:spPr bwMode="auto">
            <a:xfrm>
              <a:off x="2568" y="1896"/>
              <a:ext cx="624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1" name="Freeform 256"/>
            <p:cNvSpPr>
              <a:spLocks/>
            </p:cNvSpPr>
            <p:nvPr/>
          </p:nvSpPr>
          <p:spPr bwMode="auto">
            <a:xfrm>
              <a:off x="2572" y="2084"/>
              <a:ext cx="166" cy="114"/>
            </a:xfrm>
            <a:custGeom>
              <a:avLst/>
              <a:gdLst>
                <a:gd name="T0" fmla="*/ 164 w 166"/>
                <a:gd name="T1" fmla="*/ 114 h 114"/>
                <a:gd name="T2" fmla="*/ 164 w 166"/>
                <a:gd name="T3" fmla="*/ 114 h 114"/>
                <a:gd name="T4" fmla="*/ 130 w 166"/>
                <a:gd name="T5" fmla="*/ 112 h 114"/>
                <a:gd name="T6" fmla="*/ 100 w 166"/>
                <a:gd name="T7" fmla="*/ 110 h 114"/>
                <a:gd name="T8" fmla="*/ 72 w 166"/>
                <a:gd name="T9" fmla="*/ 104 h 114"/>
                <a:gd name="T10" fmla="*/ 48 w 166"/>
                <a:gd name="T11" fmla="*/ 98 h 114"/>
                <a:gd name="T12" fmla="*/ 28 w 166"/>
                <a:gd name="T13" fmla="*/ 88 h 114"/>
                <a:gd name="T14" fmla="*/ 12 w 166"/>
                <a:gd name="T15" fmla="*/ 80 h 114"/>
                <a:gd name="T16" fmla="*/ 6 w 166"/>
                <a:gd name="T17" fmla="*/ 74 h 114"/>
                <a:gd name="T18" fmla="*/ 2 w 166"/>
                <a:gd name="T19" fmla="*/ 68 h 114"/>
                <a:gd name="T20" fmla="*/ 0 w 166"/>
                <a:gd name="T21" fmla="*/ 62 h 114"/>
                <a:gd name="T22" fmla="*/ 0 w 166"/>
                <a:gd name="T23" fmla="*/ 58 h 114"/>
                <a:gd name="T24" fmla="*/ 0 w 166"/>
                <a:gd name="T25" fmla="*/ 58 h 114"/>
                <a:gd name="T26" fmla="*/ 0 w 166"/>
                <a:gd name="T27" fmla="*/ 52 h 114"/>
                <a:gd name="T28" fmla="*/ 2 w 166"/>
                <a:gd name="T29" fmla="*/ 46 h 114"/>
                <a:gd name="T30" fmla="*/ 6 w 166"/>
                <a:gd name="T31" fmla="*/ 40 h 114"/>
                <a:gd name="T32" fmla="*/ 12 w 166"/>
                <a:gd name="T33" fmla="*/ 34 h 114"/>
                <a:gd name="T34" fmla="*/ 28 w 166"/>
                <a:gd name="T35" fmla="*/ 26 h 114"/>
                <a:gd name="T36" fmla="*/ 48 w 166"/>
                <a:gd name="T37" fmla="*/ 16 h 114"/>
                <a:gd name="T38" fmla="*/ 72 w 166"/>
                <a:gd name="T39" fmla="*/ 10 h 114"/>
                <a:gd name="T40" fmla="*/ 100 w 166"/>
                <a:gd name="T41" fmla="*/ 4 h 114"/>
                <a:gd name="T42" fmla="*/ 130 w 166"/>
                <a:gd name="T43" fmla="*/ 2 h 114"/>
                <a:gd name="T44" fmla="*/ 164 w 166"/>
                <a:gd name="T45" fmla="*/ 0 h 114"/>
                <a:gd name="T46" fmla="*/ 164 w 166"/>
                <a:gd name="T47" fmla="*/ 0 h 114"/>
                <a:gd name="T48" fmla="*/ 166 w 166"/>
                <a:gd name="T49" fmla="*/ 2 h 114"/>
                <a:gd name="T50" fmla="*/ 166 w 166"/>
                <a:gd name="T51" fmla="*/ 2 h 114"/>
                <a:gd name="T52" fmla="*/ 164 w 166"/>
                <a:gd name="T53" fmla="*/ 4 h 114"/>
                <a:gd name="T54" fmla="*/ 164 w 166"/>
                <a:gd name="T55" fmla="*/ 4 h 114"/>
                <a:gd name="T56" fmla="*/ 132 w 166"/>
                <a:gd name="T57" fmla="*/ 6 h 114"/>
                <a:gd name="T58" fmla="*/ 102 w 166"/>
                <a:gd name="T59" fmla="*/ 8 h 114"/>
                <a:gd name="T60" fmla="*/ 76 w 166"/>
                <a:gd name="T61" fmla="*/ 14 h 114"/>
                <a:gd name="T62" fmla="*/ 52 w 166"/>
                <a:gd name="T63" fmla="*/ 20 h 114"/>
                <a:gd name="T64" fmla="*/ 32 w 166"/>
                <a:gd name="T65" fmla="*/ 28 h 114"/>
                <a:gd name="T66" fmla="*/ 16 w 166"/>
                <a:gd name="T67" fmla="*/ 36 h 114"/>
                <a:gd name="T68" fmla="*/ 6 w 166"/>
                <a:gd name="T69" fmla="*/ 46 h 114"/>
                <a:gd name="T70" fmla="*/ 4 w 166"/>
                <a:gd name="T71" fmla="*/ 52 h 114"/>
                <a:gd name="T72" fmla="*/ 4 w 166"/>
                <a:gd name="T73" fmla="*/ 58 h 114"/>
                <a:gd name="T74" fmla="*/ 4 w 166"/>
                <a:gd name="T75" fmla="*/ 58 h 114"/>
                <a:gd name="T76" fmla="*/ 4 w 166"/>
                <a:gd name="T77" fmla="*/ 62 h 114"/>
                <a:gd name="T78" fmla="*/ 6 w 166"/>
                <a:gd name="T79" fmla="*/ 68 h 114"/>
                <a:gd name="T80" fmla="*/ 16 w 166"/>
                <a:gd name="T81" fmla="*/ 78 h 114"/>
                <a:gd name="T82" fmla="*/ 32 w 166"/>
                <a:gd name="T83" fmla="*/ 86 h 114"/>
                <a:gd name="T84" fmla="*/ 52 w 166"/>
                <a:gd name="T85" fmla="*/ 94 h 114"/>
                <a:gd name="T86" fmla="*/ 76 w 166"/>
                <a:gd name="T87" fmla="*/ 100 h 114"/>
                <a:gd name="T88" fmla="*/ 102 w 166"/>
                <a:gd name="T89" fmla="*/ 106 h 114"/>
                <a:gd name="T90" fmla="*/ 132 w 166"/>
                <a:gd name="T91" fmla="*/ 108 h 114"/>
                <a:gd name="T92" fmla="*/ 164 w 166"/>
                <a:gd name="T93" fmla="*/ 110 h 114"/>
                <a:gd name="T94" fmla="*/ 164 w 166"/>
                <a:gd name="T95" fmla="*/ 110 h 114"/>
                <a:gd name="T96" fmla="*/ 166 w 166"/>
                <a:gd name="T97" fmla="*/ 112 h 114"/>
                <a:gd name="T98" fmla="*/ 166 w 166"/>
                <a:gd name="T99" fmla="*/ 112 h 114"/>
                <a:gd name="T100" fmla="*/ 164 w 166"/>
                <a:gd name="T101" fmla="*/ 114 h 114"/>
                <a:gd name="T102" fmla="*/ 164 w 166"/>
                <a:gd name="T103" fmla="*/ 114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66" h="114">
                  <a:moveTo>
                    <a:pt x="164" y="114"/>
                  </a:moveTo>
                  <a:lnTo>
                    <a:pt x="164" y="114"/>
                  </a:lnTo>
                  <a:lnTo>
                    <a:pt x="130" y="112"/>
                  </a:lnTo>
                  <a:lnTo>
                    <a:pt x="100" y="110"/>
                  </a:lnTo>
                  <a:lnTo>
                    <a:pt x="72" y="104"/>
                  </a:lnTo>
                  <a:lnTo>
                    <a:pt x="48" y="98"/>
                  </a:lnTo>
                  <a:lnTo>
                    <a:pt x="28" y="88"/>
                  </a:lnTo>
                  <a:lnTo>
                    <a:pt x="12" y="80"/>
                  </a:lnTo>
                  <a:lnTo>
                    <a:pt x="6" y="74"/>
                  </a:lnTo>
                  <a:lnTo>
                    <a:pt x="2" y="68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6" y="40"/>
                  </a:lnTo>
                  <a:lnTo>
                    <a:pt x="12" y="34"/>
                  </a:lnTo>
                  <a:lnTo>
                    <a:pt x="28" y="26"/>
                  </a:lnTo>
                  <a:lnTo>
                    <a:pt x="48" y="16"/>
                  </a:lnTo>
                  <a:lnTo>
                    <a:pt x="72" y="10"/>
                  </a:lnTo>
                  <a:lnTo>
                    <a:pt x="100" y="4"/>
                  </a:lnTo>
                  <a:lnTo>
                    <a:pt x="130" y="2"/>
                  </a:lnTo>
                  <a:lnTo>
                    <a:pt x="164" y="0"/>
                  </a:lnTo>
                  <a:lnTo>
                    <a:pt x="166" y="2"/>
                  </a:lnTo>
                  <a:lnTo>
                    <a:pt x="164" y="4"/>
                  </a:lnTo>
                  <a:lnTo>
                    <a:pt x="132" y="6"/>
                  </a:lnTo>
                  <a:lnTo>
                    <a:pt x="102" y="8"/>
                  </a:lnTo>
                  <a:lnTo>
                    <a:pt x="76" y="14"/>
                  </a:lnTo>
                  <a:lnTo>
                    <a:pt x="52" y="20"/>
                  </a:lnTo>
                  <a:lnTo>
                    <a:pt x="32" y="28"/>
                  </a:lnTo>
                  <a:lnTo>
                    <a:pt x="16" y="36"/>
                  </a:lnTo>
                  <a:lnTo>
                    <a:pt x="6" y="46"/>
                  </a:lnTo>
                  <a:lnTo>
                    <a:pt x="4" y="52"/>
                  </a:lnTo>
                  <a:lnTo>
                    <a:pt x="4" y="58"/>
                  </a:lnTo>
                  <a:lnTo>
                    <a:pt x="4" y="62"/>
                  </a:lnTo>
                  <a:lnTo>
                    <a:pt x="6" y="68"/>
                  </a:lnTo>
                  <a:lnTo>
                    <a:pt x="16" y="78"/>
                  </a:lnTo>
                  <a:lnTo>
                    <a:pt x="32" y="86"/>
                  </a:lnTo>
                  <a:lnTo>
                    <a:pt x="52" y="94"/>
                  </a:lnTo>
                  <a:lnTo>
                    <a:pt x="76" y="100"/>
                  </a:lnTo>
                  <a:lnTo>
                    <a:pt x="102" y="106"/>
                  </a:lnTo>
                  <a:lnTo>
                    <a:pt x="132" y="108"/>
                  </a:lnTo>
                  <a:lnTo>
                    <a:pt x="164" y="110"/>
                  </a:lnTo>
                  <a:lnTo>
                    <a:pt x="166" y="112"/>
                  </a:lnTo>
                  <a:lnTo>
                    <a:pt x="164" y="11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2" name="Freeform 257"/>
            <p:cNvSpPr>
              <a:spLocks/>
            </p:cNvSpPr>
            <p:nvPr/>
          </p:nvSpPr>
          <p:spPr bwMode="auto">
            <a:xfrm>
              <a:off x="2568" y="2080"/>
              <a:ext cx="174" cy="122"/>
            </a:xfrm>
            <a:custGeom>
              <a:avLst/>
              <a:gdLst>
                <a:gd name="T0" fmla="*/ 168 w 174"/>
                <a:gd name="T1" fmla="*/ 110 h 122"/>
                <a:gd name="T2" fmla="*/ 106 w 174"/>
                <a:gd name="T3" fmla="*/ 106 h 122"/>
                <a:gd name="T4" fmla="*/ 56 w 174"/>
                <a:gd name="T5" fmla="*/ 94 h 122"/>
                <a:gd name="T6" fmla="*/ 38 w 174"/>
                <a:gd name="T7" fmla="*/ 86 h 122"/>
                <a:gd name="T8" fmla="*/ 22 w 174"/>
                <a:gd name="T9" fmla="*/ 78 h 122"/>
                <a:gd name="T10" fmla="*/ 14 w 174"/>
                <a:gd name="T11" fmla="*/ 70 h 122"/>
                <a:gd name="T12" fmla="*/ 12 w 174"/>
                <a:gd name="T13" fmla="*/ 62 h 122"/>
                <a:gd name="T14" fmla="*/ 12 w 174"/>
                <a:gd name="T15" fmla="*/ 58 h 122"/>
                <a:gd name="T16" fmla="*/ 14 w 174"/>
                <a:gd name="T17" fmla="*/ 52 h 122"/>
                <a:gd name="T18" fmla="*/ 34 w 174"/>
                <a:gd name="T19" fmla="*/ 38 h 122"/>
                <a:gd name="T20" fmla="*/ 58 w 174"/>
                <a:gd name="T21" fmla="*/ 28 h 122"/>
                <a:gd name="T22" fmla="*/ 128 w 174"/>
                <a:gd name="T23" fmla="*/ 14 h 122"/>
                <a:gd name="T24" fmla="*/ 168 w 174"/>
                <a:gd name="T25" fmla="*/ 12 h 122"/>
                <a:gd name="T26" fmla="*/ 174 w 174"/>
                <a:gd name="T27" fmla="*/ 6 h 122"/>
                <a:gd name="T28" fmla="*/ 172 w 174"/>
                <a:gd name="T29" fmla="*/ 2 h 122"/>
                <a:gd name="T30" fmla="*/ 168 w 174"/>
                <a:gd name="T31" fmla="*/ 0 h 122"/>
                <a:gd name="T32" fmla="*/ 102 w 174"/>
                <a:gd name="T33" fmla="*/ 6 h 122"/>
                <a:gd name="T34" fmla="*/ 50 w 174"/>
                <a:gd name="T35" fmla="*/ 18 h 122"/>
                <a:gd name="T36" fmla="*/ 30 w 174"/>
                <a:gd name="T37" fmla="*/ 26 h 122"/>
                <a:gd name="T38" fmla="*/ 14 w 174"/>
                <a:gd name="T39" fmla="*/ 36 h 122"/>
                <a:gd name="T40" fmla="*/ 4 w 174"/>
                <a:gd name="T41" fmla="*/ 48 h 122"/>
                <a:gd name="T42" fmla="*/ 0 w 174"/>
                <a:gd name="T43" fmla="*/ 62 h 122"/>
                <a:gd name="T44" fmla="*/ 0 w 174"/>
                <a:gd name="T45" fmla="*/ 68 h 122"/>
                <a:gd name="T46" fmla="*/ 8 w 174"/>
                <a:gd name="T47" fmla="*/ 80 h 122"/>
                <a:gd name="T48" fmla="*/ 14 w 174"/>
                <a:gd name="T49" fmla="*/ 86 h 122"/>
                <a:gd name="T50" fmla="*/ 40 w 174"/>
                <a:gd name="T51" fmla="*/ 100 h 122"/>
                <a:gd name="T52" fmla="*/ 74 w 174"/>
                <a:gd name="T53" fmla="*/ 112 h 122"/>
                <a:gd name="T54" fmla="*/ 96 w 174"/>
                <a:gd name="T55" fmla="*/ 116 h 122"/>
                <a:gd name="T56" fmla="*/ 142 w 174"/>
                <a:gd name="T57" fmla="*/ 122 h 122"/>
                <a:gd name="T58" fmla="*/ 168 w 174"/>
                <a:gd name="T59" fmla="*/ 122 h 122"/>
                <a:gd name="T60" fmla="*/ 174 w 174"/>
                <a:gd name="T61" fmla="*/ 116 h 122"/>
                <a:gd name="T62" fmla="*/ 172 w 174"/>
                <a:gd name="T63" fmla="*/ 112 h 122"/>
                <a:gd name="T64" fmla="*/ 168 w 174"/>
                <a:gd name="T65" fmla="*/ 110 h 12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74" h="122">
                  <a:moveTo>
                    <a:pt x="168" y="110"/>
                  </a:moveTo>
                  <a:lnTo>
                    <a:pt x="168" y="110"/>
                  </a:lnTo>
                  <a:lnTo>
                    <a:pt x="136" y="108"/>
                  </a:lnTo>
                  <a:lnTo>
                    <a:pt x="106" y="106"/>
                  </a:lnTo>
                  <a:lnTo>
                    <a:pt x="80" y="100"/>
                  </a:lnTo>
                  <a:lnTo>
                    <a:pt x="56" y="94"/>
                  </a:lnTo>
                  <a:lnTo>
                    <a:pt x="38" y="86"/>
                  </a:lnTo>
                  <a:lnTo>
                    <a:pt x="22" y="78"/>
                  </a:lnTo>
                  <a:lnTo>
                    <a:pt x="14" y="70"/>
                  </a:lnTo>
                  <a:lnTo>
                    <a:pt x="12" y="66"/>
                  </a:lnTo>
                  <a:lnTo>
                    <a:pt x="12" y="62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22" y="46"/>
                  </a:lnTo>
                  <a:lnTo>
                    <a:pt x="34" y="38"/>
                  </a:lnTo>
                  <a:lnTo>
                    <a:pt x="58" y="28"/>
                  </a:lnTo>
                  <a:lnTo>
                    <a:pt x="90" y="20"/>
                  </a:lnTo>
                  <a:lnTo>
                    <a:pt x="128" y="14"/>
                  </a:lnTo>
                  <a:lnTo>
                    <a:pt x="168" y="12"/>
                  </a:lnTo>
                  <a:lnTo>
                    <a:pt x="172" y="10"/>
                  </a:lnTo>
                  <a:lnTo>
                    <a:pt x="174" y="6"/>
                  </a:lnTo>
                  <a:lnTo>
                    <a:pt x="172" y="2"/>
                  </a:lnTo>
                  <a:lnTo>
                    <a:pt x="168" y="0"/>
                  </a:lnTo>
                  <a:lnTo>
                    <a:pt x="134" y="2"/>
                  </a:lnTo>
                  <a:lnTo>
                    <a:pt x="102" y="6"/>
                  </a:lnTo>
                  <a:lnTo>
                    <a:pt x="74" y="10"/>
                  </a:lnTo>
                  <a:lnTo>
                    <a:pt x="50" y="18"/>
                  </a:lnTo>
                  <a:lnTo>
                    <a:pt x="30" y="26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0" y="62"/>
                  </a:lnTo>
                  <a:lnTo>
                    <a:pt x="0" y="68"/>
                  </a:lnTo>
                  <a:lnTo>
                    <a:pt x="4" y="74"/>
                  </a:lnTo>
                  <a:lnTo>
                    <a:pt x="8" y="80"/>
                  </a:lnTo>
                  <a:lnTo>
                    <a:pt x="14" y="86"/>
                  </a:lnTo>
                  <a:lnTo>
                    <a:pt x="26" y="94"/>
                  </a:lnTo>
                  <a:lnTo>
                    <a:pt x="40" y="100"/>
                  </a:lnTo>
                  <a:lnTo>
                    <a:pt x="56" y="106"/>
                  </a:lnTo>
                  <a:lnTo>
                    <a:pt x="74" y="112"/>
                  </a:lnTo>
                  <a:lnTo>
                    <a:pt x="96" y="116"/>
                  </a:lnTo>
                  <a:lnTo>
                    <a:pt x="118" y="120"/>
                  </a:lnTo>
                  <a:lnTo>
                    <a:pt x="142" y="122"/>
                  </a:lnTo>
                  <a:lnTo>
                    <a:pt x="168" y="122"/>
                  </a:lnTo>
                  <a:lnTo>
                    <a:pt x="172" y="120"/>
                  </a:lnTo>
                  <a:lnTo>
                    <a:pt x="174" y="116"/>
                  </a:lnTo>
                  <a:lnTo>
                    <a:pt x="172" y="112"/>
                  </a:lnTo>
                  <a:lnTo>
                    <a:pt x="168" y="11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3" name="Freeform 258"/>
            <p:cNvSpPr>
              <a:spLocks/>
            </p:cNvSpPr>
            <p:nvPr/>
          </p:nvSpPr>
          <p:spPr bwMode="auto">
            <a:xfrm>
              <a:off x="2676" y="2360"/>
              <a:ext cx="22" cy="14"/>
            </a:xfrm>
            <a:custGeom>
              <a:avLst/>
              <a:gdLst>
                <a:gd name="T0" fmla="*/ 18 w 22"/>
                <a:gd name="T1" fmla="*/ 0 h 14"/>
                <a:gd name="T2" fmla="*/ 22 w 22"/>
                <a:gd name="T3" fmla="*/ 14 h 14"/>
                <a:gd name="T4" fmla="*/ 0 w 22"/>
                <a:gd name="T5" fmla="*/ 14 h 14"/>
                <a:gd name="T6" fmla="*/ 18 w 22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14">
                  <a:moveTo>
                    <a:pt x="18" y="0"/>
                  </a:moveTo>
                  <a:lnTo>
                    <a:pt x="22" y="14"/>
                  </a:lnTo>
                  <a:lnTo>
                    <a:pt x="0" y="1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C84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4" name="Freeform 259"/>
            <p:cNvSpPr>
              <a:spLocks/>
            </p:cNvSpPr>
            <p:nvPr/>
          </p:nvSpPr>
          <p:spPr bwMode="auto">
            <a:xfrm>
              <a:off x="2914" y="2068"/>
              <a:ext cx="100" cy="100"/>
            </a:xfrm>
            <a:custGeom>
              <a:avLst/>
              <a:gdLst>
                <a:gd name="T0" fmla="*/ 98 w 100"/>
                <a:gd name="T1" fmla="*/ 2 h 100"/>
                <a:gd name="T2" fmla="*/ 98 w 100"/>
                <a:gd name="T3" fmla="*/ 2 h 100"/>
                <a:gd name="T4" fmla="*/ 100 w 100"/>
                <a:gd name="T5" fmla="*/ 6 h 100"/>
                <a:gd name="T6" fmla="*/ 100 w 100"/>
                <a:gd name="T7" fmla="*/ 6 h 100"/>
                <a:gd name="T8" fmla="*/ 98 w 100"/>
                <a:gd name="T9" fmla="*/ 12 h 100"/>
                <a:gd name="T10" fmla="*/ 60 w 100"/>
                <a:gd name="T11" fmla="*/ 50 h 100"/>
                <a:gd name="T12" fmla="*/ 98 w 100"/>
                <a:gd name="T13" fmla="*/ 88 h 100"/>
                <a:gd name="T14" fmla="*/ 98 w 100"/>
                <a:gd name="T15" fmla="*/ 88 h 100"/>
                <a:gd name="T16" fmla="*/ 100 w 100"/>
                <a:gd name="T17" fmla="*/ 94 h 100"/>
                <a:gd name="T18" fmla="*/ 98 w 100"/>
                <a:gd name="T19" fmla="*/ 98 h 100"/>
                <a:gd name="T20" fmla="*/ 98 w 100"/>
                <a:gd name="T21" fmla="*/ 98 h 100"/>
                <a:gd name="T22" fmla="*/ 94 w 100"/>
                <a:gd name="T23" fmla="*/ 100 h 100"/>
                <a:gd name="T24" fmla="*/ 90 w 100"/>
                <a:gd name="T25" fmla="*/ 98 h 100"/>
                <a:gd name="T26" fmla="*/ 50 w 100"/>
                <a:gd name="T27" fmla="*/ 60 h 100"/>
                <a:gd name="T28" fmla="*/ 12 w 100"/>
                <a:gd name="T29" fmla="*/ 98 h 100"/>
                <a:gd name="T30" fmla="*/ 12 w 100"/>
                <a:gd name="T31" fmla="*/ 98 h 100"/>
                <a:gd name="T32" fmla="*/ 8 w 100"/>
                <a:gd name="T33" fmla="*/ 100 h 100"/>
                <a:gd name="T34" fmla="*/ 2 w 100"/>
                <a:gd name="T35" fmla="*/ 98 h 100"/>
                <a:gd name="T36" fmla="*/ 2 w 100"/>
                <a:gd name="T37" fmla="*/ 98 h 100"/>
                <a:gd name="T38" fmla="*/ 0 w 100"/>
                <a:gd name="T39" fmla="*/ 94 h 100"/>
                <a:gd name="T40" fmla="*/ 2 w 100"/>
                <a:gd name="T41" fmla="*/ 88 h 100"/>
                <a:gd name="T42" fmla="*/ 42 w 100"/>
                <a:gd name="T43" fmla="*/ 50 h 100"/>
                <a:gd name="T44" fmla="*/ 2 w 100"/>
                <a:gd name="T45" fmla="*/ 12 h 100"/>
                <a:gd name="T46" fmla="*/ 2 w 100"/>
                <a:gd name="T47" fmla="*/ 12 h 100"/>
                <a:gd name="T48" fmla="*/ 0 w 100"/>
                <a:gd name="T49" fmla="*/ 6 h 100"/>
                <a:gd name="T50" fmla="*/ 2 w 100"/>
                <a:gd name="T51" fmla="*/ 2 h 100"/>
                <a:gd name="T52" fmla="*/ 2 w 100"/>
                <a:gd name="T53" fmla="*/ 2 h 100"/>
                <a:gd name="T54" fmla="*/ 8 w 100"/>
                <a:gd name="T55" fmla="*/ 0 h 100"/>
                <a:gd name="T56" fmla="*/ 12 w 100"/>
                <a:gd name="T57" fmla="*/ 2 h 100"/>
                <a:gd name="T58" fmla="*/ 50 w 100"/>
                <a:gd name="T59" fmla="*/ 40 h 100"/>
                <a:gd name="T60" fmla="*/ 90 w 100"/>
                <a:gd name="T61" fmla="*/ 2 h 100"/>
                <a:gd name="T62" fmla="*/ 90 w 100"/>
                <a:gd name="T63" fmla="*/ 2 h 100"/>
                <a:gd name="T64" fmla="*/ 94 w 100"/>
                <a:gd name="T65" fmla="*/ 0 h 100"/>
                <a:gd name="T66" fmla="*/ 94 w 100"/>
                <a:gd name="T67" fmla="*/ 0 h 100"/>
                <a:gd name="T68" fmla="*/ 98 w 100"/>
                <a:gd name="T69" fmla="*/ 2 h 100"/>
                <a:gd name="T70" fmla="*/ 98 w 100"/>
                <a:gd name="T71" fmla="*/ 2 h 10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" h="100">
                  <a:moveTo>
                    <a:pt x="98" y="2"/>
                  </a:moveTo>
                  <a:lnTo>
                    <a:pt x="98" y="2"/>
                  </a:lnTo>
                  <a:lnTo>
                    <a:pt x="100" y="6"/>
                  </a:lnTo>
                  <a:lnTo>
                    <a:pt x="98" y="12"/>
                  </a:lnTo>
                  <a:lnTo>
                    <a:pt x="60" y="50"/>
                  </a:lnTo>
                  <a:lnTo>
                    <a:pt x="98" y="88"/>
                  </a:lnTo>
                  <a:lnTo>
                    <a:pt x="100" y="94"/>
                  </a:lnTo>
                  <a:lnTo>
                    <a:pt x="98" y="98"/>
                  </a:lnTo>
                  <a:lnTo>
                    <a:pt x="94" y="100"/>
                  </a:lnTo>
                  <a:lnTo>
                    <a:pt x="90" y="98"/>
                  </a:lnTo>
                  <a:lnTo>
                    <a:pt x="50" y="60"/>
                  </a:lnTo>
                  <a:lnTo>
                    <a:pt x="12" y="98"/>
                  </a:lnTo>
                  <a:lnTo>
                    <a:pt x="8" y="100"/>
                  </a:lnTo>
                  <a:lnTo>
                    <a:pt x="2" y="98"/>
                  </a:lnTo>
                  <a:lnTo>
                    <a:pt x="0" y="94"/>
                  </a:lnTo>
                  <a:lnTo>
                    <a:pt x="2" y="88"/>
                  </a:lnTo>
                  <a:lnTo>
                    <a:pt x="42" y="50"/>
                  </a:lnTo>
                  <a:lnTo>
                    <a:pt x="2" y="12"/>
                  </a:lnTo>
                  <a:lnTo>
                    <a:pt x="0" y="6"/>
                  </a:lnTo>
                  <a:lnTo>
                    <a:pt x="2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50" y="40"/>
                  </a:lnTo>
                  <a:lnTo>
                    <a:pt x="90" y="2"/>
                  </a:lnTo>
                  <a:lnTo>
                    <a:pt x="94" y="0"/>
                  </a:lnTo>
                  <a:lnTo>
                    <a:pt x="98" y="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5" name="Freeform 260"/>
            <p:cNvSpPr>
              <a:spLocks/>
            </p:cNvSpPr>
            <p:nvPr/>
          </p:nvSpPr>
          <p:spPr bwMode="auto">
            <a:xfrm>
              <a:off x="2888" y="2190"/>
              <a:ext cx="170" cy="128"/>
            </a:xfrm>
            <a:custGeom>
              <a:avLst/>
              <a:gdLst>
                <a:gd name="T0" fmla="*/ 170 w 170"/>
                <a:gd name="T1" fmla="*/ 0 h 128"/>
                <a:gd name="T2" fmla="*/ 170 w 170"/>
                <a:gd name="T3" fmla="*/ 20 h 128"/>
                <a:gd name="T4" fmla="*/ 128 w 170"/>
                <a:gd name="T5" fmla="*/ 66 h 128"/>
                <a:gd name="T6" fmla="*/ 128 w 170"/>
                <a:gd name="T7" fmla="*/ 128 h 128"/>
                <a:gd name="T8" fmla="*/ 42 w 170"/>
                <a:gd name="T9" fmla="*/ 128 h 128"/>
                <a:gd name="T10" fmla="*/ 42 w 170"/>
                <a:gd name="T11" fmla="*/ 66 h 128"/>
                <a:gd name="T12" fmla="*/ 0 w 170"/>
                <a:gd name="T13" fmla="*/ 20 h 128"/>
                <a:gd name="T14" fmla="*/ 0 w 170"/>
                <a:gd name="T15" fmla="*/ 0 h 128"/>
                <a:gd name="T16" fmla="*/ 170 w 170"/>
                <a:gd name="T17" fmla="*/ 0 h 1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" h="128">
                  <a:moveTo>
                    <a:pt x="170" y="0"/>
                  </a:moveTo>
                  <a:lnTo>
                    <a:pt x="170" y="20"/>
                  </a:lnTo>
                  <a:lnTo>
                    <a:pt x="128" y="66"/>
                  </a:lnTo>
                  <a:lnTo>
                    <a:pt x="128" y="128"/>
                  </a:lnTo>
                  <a:lnTo>
                    <a:pt x="42" y="128"/>
                  </a:lnTo>
                  <a:lnTo>
                    <a:pt x="42" y="66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6" name="Freeform 261"/>
            <p:cNvSpPr>
              <a:spLocks/>
            </p:cNvSpPr>
            <p:nvPr/>
          </p:nvSpPr>
          <p:spPr bwMode="auto">
            <a:xfrm>
              <a:off x="2696" y="1934"/>
              <a:ext cx="496" cy="10"/>
            </a:xfrm>
            <a:custGeom>
              <a:avLst/>
              <a:gdLst>
                <a:gd name="T0" fmla="*/ 18 w 496"/>
                <a:gd name="T1" fmla="*/ 10 h 10"/>
                <a:gd name="T2" fmla="*/ 0 w 496"/>
                <a:gd name="T3" fmla="*/ 0 h 10"/>
                <a:gd name="T4" fmla="*/ 440 w 496"/>
                <a:gd name="T5" fmla="*/ 0 h 10"/>
                <a:gd name="T6" fmla="*/ 496 w 496"/>
                <a:gd name="T7" fmla="*/ 10 h 10"/>
                <a:gd name="T8" fmla="*/ 18 w 496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6" h="10">
                  <a:moveTo>
                    <a:pt x="18" y="10"/>
                  </a:moveTo>
                  <a:lnTo>
                    <a:pt x="0" y="0"/>
                  </a:lnTo>
                  <a:lnTo>
                    <a:pt x="440" y="0"/>
                  </a:lnTo>
                  <a:lnTo>
                    <a:pt x="496" y="10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8D6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7" name="Freeform 262"/>
            <p:cNvSpPr>
              <a:spLocks/>
            </p:cNvSpPr>
            <p:nvPr/>
          </p:nvSpPr>
          <p:spPr bwMode="auto">
            <a:xfrm>
              <a:off x="3136" y="1896"/>
              <a:ext cx="56" cy="48"/>
            </a:xfrm>
            <a:custGeom>
              <a:avLst/>
              <a:gdLst>
                <a:gd name="T0" fmla="*/ 20 w 56"/>
                <a:gd name="T1" fmla="*/ 0 h 48"/>
                <a:gd name="T2" fmla="*/ 56 w 56"/>
                <a:gd name="T3" fmla="*/ 48 h 48"/>
                <a:gd name="T4" fmla="*/ 0 w 56"/>
                <a:gd name="T5" fmla="*/ 38 h 48"/>
                <a:gd name="T6" fmla="*/ 20 w 56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" h="48">
                  <a:moveTo>
                    <a:pt x="20" y="0"/>
                  </a:moveTo>
                  <a:lnTo>
                    <a:pt x="56" y="48"/>
                  </a:lnTo>
                  <a:lnTo>
                    <a:pt x="0" y="3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84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8" name="Freeform 263"/>
            <p:cNvSpPr>
              <a:spLocks/>
            </p:cNvSpPr>
            <p:nvPr/>
          </p:nvSpPr>
          <p:spPr bwMode="auto">
            <a:xfrm>
              <a:off x="2676" y="1896"/>
              <a:ext cx="480" cy="38"/>
            </a:xfrm>
            <a:custGeom>
              <a:avLst/>
              <a:gdLst>
                <a:gd name="T0" fmla="*/ 480 w 480"/>
                <a:gd name="T1" fmla="*/ 0 h 38"/>
                <a:gd name="T2" fmla="*/ 460 w 480"/>
                <a:gd name="T3" fmla="*/ 38 h 38"/>
                <a:gd name="T4" fmla="*/ 20 w 480"/>
                <a:gd name="T5" fmla="*/ 38 h 38"/>
                <a:gd name="T6" fmla="*/ 0 w 480"/>
                <a:gd name="T7" fmla="*/ 0 h 38"/>
                <a:gd name="T8" fmla="*/ 480 w 480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0" h="38">
                  <a:moveTo>
                    <a:pt x="480" y="0"/>
                  </a:moveTo>
                  <a:lnTo>
                    <a:pt x="460" y="38"/>
                  </a:lnTo>
                  <a:lnTo>
                    <a:pt x="20" y="38"/>
                  </a:lnTo>
                  <a:lnTo>
                    <a:pt x="0" y="0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6A4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9" name="Freeform 264"/>
            <p:cNvSpPr>
              <a:spLocks/>
            </p:cNvSpPr>
            <p:nvPr/>
          </p:nvSpPr>
          <p:spPr bwMode="auto">
            <a:xfrm>
              <a:off x="2676" y="1896"/>
              <a:ext cx="38" cy="528"/>
            </a:xfrm>
            <a:custGeom>
              <a:avLst/>
              <a:gdLst>
                <a:gd name="T0" fmla="*/ 20 w 38"/>
                <a:gd name="T1" fmla="*/ 38 h 528"/>
                <a:gd name="T2" fmla="*/ 38 w 38"/>
                <a:gd name="T3" fmla="*/ 48 h 528"/>
                <a:gd name="T4" fmla="*/ 38 w 38"/>
                <a:gd name="T5" fmla="*/ 528 h 528"/>
                <a:gd name="T6" fmla="*/ 22 w 38"/>
                <a:gd name="T7" fmla="*/ 478 h 528"/>
                <a:gd name="T8" fmla="*/ 18 w 38"/>
                <a:gd name="T9" fmla="*/ 464 h 528"/>
                <a:gd name="T10" fmla="*/ 0 w 38"/>
                <a:gd name="T11" fmla="*/ 478 h 528"/>
                <a:gd name="T12" fmla="*/ 0 w 38"/>
                <a:gd name="T13" fmla="*/ 0 h 528"/>
                <a:gd name="T14" fmla="*/ 20 w 38"/>
                <a:gd name="T15" fmla="*/ 38 h 5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" h="528">
                  <a:moveTo>
                    <a:pt x="20" y="38"/>
                  </a:moveTo>
                  <a:lnTo>
                    <a:pt x="38" y="48"/>
                  </a:lnTo>
                  <a:lnTo>
                    <a:pt x="38" y="528"/>
                  </a:lnTo>
                  <a:lnTo>
                    <a:pt x="22" y="478"/>
                  </a:lnTo>
                  <a:lnTo>
                    <a:pt x="18" y="464"/>
                  </a:lnTo>
                  <a:lnTo>
                    <a:pt x="0" y="478"/>
                  </a:lnTo>
                  <a:lnTo>
                    <a:pt x="0" y="0"/>
                  </a:lnTo>
                  <a:lnTo>
                    <a:pt x="20" y="38"/>
                  </a:lnTo>
                  <a:close/>
                </a:path>
              </a:pathLst>
            </a:custGeom>
            <a:solidFill>
              <a:srgbClr val="412B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0" name="Freeform 265"/>
            <p:cNvSpPr>
              <a:spLocks noEditPoints="1"/>
            </p:cNvSpPr>
            <p:nvPr/>
          </p:nvSpPr>
          <p:spPr bwMode="auto">
            <a:xfrm>
              <a:off x="2714" y="1944"/>
              <a:ext cx="478" cy="480"/>
            </a:xfrm>
            <a:custGeom>
              <a:avLst/>
              <a:gdLst>
                <a:gd name="T0" fmla="*/ 344 w 478"/>
                <a:gd name="T1" fmla="*/ 246 h 480"/>
                <a:gd name="T2" fmla="*/ 174 w 478"/>
                <a:gd name="T3" fmla="*/ 246 h 480"/>
                <a:gd name="T4" fmla="*/ 174 w 478"/>
                <a:gd name="T5" fmla="*/ 266 h 480"/>
                <a:gd name="T6" fmla="*/ 216 w 478"/>
                <a:gd name="T7" fmla="*/ 312 h 480"/>
                <a:gd name="T8" fmla="*/ 216 w 478"/>
                <a:gd name="T9" fmla="*/ 374 h 480"/>
                <a:gd name="T10" fmla="*/ 302 w 478"/>
                <a:gd name="T11" fmla="*/ 374 h 480"/>
                <a:gd name="T12" fmla="*/ 302 w 478"/>
                <a:gd name="T13" fmla="*/ 312 h 480"/>
                <a:gd name="T14" fmla="*/ 344 w 478"/>
                <a:gd name="T15" fmla="*/ 266 h 480"/>
                <a:gd name="T16" fmla="*/ 344 w 478"/>
                <a:gd name="T17" fmla="*/ 246 h 480"/>
                <a:gd name="T18" fmla="*/ 202 w 478"/>
                <a:gd name="T19" fmla="*/ 222 h 480"/>
                <a:gd name="T20" fmla="*/ 202 w 478"/>
                <a:gd name="T21" fmla="*/ 222 h 480"/>
                <a:gd name="T22" fmla="*/ 208 w 478"/>
                <a:gd name="T23" fmla="*/ 224 h 480"/>
                <a:gd name="T24" fmla="*/ 212 w 478"/>
                <a:gd name="T25" fmla="*/ 222 h 480"/>
                <a:gd name="T26" fmla="*/ 250 w 478"/>
                <a:gd name="T27" fmla="*/ 184 h 480"/>
                <a:gd name="T28" fmla="*/ 290 w 478"/>
                <a:gd name="T29" fmla="*/ 222 h 480"/>
                <a:gd name="T30" fmla="*/ 290 w 478"/>
                <a:gd name="T31" fmla="*/ 222 h 480"/>
                <a:gd name="T32" fmla="*/ 294 w 478"/>
                <a:gd name="T33" fmla="*/ 224 h 480"/>
                <a:gd name="T34" fmla="*/ 298 w 478"/>
                <a:gd name="T35" fmla="*/ 222 h 480"/>
                <a:gd name="T36" fmla="*/ 298 w 478"/>
                <a:gd name="T37" fmla="*/ 222 h 480"/>
                <a:gd name="T38" fmla="*/ 300 w 478"/>
                <a:gd name="T39" fmla="*/ 218 h 480"/>
                <a:gd name="T40" fmla="*/ 298 w 478"/>
                <a:gd name="T41" fmla="*/ 212 h 480"/>
                <a:gd name="T42" fmla="*/ 260 w 478"/>
                <a:gd name="T43" fmla="*/ 174 h 480"/>
                <a:gd name="T44" fmla="*/ 298 w 478"/>
                <a:gd name="T45" fmla="*/ 136 h 480"/>
                <a:gd name="T46" fmla="*/ 298 w 478"/>
                <a:gd name="T47" fmla="*/ 136 h 480"/>
                <a:gd name="T48" fmla="*/ 300 w 478"/>
                <a:gd name="T49" fmla="*/ 130 h 480"/>
                <a:gd name="T50" fmla="*/ 300 w 478"/>
                <a:gd name="T51" fmla="*/ 130 h 480"/>
                <a:gd name="T52" fmla="*/ 298 w 478"/>
                <a:gd name="T53" fmla="*/ 126 h 480"/>
                <a:gd name="T54" fmla="*/ 298 w 478"/>
                <a:gd name="T55" fmla="*/ 126 h 480"/>
                <a:gd name="T56" fmla="*/ 294 w 478"/>
                <a:gd name="T57" fmla="*/ 124 h 480"/>
                <a:gd name="T58" fmla="*/ 294 w 478"/>
                <a:gd name="T59" fmla="*/ 124 h 480"/>
                <a:gd name="T60" fmla="*/ 290 w 478"/>
                <a:gd name="T61" fmla="*/ 126 h 480"/>
                <a:gd name="T62" fmla="*/ 250 w 478"/>
                <a:gd name="T63" fmla="*/ 164 h 480"/>
                <a:gd name="T64" fmla="*/ 212 w 478"/>
                <a:gd name="T65" fmla="*/ 126 h 480"/>
                <a:gd name="T66" fmla="*/ 212 w 478"/>
                <a:gd name="T67" fmla="*/ 126 h 480"/>
                <a:gd name="T68" fmla="*/ 208 w 478"/>
                <a:gd name="T69" fmla="*/ 124 h 480"/>
                <a:gd name="T70" fmla="*/ 202 w 478"/>
                <a:gd name="T71" fmla="*/ 126 h 480"/>
                <a:gd name="T72" fmla="*/ 202 w 478"/>
                <a:gd name="T73" fmla="*/ 126 h 480"/>
                <a:gd name="T74" fmla="*/ 200 w 478"/>
                <a:gd name="T75" fmla="*/ 130 h 480"/>
                <a:gd name="T76" fmla="*/ 202 w 478"/>
                <a:gd name="T77" fmla="*/ 136 h 480"/>
                <a:gd name="T78" fmla="*/ 242 w 478"/>
                <a:gd name="T79" fmla="*/ 174 h 480"/>
                <a:gd name="T80" fmla="*/ 202 w 478"/>
                <a:gd name="T81" fmla="*/ 212 h 480"/>
                <a:gd name="T82" fmla="*/ 202 w 478"/>
                <a:gd name="T83" fmla="*/ 212 h 480"/>
                <a:gd name="T84" fmla="*/ 200 w 478"/>
                <a:gd name="T85" fmla="*/ 218 h 480"/>
                <a:gd name="T86" fmla="*/ 202 w 478"/>
                <a:gd name="T87" fmla="*/ 222 h 480"/>
                <a:gd name="T88" fmla="*/ 202 w 478"/>
                <a:gd name="T89" fmla="*/ 222 h 480"/>
                <a:gd name="T90" fmla="*/ 478 w 478"/>
                <a:gd name="T91" fmla="*/ 0 h 480"/>
                <a:gd name="T92" fmla="*/ 478 w 478"/>
                <a:gd name="T93" fmla="*/ 480 h 480"/>
                <a:gd name="T94" fmla="*/ 0 w 478"/>
                <a:gd name="T95" fmla="*/ 480 h 480"/>
                <a:gd name="T96" fmla="*/ 0 w 478"/>
                <a:gd name="T97" fmla="*/ 0 h 480"/>
                <a:gd name="T98" fmla="*/ 478 w 478"/>
                <a:gd name="T99" fmla="*/ 0 h 48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78" h="480">
                  <a:moveTo>
                    <a:pt x="344" y="246"/>
                  </a:moveTo>
                  <a:lnTo>
                    <a:pt x="174" y="246"/>
                  </a:lnTo>
                  <a:lnTo>
                    <a:pt x="174" y="266"/>
                  </a:lnTo>
                  <a:lnTo>
                    <a:pt x="216" y="312"/>
                  </a:lnTo>
                  <a:lnTo>
                    <a:pt x="216" y="374"/>
                  </a:lnTo>
                  <a:lnTo>
                    <a:pt x="302" y="374"/>
                  </a:lnTo>
                  <a:lnTo>
                    <a:pt x="302" y="312"/>
                  </a:lnTo>
                  <a:lnTo>
                    <a:pt x="344" y="266"/>
                  </a:lnTo>
                  <a:lnTo>
                    <a:pt x="344" y="246"/>
                  </a:lnTo>
                  <a:close/>
                  <a:moveTo>
                    <a:pt x="202" y="222"/>
                  </a:moveTo>
                  <a:lnTo>
                    <a:pt x="202" y="222"/>
                  </a:lnTo>
                  <a:lnTo>
                    <a:pt x="208" y="224"/>
                  </a:lnTo>
                  <a:lnTo>
                    <a:pt x="212" y="222"/>
                  </a:lnTo>
                  <a:lnTo>
                    <a:pt x="250" y="184"/>
                  </a:lnTo>
                  <a:lnTo>
                    <a:pt x="290" y="222"/>
                  </a:lnTo>
                  <a:lnTo>
                    <a:pt x="294" y="224"/>
                  </a:lnTo>
                  <a:lnTo>
                    <a:pt x="298" y="222"/>
                  </a:lnTo>
                  <a:lnTo>
                    <a:pt x="300" y="218"/>
                  </a:lnTo>
                  <a:lnTo>
                    <a:pt x="298" y="212"/>
                  </a:lnTo>
                  <a:lnTo>
                    <a:pt x="260" y="174"/>
                  </a:lnTo>
                  <a:lnTo>
                    <a:pt x="298" y="136"/>
                  </a:lnTo>
                  <a:lnTo>
                    <a:pt x="300" y="130"/>
                  </a:lnTo>
                  <a:lnTo>
                    <a:pt x="298" y="126"/>
                  </a:lnTo>
                  <a:lnTo>
                    <a:pt x="294" y="124"/>
                  </a:lnTo>
                  <a:lnTo>
                    <a:pt x="290" y="126"/>
                  </a:lnTo>
                  <a:lnTo>
                    <a:pt x="250" y="164"/>
                  </a:lnTo>
                  <a:lnTo>
                    <a:pt x="212" y="126"/>
                  </a:lnTo>
                  <a:lnTo>
                    <a:pt x="208" y="124"/>
                  </a:lnTo>
                  <a:lnTo>
                    <a:pt x="202" y="126"/>
                  </a:lnTo>
                  <a:lnTo>
                    <a:pt x="200" y="130"/>
                  </a:lnTo>
                  <a:lnTo>
                    <a:pt x="202" y="136"/>
                  </a:lnTo>
                  <a:lnTo>
                    <a:pt x="242" y="174"/>
                  </a:lnTo>
                  <a:lnTo>
                    <a:pt x="202" y="212"/>
                  </a:lnTo>
                  <a:lnTo>
                    <a:pt x="200" y="218"/>
                  </a:lnTo>
                  <a:lnTo>
                    <a:pt x="202" y="222"/>
                  </a:lnTo>
                  <a:close/>
                  <a:moveTo>
                    <a:pt x="478" y="0"/>
                  </a:moveTo>
                  <a:lnTo>
                    <a:pt x="478" y="480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29AB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1" name="Freeform 266"/>
            <p:cNvSpPr>
              <a:spLocks/>
            </p:cNvSpPr>
            <p:nvPr/>
          </p:nvSpPr>
          <p:spPr bwMode="auto">
            <a:xfrm>
              <a:off x="2582" y="2112"/>
              <a:ext cx="166" cy="114"/>
            </a:xfrm>
            <a:custGeom>
              <a:avLst/>
              <a:gdLst>
                <a:gd name="T0" fmla="*/ 164 w 166"/>
                <a:gd name="T1" fmla="*/ 114 h 114"/>
                <a:gd name="T2" fmla="*/ 164 w 166"/>
                <a:gd name="T3" fmla="*/ 114 h 114"/>
                <a:gd name="T4" fmla="*/ 130 w 166"/>
                <a:gd name="T5" fmla="*/ 112 h 114"/>
                <a:gd name="T6" fmla="*/ 100 w 166"/>
                <a:gd name="T7" fmla="*/ 110 h 114"/>
                <a:gd name="T8" fmla="*/ 72 w 166"/>
                <a:gd name="T9" fmla="*/ 104 h 114"/>
                <a:gd name="T10" fmla="*/ 48 w 166"/>
                <a:gd name="T11" fmla="*/ 98 h 114"/>
                <a:gd name="T12" fmla="*/ 28 w 166"/>
                <a:gd name="T13" fmla="*/ 90 h 114"/>
                <a:gd name="T14" fmla="*/ 12 w 166"/>
                <a:gd name="T15" fmla="*/ 80 h 114"/>
                <a:gd name="T16" fmla="*/ 6 w 166"/>
                <a:gd name="T17" fmla="*/ 74 h 114"/>
                <a:gd name="T18" fmla="*/ 2 w 166"/>
                <a:gd name="T19" fmla="*/ 68 h 114"/>
                <a:gd name="T20" fmla="*/ 0 w 166"/>
                <a:gd name="T21" fmla="*/ 64 h 114"/>
                <a:gd name="T22" fmla="*/ 0 w 166"/>
                <a:gd name="T23" fmla="*/ 58 h 114"/>
                <a:gd name="T24" fmla="*/ 0 w 166"/>
                <a:gd name="T25" fmla="*/ 58 h 114"/>
                <a:gd name="T26" fmla="*/ 0 w 166"/>
                <a:gd name="T27" fmla="*/ 52 h 114"/>
                <a:gd name="T28" fmla="*/ 2 w 166"/>
                <a:gd name="T29" fmla="*/ 46 h 114"/>
                <a:gd name="T30" fmla="*/ 6 w 166"/>
                <a:gd name="T31" fmla="*/ 40 h 114"/>
                <a:gd name="T32" fmla="*/ 12 w 166"/>
                <a:gd name="T33" fmla="*/ 36 h 114"/>
                <a:gd name="T34" fmla="*/ 28 w 166"/>
                <a:gd name="T35" fmla="*/ 26 h 114"/>
                <a:gd name="T36" fmla="*/ 48 w 166"/>
                <a:gd name="T37" fmla="*/ 18 h 114"/>
                <a:gd name="T38" fmla="*/ 72 w 166"/>
                <a:gd name="T39" fmla="*/ 10 h 114"/>
                <a:gd name="T40" fmla="*/ 100 w 166"/>
                <a:gd name="T41" fmla="*/ 6 h 114"/>
                <a:gd name="T42" fmla="*/ 130 w 166"/>
                <a:gd name="T43" fmla="*/ 2 h 114"/>
                <a:gd name="T44" fmla="*/ 164 w 166"/>
                <a:gd name="T45" fmla="*/ 0 h 114"/>
                <a:gd name="T46" fmla="*/ 164 w 166"/>
                <a:gd name="T47" fmla="*/ 0 h 114"/>
                <a:gd name="T48" fmla="*/ 166 w 166"/>
                <a:gd name="T49" fmla="*/ 2 h 114"/>
                <a:gd name="T50" fmla="*/ 166 w 166"/>
                <a:gd name="T51" fmla="*/ 2 h 114"/>
                <a:gd name="T52" fmla="*/ 164 w 166"/>
                <a:gd name="T53" fmla="*/ 4 h 114"/>
                <a:gd name="T54" fmla="*/ 164 w 166"/>
                <a:gd name="T55" fmla="*/ 4 h 114"/>
                <a:gd name="T56" fmla="*/ 132 w 166"/>
                <a:gd name="T57" fmla="*/ 6 h 114"/>
                <a:gd name="T58" fmla="*/ 102 w 166"/>
                <a:gd name="T59" fmla="*/ 8 h 114"/>
                <a:gd name="T60" fmla="*/ 76 w 166"/>
                <a:gd name="T61" fmla="*/ 14 h 114"/>
                <a:gd name="T62" fmla="*/ 52 w 166"/>
                <a:gd name="T63" fmla="*/ 20 h 114"/>
                <a:gd name="T64" fmla="*/ 32 w 166"/>
                <a:gd name="T65" fmla="*/ 28 h 114"/>
                <a:gd name="T66" fmla="*/ 16 w 166"/>
                <a:gd name="T67" fmla="*/ 38 h 114"/>
                <a:gd name="T68" fmla="*/ 6 w 166"/>
                <a:gd name="T69" fmla="*/ 46 h 114"/>
                <a:gd name="T70" fmla="*/ 4 w 166"/>
                <a:gd name="T71" fmla="*/ 52 h 114"/>
                <a:gd name="T72" fmla="*/ 4 w 166"/>
                <a:gd name="T73" fmla="*/ 58 h 114"/>
                <a:gd name="T74" fmla="*/ 4 w 166"/>
                <a:gd name="T75" fmla="*/ 58 h 114"/>
                <a:gd name="T76" fmla="*/ 4 w 166"/>
                <a:gd name="T77" fmla="*/ 62 h 114"/>
                <a:gd name="T78" fmla="*/ 6 w 166"/>
                <a:gd name="T79" fmla="*/ 68 h 114"/>
                <a:gd name="T80" fmla="*/ 16 w 166"/>
                <a:gd name="T81" fmla="*/ 78 h 114"/>
                <a:gd name="T82" fmla="*/ 32 w 166"/>
                <a:gd name="T83" fmla="*/ 86 h 114"/>
                <a:gd name="T84" fmla="*/ 52 w 166"/>
                <a:gd name="T85" fmla="*/ 94 h 114"/>
                <a:gd name="T86" fmla="*/ 76 w 166"/>
                <a:gd name="T87" fmla="*/ 100 h 114"/>
                <a:gd name="T88" fmla="*/ 102 w 166"/>
                <a:gd name="T89" fmla="*/ 106 h 114"/>
                <a:gd name="T90" fmla="*/ 132 w 166"/>
                <a:gd name="T91" fmla="*/ 108 h 114"/>
                <a:gd name="T92" fmla="*/ 164 w 166"/>
                <a:gd name="T93" fmla="*/ 110 h 114"/>
                <a:gd name="T94" fmla="*/ 164 w 166"/>
                <a:gd name="T95" fmla="*/ 110 h 114"/>
                <a:gd name="T96" fmla="*/ 166 w 166"/>
                <a:gd name="T97" fmla="*/ 112 h 114"/>
                <a:gd name="T98" fmla="*/ 166 w 166"/>
                <a:gd name="T99" fmla="*/ 112 h 114"/>
                <a:gd name="T100" fmla="*/ 164 w 166"/>
                <a:gd name="T101" fmla="*/ 114 h 114"/>
                <a:gd name="T102" fmla="*/ 164 w 166"/>
                <a:gd name="T103" fmla="*/ 114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66" h="114">
                  <a:moveTo>
                    <a:pt x="164" y="114"/>
                  </a:moveTo>
                  <a:lnTo>
                    <a:pt x="164" y="114"/>
                  </a:lnTo>
                  <a:lnTo>
                    <a:pt x="130" y="112"/>
                  </a:lnTo>
                  <a:lnTo>
                    <a:pt x="100" y="110"/>
                  </a:lnTo>
                  <a:lnTo>
                    <a:pt x="72" y="104"/>
                  </a:lnTo>
                  <a:lnTo>
                    <a:pt x="48" y="98"/>
                  </a:lnTo>
                  <a:lnTo>
                    <a:pt x="28" y="90"/>
                  </a:lnTo>
                  <a:lnTo>
                    <a:pt x="12" y="80"/>
                  </a:lnTo>
                  <a:lnTo>
                    <a:pt x="6" y="74"/>
                  </a:lnTo>
                  <a:lnTo>
                    <a:pt x="2" y="68"/>
                  </a:lnTo>
                  <a:lnTo>
                    <a:pt x="0" y="64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6" y="40"/>
                  </a:lnTo>
                  <a:lnTo>
                    <a:pt x="12" y="36"/>
                  </a:lnTo>
                  <a:lnTo>
                    <a:pt x="28" y="26"/>
                  </a:lnTo>
                  <a:lnTo>
                    <a:pt x="48" y="18"/>
                  </a:lnTo>
                  <a:lnTo>
                    <a:pt x="72" y="10"/>
                  </a:lnTo>
                  <a:lnTo>
                    <a:pt x="100" y="6"/>
                  </a:lnTo>
                  <a:lnTo>
                    <a:pt x="130" y="2"/>
                  </a:lnTo>
                  <a:lnTo>
                    <a:pt x="164" y="0"/>
                  </a:lnTo>
                  <a:lnTo>
                    <a:pt x="166" y="2"/>
                  </a:lnTo>
                  <a:lnTo>
                    <a:pt x="164" y="4"/>
                  </a:lnTo>
                  <a:lnTo>
                    <a:pt x="132" y="6"/>
                  </a:lnTo>
                  <a:lnTo>
                    <a:pt x="102" y="8"/>
                  </a:lnTo>
                  <a:lnTo>
                    <a:pt x="76" y="14"/>
                  </a:lnTo>
                  <a:lnTo>
                    <a:pt x="52" y="20"/>
                  </a:lnTo>
                  <a:lnTo>
                    <a:pt x="32" y="28"/>
                  </a:lnTo>
                  <a:lnTo>
                    <a:pt x="16" y="38"/>
                  </a:lnTo>
                  <a:lnTo>
                    <a:pt x="6" y="46"/>
                  </a:lnTo>
                  <a:lnTo>
                    <a:pt x="4" y="52"/>
                  </a:lnTo>
                  <a:lnTo>
                    <a:pt x="4" y="58"/>
                  </a:lnTo>
                  <a:lnTo>
                    <a:pt x="4" y="62"/>
                  </a:lnTo>
                  <a:lnTo>
                    <a:pt x="6" y="68"/>
                  </a:lnTo>
                  <a:lnTo>
                    <a:pt x="16" y="78"/>
                  </a:lnTo>
                  <a:lnTo>
                    <a:pt x="32" y="86"/>
                  </a:lnTo>
                  <a:lnTo>
                    <a:pt x="52" y="94"/>
                  </a:lnTo>
                  <a:lnTo>
                    <a:pt x="76" y="100"/>
                  </a:lnTo>
                  <a:lnTo>
                    <a:pt x="102" y="106"/>
                  </a:lnTo>
                  <a:lnTo>
                    <a:pt x="132" y="108"/>
                  </a:lnTo>
                  <a:lnTo>
                    <a:pt x="164" y="110"/>
                  </a:lnTo>
                  <a:lnTo>
                    <a:pt x="166" y="112"/>
                  </a:lnTo>
                  <a:lnTo>
                    <a:pt x="164" y="11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2" name="Freeform 267"/>
            <p:cNvSpPr>
              <a:spLocks/>
            </p:cNvSpPr>
            <p:nvPr/>
          </p:nvSpPr>
          <p:spPr bwMode="auto">
            <a:xfrm>
              <a:off x="2578" y="2108"/>
              <a:ext cx="174" cy="122"/>
            </a:xfrm>
            <a:custGeom>
              <a:avLst/>
              <a:gdLst>
                <a:gd name="T0" fmla="*/ 168 w 174"/>
                <a:gd name="T1" fmla="*/ 110 h 122"/>
                <a:gd name="T2" fmla="*/ 106 w 174"/>
                <a:gd name="T3" fmla="*/ 106 h 122"/>
                <a:gd name="T4" fmla="*/ 56 w 174"/>
                <a:gd name="T5" fmla="*/ 94 h 122"/>
                <a:gd name="T6" fmla="*/ 38 w 174"/>
                <a:gd name="T7" fmla="*/ 86 h 122"/>
                <a:gd name="T8" fmla="*/ 22 w 174"/>
                <a:gd name="T9" fmla="*/ 78 h 122"/>
                <a:gd name="T10" fmla="*/ 14 w 174"/>
                <a:gd name="T11" fmla="*/ 70 h 122"/>
                <a:gd name="T12" fmla="*/ 12 w 174"/>
                <a:gd name="T13" fmla="*/ 62 h 122"/>
                <a:gd name="T14" fmla="*/ 12 w 174"/>
                <a:gd name="T15" fmla="*/ 58 h 122"/>
                <a:gd name="T16" fmla="*/ 14 w 174"/>
                <a:gd name="T17" fmla="*/ 52 h 122"/>
                <a:gd name="T18" fmla="*/ 34 w 174"/>
                <a:gd name="T19" fmla="*/ 38 h 122"/>
                <a:gd name="T20" fmla="*/ 58 w 174"/>
                <a:gd name="T21" fmla="*/ 28 h 122"/>
                <a:gd name="T22" fmla="*/ 126 w 174"/>
                <a:gd name="T23" fmla="*/ 14 h 122"/>
                <a:gd name="T24" fmla="*/ 168 w 174"/>
                <a:gd name="T25" fmla="*/ 12 h 122"/>
                <a:gd name="T26" fmla="*/ 174 w 174"/>
                <a:gd name="T27" fmla="*/ 6 h 122"/>
                <a:gd name="T28" fmla="*/ 172 w 174"/>
                <a:gd name="T29" fmla="*/ 2 h 122"/>
                <a:gd name="T30" fmla="*/ 168 w 174"/>
                <a:gd name="T31" fmla="*/ 0 h 122"/>
                <a:gd name="T32" fmla="*/ 102 w 174"/>
                <a:gd name="T33" fmla="*/ 6 h 122"/>
                <a:gd name="T34" fmla="*/ 50 w 174"/>
                <a:gd name="T35" fmla="*/ 18 h 122"/>
                <a:gd name="T36" fmla="*/ 30 w 174"/>
                <a:gd name="T37" fmla="*/ 26 h 122"/>
                <a:gd name="T38" fmla="*/ 14 w 174"/>
                <a:gd name="T39" fmla="*/ 36 h 122"/>
                <a:gd name="T40" fmla="*/ 4 w 174"/>
                <a:gd name="T41" fmla="*/ 48 h 122"/>
                <a:gd name="T42" fmla="*/ 0 w 174"/>
                <a:gd name="T43" fmla="*/ 62 h 122"/>
                <a:gd name="T44" fmla="*/ 0 w 174"/>
                <a:gd name="T45" fmla="*/ 68 h 122"/>
                <a:gd name="T46" fmla="*/ 8 w 174"/>
                <a:gd name="T47" fmla="*/ 80 h 122"/>
                <a:gd name="T48" fmla="*/ 14 w 174"/>
                <a:gd name="T49" fmla="*/ 86 h 122"/>
                <a:gd name="T50" fmla="*/ 40 w 174"/>
                <a:gd name="T51" fmla="*/ 102 h 122"/>
                <a:gd name="T52" fmla="*/ 74 w 174"/>
                <a:gd name="T53" fmla="*/ 112 h 122"/>
                <a:gd name="T54" fmla="*/ 96 w 174"/>
                <a:gd name="T55" fmla="*/ 116 h 122"/>
                <a:gd name="T56" fmla="*/ 142 w 174"/>
                <a:gd name="T57" fmla="*/ 122 h 122"/>
                <a:gd name="T58" fmla="*/ 168 w 174"/>
                <a:gd name="T59" fmla="*/ 122 h 122"/>
                <a:gd name="T60" fmla="*/ 174 w 174"/>
                <a:gd name="T61" fmla="*/ 116 h 122"/>
                <a:gd name="T62" fmla="*/ 172 w 174"/>
                <a:gd name="T63" fmla="*/ 112 h 122"/>
                <a:gd name="T64" fmla="*/ 168 w 174"/>
                <a:gd name="T65" fmla="*/ 110 h 12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74" h="122">
                  <a:moveTo>
                    <a:pt x="168" y="110"/>
                  </a:moveTo>
                  <a:lnTo>
                    <a:pt x="168" y="110"/>
                  </a:lnTo>
                  <a:lnTo>
                    <a:pt x="136" y="108"/>
                  </a:lnTo>
                  <a:lnTo>
                    <a:pt x="106" y="106"/>
                  </a:lnTo>
                  <a:lnTo>
                    <a:pt x="80" y="100"/>
                  </a:lnTo>
                  <a:lnTo>
                    <a:pt x="56" y="94"/>
                  </a:lnTo>
                  <a:lnTo>
                    <a:pt x="38" y="86"/>
                  </a:lnTo>
                  <a:lnTo>
                    <a:pt x="22" y="78"/>
                  </a:lnTo>
                  <a:lnTo>
                    <a:pt x="14" y="70"/>
                  </a:lnTo>
                  <a:lnTo>
                    <a:pt x="12" y="66"/>
                  </a:lnTo>
                  <a:lnTo>
                    <a:pt x="12" y="62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22" y="46"/>
                  </a:lnTo>
                  <a:lnTo>
                    <a:pt x="34" y="38"/>
                  </a:lnTo>
                  <a:lnTo>
                    <a:pt x="58" y="28"/>
                  </a:lnTo>
                  <a:lnTo>
                    <a:pt x="90" y="20"/>
                  </a:lnTo>
                  <a:lnTo>
                    <a:pt x="126" y="14"/>
                  </a:lnTo>
                  <a:lnTo>
                    <a:pt x="168" y="12"/>
                  </a:lnTo>
                  <a:lnTo>
                    <a:pt x="172" y="10"/>
                  </a:lnTo>
                  <a:lnTo>
                    <a:pt x="174" y="6"/>
                  </a:lnTo>
                  <a:lnTo>
                    <a:pt x="172" y="2"/>
                  </a:lnTo>
                  <a:lnTo>
                    <a:pt x="168" y="0"/>
                  </a:lnTo>
                  <a:lnTo>
                    <a:pt x="134" y="2"/>
                  </a:lnTo>
                  <a:lnTo>
                    <a:pt x="102" y="6"/>
                  </a:lnTo>
                  <a:lnTo>
                    <a:pt x="74" y="10"/>
                  </a:lnTo>
                  <a:lnTo>
                    <a:pt x="50" y="18"/>
                  </a:lnTo>
                  <a:lnTo>
                    <a:pt x="30" y="26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0" y="62"/>
                  </a:lnTo>
                  <a:lnTo>
                    <a:pt x="0" y="68"/>
                  </a:lnTo>
                  <a:lnTo>
                    <a:pt x="4" y="74"/>
                  </a:lnTo>
                  <a:lnTo>
                    <a:pt x="8" y="80"/>
                  </a:lnTo>
                  <a:lnTo>
                    <a:pt x="14" y="86"/>
                  </a:lnTo>
                  <a:lnTo>
                    <a:pt x="26" y="94"/>
                  </a:lnTo>
                  <a:lnTo>
                    <a:pt x="40" y="102"/>
                  </a:lnTo>
                  <a:lnTo>
                    <a:pt x="56" y="108"/>
                  </a:lnTo>
                  <a:lnTo>
                    <a:pt x="74" y="112"/>
                  </a:lnTo>
                  <a:lnTo>
                    <a:pt x="96" y="116"/>
                  </a:lnTo>
                  <a:lnTo>
                    <a:pt x="118" y="120"/>
                  </a:lnTo>
                  <a:lnTo>
                    <a:pt x="142" y="122"/>
                  </a:lnTo>
                  <a:lnTo>
                    <a:pt x="168" y="122"/>
                  </a:lnTo>
                  <a:lnTo>
                    <a:pt x="172" y="120"/>
                  </a:lnTo>
                  <a:lnTo>
                    <a:pt x="174" y="116"/>
                  </a:lnTo>
                  <a:lnTo>
                    <a:pt x="172" y="112"/>
                  </a:lnTo>
                  <a:lnTo>
                    <a:pt x="168" y="11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389" name="AutoShape 195"/>
          <p:cNvSpPr>
            <a:spLocks noChangeAspect="1" noChangeArrowheads="1"/>
          </p:cNvSpPr>
          <p:nvPr/>
        </p:nvSpPr>
        <p:spPr bwMode="auto">
          <a:xfrm>
            <a:off x="4279900" y="3051175"/>
            <a:ext cx="5842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003300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>
                <a:solidFill>
                  <a:schemeClr val="tx2">
                    <a:lumMod val="50000"/>
                  </a:schemeClr>
                </a:solidFill>
              </a:rPr>
              <a:t>Use of templates</a:t>
            </a:r>
            <a:endParaRPr lang="en-US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2414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b="1">
                <a:solidFill>
                  <a:schemeClr val="tx2">
                    <a:lumMod val="50000"/>
                  </a:schemeClr>
                </a:solidFill>
                <a:cs typeface="+mn-cs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26701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u="sng" dirty="0">
                <a:solidFill>
                  <a:schemeClr val="tx2">
                    <a:lumMod val="50000"/>
                  </a:schemeClr>
                </a:solidFill>
                <a:cs typeface="+mn-cs"/>
              </a:rPr>
              <a:t>Do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  <a:cs typeface="+mn-cs"/>
              </a:rPr>
              <a:t>Use these templates for your presentations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  <a:cs typeface="+mn-cs"/>
              </a:rPr>
              <a:t>Display your presentation on a web site provided that it is not for the purpose of downloading the template.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cs typeface="+mn-cs"/>
              </a:rPr>
              <a:t>If you like these templates, we would always appreciate a link back to our website.  Many thanks.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400" dirty="0">
              <a:solidFill>
                <a:schemeClr val="tx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26701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u="sng">
                <a:solidFill>
                  <a:schemeClr val="tx2">
                    <a:lumMod val="50000"/>
                  </a:schemeClr>
                </a:solidFill>
                <a:cs typeface="+mn-cs"/>
              </a:rPr>
              <a:t>Don’t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û"/>
              <a:defRPr/>
            </a:pPr>
            <a:r>
              <a:rPr lang="en-GB" sz="1400">
                <a:solidFill>
                  <a:schemeClr val="tx2">
                    <a:lumMod val="50000"/>
                  </a:schemeClr>
                </a:solidFill>
                <a:cs typeface="+mn-cs"/>
              </a:rPr>
              <a:t>Resell or distribute these templates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û"/>
              <a:defRPr/>
            </a:pPr>
            <a:r>
              <a:rPr lang="en-GB" sz="1400">
                <a:solidFill>
                  <a:schemeClr val="tx2">
                    <a:lumMod val="50000"/>
                  </a:schemeClr>
                </a:solidFill>
                <a:cs typeface="+mn-cs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û"/>
              <a:defRPr/>
            </a:pPr>
            <a:r>
              <a:rPr lang="en-GB" sz="1400">
                <a:solidFill>
                  <a:schemeClr val="tx2">
                    <a:lumMod val="50000"/>
                  </a:schemeClr>
                </a:solidFill>
                <a:cs typeface="+mn-cs"/>
              </a:rPr>
              <a:t>Pass off any of our created content as your own work</a:t>
            </a:r>
            <a:endParaRPr lang="en-US" sz="1400">
              <a:solidFill>
                <a:schemeClr val="tx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54063" y="5181600"/>
            <a:ext cx="716438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GB" b="1" dirty="0">
                <a:solidFill>
                  <a:schemeClr val="tx2">
                    <a:lumMod val="50000"/>
                  </a:schemeClr>
                </a:solidFill>
                <a:cs typeface="+mn-cs"/>
              </a:rPr>
              <a:t>You can find many more free PowerPoint templates on the Presentation Magazine website</a:t>
            </a:r>
          </a:p>
          <a:p>
            <a:pPr lvl="1" algn="ctr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en-GB" b="1" dirty="0">
              <a:solidFill>
                <a:schemeClr val="tx2">
                  <a:lumMod val="50000"/>
                </a:schemeClr>
              </a:solidFill>
              <a:cs typeface="+mn-cs"/>
            </a:endParaRPr>
          </a:p>
          <a:p>
            <a:pPr lvl="1" algn="ctr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GB" b="1" dirty="0">
                <a:solidFill>
                  <a:schemeClr val="tx2">
                    <a:lumMod val="50000"/>
                  </a:schemeClr>
                </a:solidFill>
                <a:cs typeface="+mn-cs"/>
              </a:rPr>
              <a:t> www.presentationmagazine.com  </a:t>
            </a:r>
            <a:endParaRPr lang="en-US" b="1" dirty="0">
              <a:solidFill>
                <a:schemeClr val="tx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1383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1400">
                <a:solidFill>
                  <a:schemeClr val="tx2">
                    <a:lumMod val="50000"/>
                  </a:schemeClr>
                </a:solidFill>
                <a:cs typeface="+mn-cs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sz="1400">
              <a:solidFill>
                <a:schemeClr val="tx2">
                  <a:lumMod val="50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206</Words>
  <Application>Microsoft Office PowerPoint</Application>
  <PresentationFormat>On-screen Show (4:3)</PresentationFormat>
  <Paragraphs>41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Calibri</vt:lpstr>
      <vt:lpstr>Arial</vt:lpstr>
      <vt:lpstr>Century Gothic</vt:lpstr>
      <vt:lpstr>Impact</vt:lpstr>
      <vt:lpstr>Rockwell Extra Bold</vt:lpstr>
      <vt:lpstr>Bauhaus 93</vt:lpstr>
      <vt:lpstr>Wingdings</vt:lpstr>
      <vt:lpstr>Office Theme</vt:lpstr>
      <vt:lpstr>PowerPoint Template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13</cp:revision>
  <dcterms:created xsi:type="dcterms:W3CDTF">2012-03-11T19:05:25Z</dcterms:created>
  <dcterms:modified xsi:type="dcterms:W3CDTF">2015-02-22T11:23:13Z</dcterms:modified>
</cp:coreProperties>
</file>