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67" r:id="rId3"/>
    <p:sldId id="268" r:id="rId4"/>
    <p:sldId id="269" r:id="rId5"/>
    <p:sldId id="270" r:id="rId6"/>
    <p:sldId id="266" r:id="rId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313"/>
    <a:srgbClr val="000018"/>
    <a:srgbClr val="00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8239E55-F959-4D15-BF2B-E18973271A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33575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580FF64-4806-49C3-809A-7194F93E528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 smtClean="0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264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E063420-E005-4E96-AD1A-2F174D271612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494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E3858DA-479A-401D-A58F-20446E6B1F9E}" type="slidenum">
              <a:rPr lang="en-GB" altLang="en-US" smtClean="0"/>
              <a:pPr>
                <a:spcBef>
                  <a:spcPct val="0"/>
                </a:spcBef>
              </a:pPr>
              <a:t>4</a:t>
            </a:fld>
            <a:endParaRPr lang="en-GB" altLang="en-US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761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DD8DDE1-25BA-4B67-838D-F0F6854C9DF4}" type="slidenum">
              <a:rPr lang="en-GB" altLang="en-US" smtClean="0"/>
              <a:pPr>
                <a:spcBef>
                  <a:spcPct val="0"/>
                </a:spcBef>
              </a:pPr>
              <a:t>5</a:t>
            </a:fld>
            <a:endParaRPr lang="en-GB" altLang="en-US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9614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89ABBB3-3C1C-4D3C-AD02-8FC8C4F52642}" type="slidenum">
              <a:rPr lang="en-GB" altLang="en-US" smtClean="0"/>
              <a:pPr>
                <a:spcBef>
                  <a:spcPct val="0"/>
                </a:spcBef>
              </a:pPr>
              <a:t>6</a:t>
            </a:fld>
            <a:endParaRPr lang="en-GB" altLang="en-US" smtClean="0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117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988" y="1341438"/>
            <a:ext cx="2070100" cy="208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38" y="1343025"/>
            <a:ext cx="2070100" cy="208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188" y="1389063"/>
            <a:ext cx="2068512" cy="208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713" y="1341438"/>
            <a:ext cx="2068512" cy="208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1341438"/>
            <a:ext cx="2070100" cy="208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02F4EB6-BB3E-480D-A7DA-9E6C08E128E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956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5E90F-888D-4D2C-94D5-0C5FEB249E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7004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E7936-5D09-4F13-9DD6-CA1C40A333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54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57BF2-DDEF-41AE-8439-C91C1608D5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2158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ED74A-DB2F-4085-A6CC-982582E60A3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042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3D4C8-4F23-4C1A-88F9-C6DB5E421F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50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4B3D7-482C-4B31-8E7D-C41A9123EA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903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A443D-C6FD-4791-AC11-5185D553BF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113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3836E-79D2-4700-95CA-C2F21E6349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567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695F31-AD28-4961-B50D-3691136197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561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0A88B-F888-4F3C-A5EA-BA58740F3D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999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A4F91-FB7A-4841-8D25-2277DF9BB6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248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DDEE0-C9F1-44D8-983D-3298A2A5F8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680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8215075-1E35-48C4-8EBD-652ED304799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  <p:sldLayoutId id="214748382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0575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z="6600" smtClean="0">
                <a:solidFill>
                  <a:srgbClr val="00B0F0"/>
                </a:solidFill>
              </a:rPr>
              <a:t>Happy New Year</a:t>
            </a:r>
            <a:br>
              <a:rPr lang="en-GB" altLang="en-US" sz="6600" smtClean="0">
                <a:solidFill>
                  <a:srgbClr val="00B0F0"/>
                </a:solidFill>
              </a:rPr>
            </a:br>
            <a:r>
              <a:rPr lang="en-GB" altLang="en-US" sz="6600" smtClean="0">
                <a:solidFill>
                  <a:srgbClr val="00B0F0"/>
                </a:solidFill>
              </a:rPr>
              <a:t>2014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36688" y="4902200"/>
            <a:ext cx="6221412" cy="715963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rgbClr val="00B0F0"/>
                </a:solidFill>
                <a:cs typeface="Arial" panose="020B0604020202020204" pitchFamily="34" charset="0"/>
              </a:rPr>
              <a:t>Example Bullet Point Slide</a:t>
            </a:r>
            <a:endParaRPr lang="en-US" altLang="en-US" smtClean="0">
              <a:solidFill>
                <a:srgbClr val="00B0F0"/>
              </a:solidFill>
              <a:cs typeface="Arial" panose="020B0604020202020204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>
                <a:cs typeface="Arial" panose="020B0604020202020204" pitchFamily="34" charset="0"/>
              </a:rPr>
              <a:t>Bullet point</a:t>
            </a:r>
          </a:p>
          <a:p>
            <a:pPr eaLnBrk="1" hangingPunct="1"/>
            <a:r>
              <a:rPr lang="en-US" altLang="en-US" smtClean="0">
                <a:cs typeface="Arial" panose="020B0604020202020204" pitchFamily="34" charset="0"/>
              </a:rPr>
              <a:t>Bullet point</a:t>
            </a:r>
          </a:p>
          <a:p>
            <a:pPr lvl="1" eaLnBrk="1" hangingPunct="1"/>
            <a:r>
              <a:rPr lang="en-US" altLang="en-US" smtClean="0">
                <a:cs typeface="Arial" panose="020B0604020202020204" pitchFamily="34" charset="0"/>
              </a:rPr>
              <a:t>Sub Bullet</a:t>
            </a:r>
          </a:p>
        </p:txBody>
      </p:sp>
      <p:pic>
        <p:nvPicPr>
          <p:cNvPr id="6148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1350" y="4635500"/>
            <a:ext cx="2070100" cy="208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00B0F0"/>
                </a:solidFill>
                <a:cs typeface="Arial" panose="020B0604020202020204" pitchFamily="34" charset="0"/>
              </a:rPr>
              <a:t>Sample Chart</a:t>
            </a:r>
            <a:endParaRPr lang="en-GB" altLang="en-US" smtClean="0">
              <a:solidFill>
                <a:srgbClr val="00B0F0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8195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196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1350" y="4776788"/>
            <a:ext cx="2070100" cy="208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rgbClr val="00B0F0"/>
                </a:solidFill>
                <a:cs typeface="Arial" panose="020B0604020202020204" pitchFamily="34" charset="0"/>
              </a:rPr>
              <a:t>Colour scheme</a:t>
            </a:r>
            <a:endParaRPr lang="en-US" altLang="en-US" smtClean="0">
              <a:solidFill>
                <a:srgbClr val="00B0F0"/>
              </a:solidFill>
              <a:cs typeface="Arial" panose="020B0604020202020204" pitchFamily="34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Background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Lines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Shadows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Title</a:t>
            </a:r>
            <a:b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Text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Fills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Accent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Hyperlink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Hyperlink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9235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4664075"/>
            <a:ext cx="2070100" cy="208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rgbClr val="00B0F0"/>
                </a:solidFill>
                <a:cs typeface="Arial" panose="020B0604020202020204" pitchFamily="34" charset="0"/>
              </a:rPr>
              <a:t>Picture slide</a:t>
            </a:r>
            <a:endParaRPr lang="en-US" altLang="en-US" smtClean="0">
              <a:solidFill>
                <a:srgbClr val="00B0F0"/>
              </a:solidFill>
              <a:cs typeface="Arial" panose="020B0604020202020204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>
                <a:cs typeface="Arial" panose="020B0604020202020204" pitchFamily="34" charset="0"/>
              </a:rPr>
              <a:t>Bullet 1</a:t>
            </a:r>
          </a:p>
          <a:p>
            <a:pPr eaLnBrk="1" hangingPunct="1"/>
            <a:r>
              <a:rPr lang="en-GB" altLang="en-US" smtClean="0">
                <a:cs typeface="Arial" panose="020B0604020202020204" pitchFamily="34" charset="0"/>
              </a:rPr>
              <a:t>Bullet 2</a:t>
            </a:r>
            <a:endParaRPr lang="en-US" altLang="en-US" smtClean="0">
              <a:cs typeface="Arial" panose="020B0604020202020204" pitchFamily="34" charset="0"/>
            </a:endParaRPr>
          </a:p>
        </p:txBody>
      </p:sp>
      <p:pic>
        <p:nvPicPr>
          <p:cNvPr id="11268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775" y="1765300"/>
            <a:ext cx="2070100" cy="208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4363" y="2840038"/>
            <a:ext cx="2068512" cy="208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775" y="4094163"/>
            <a:ext cx="2070100" cy="208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rgbClr val="00B0F0"/>
                </a:solidFill>
              </a:rPr>
              <a:t>Use of templates</a:t>
            </a:r>
            <a:endParaRPr lang="en-US" altLang="en-US" smtClean="0">
              <a:solidFill>
                <a:srgbClr val="00B0F0"/>
              </a:solidFill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150938" y="1446213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150938" y="2874963"/>
            <a:ext cx="3409950" cy="227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495800" y="2874963"/>
            <a:ext cx="3640138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042988" y="5459413"/>
            <a:ext cx="7164387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</a:t>
            </a:r>
          </a:p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solidFill>
                  <a:srgbClr val="00B0F0"/>
                </a:solidFill>
                <a:cs typeface="Arial" panose="020B0604020202020204" pitchFamily="34" charset="0"/>
              </a:rPr>
              <a:t>www.presentationmagazine.com</a:t>
            </a:r>
            <a:endParaRPr lang="en-US" altLang="en-US" sz="2000" b="1">
              <a:solidFill>
                <a:srgbClr val="00B0F0"/>
              </a:solidFill>
              <a:cs typeface="Arial" panose="020B0604020202020204" pitchFamily="34" charset="0"/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150938" y="2343150"/>
            <a:ext cx="6926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320">
      <a:dk1>
        <a:srgbClr val="0E2FAD"/>
      </a:dk1>
      <a:lt1>
        <a:srgbClr val="FFFFFF"/>
      </a:lt1>
      <a:dk2>
        <a:srgbClr val="0E2FAD"/>
      </a:dk2>
      <a:lt2>
        <a:srgbClr val="FFFFFF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199</Words>
  <Application>Microsoft Office PowerPoint</Application>
  <PresentationFormat>On-screen Show (4:3)</PresentationFormat>
  <Paragraphs>40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Wingdings</vt:lpstr>
      <vt:lpstr>Default Design</vt:lpstr>
      <vt:lpstr>Microsoft Excel Chart</vt:lpstr>
      <vt:lpstr>Happy New Year 2014</vt:lpstr>
      <vt:lpstr>Example Bullet Point Slide</vt:lpstr>
      <vt:lpstr>Sample Chart</vt:lpstr>
      <vt:lpstr>Colour scheme</vt:lpstr>
      <vt:lpstr>Picture slide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Happy New Year Template</dc:title>
  <dc:creator>Presentation Magazine</dc:creator>
  <cp:lastModifiedBy>Jonty Pearce</cp:lastModifiedBy>
  <cp:revision>43</cp:revision>
  <dcterms:created xsi:type="dcterms:W3CDTF">2009-11-03T13:35:13Z</dcterms:created>
  <dcterms:modified xsi:type="dcterms:W3CDTF">2015-02-22T11:23:08Z</dcterms:modified>
</cp:coreProperties>
</file>