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8" r:id="rId2"/>
    <p:sldId id="291" r:id="rId3"/>
    <p:sldId id="266" r:id="rId4"/>
    <p:sldId id="292" r:id="rId5"/>
    <p:sldId id="273"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48">
          <p15:clr>
            <a:srgbClr val="A4A3A4"/>
          </p15:clr>
        </p15:guide>
        <p15:guide id="2" orient="horz" pos="1320">
          <p15:clr>
            <a:srgbClr val="A4A3A4"/>
          </p15:clr>
        </p15:guide>
        <p15:guide id="3" orient="horz" pos="3276">
          <p15:clr>
            <a:srgbClr val="A4A3A4"/>
          </p15:clr>
        </p15:guide>
        <p15:guide id="4" orient="horz" pos="2274">
          <p15:clr>
            <a:srgbClr val="A4A3A4"/>
          </p15:clr>
        </p15:guide>
        <p15:guide id="5" pos="3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79" autoAdjust="0"/>
    <p:restoredTop sz="94660"/>
  </p:normalViewPr>
  <p:slideViewPr>
    <p:cSldViewPr snapToGrid="0" snapToObjects="1">
      <p:cViewPr>
        <p:scale>
          <a:sx n="98" d="100"/>
          <a:sy n="98" d="100"/>
        </p:scale>
        <p:origin x="-378" y="-72"/>
      </p:cViewPr>
      <p:guideLst>
        <p:guide orient="horz" pos="348"/>
        <p:guide orient="horz" pos="1320"/>
        <p:guide orient="horz" pos="3276"/>
        <p:guide orient="horz" pos="2274"/>
        <p:guide pos="342"/>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CDACD3B-E0E7-4666-B0DF-F4E038858A89}" type="slidenum">
              <a:rPr lang="en-US" altLang="en-US"/>
              <a:pPr>
                <a:defRPr/>
              </a:pPr>
              <a:t>‹#›</a:t>
            </a:fld>
            <a:endParaRPr lang="en-US" altLang="en-US"/>
          </a:p>
        </p:txBody>
      </p:sp>
    </p:spTree>
    <p:extLst>
      <p:ext uri="{BB962C8B-B14F-4D97-AF65-F5344CB8AC3E}">
        <p14:creationId xmlns:p14="http://schemas.microsoft.com/office/powerpoint/2010/main" val="2328863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749E860-98C5-4AA8-94BD-6CC8AA127A25}" type="slidenum">
              <a:rPr lang="en-US" altLang="en-US"/>
              <a:pPr>
                <a:spcBef>
                  <a:spcPct val="0"/>
                </a:spcBef>
              </a:pPr>
              <a:t>3</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961800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065FD1A-044A-4E27-A6BE-E87D3F209CEE}" type="slidenum">
              <a:rPr lang="en-US" altLang="en-US"/>
              <a:pPr>
                <a:spcBef>
                  <a:spcPct val="0"/>
                </a:spcBef>
              </a:pPr>
              <a:t>5</a:t>
            </a:fld>
            <a:endParaRPr lang="en-US"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920313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22683D-DA2B-488D-AE76-F80A7FFF9C1F}" type="slidenum">
              <a:rPr lang="en-US" altLang="en-US"/>
              <a:pPr>
                <a:defRPr/>
              </a:pPr>
              <a:t>‹#›</a:t>
            </a:fld>
            <a:endParaRPr lang="en-US" altLang="en-US"/>
          </a:p>
        </p:txBody>
      </p:sp>
    </p:spTree>
    <p:extLst>
      <p:ext uri="{BB962C8B-B14F-4D97-AF65-F5344CB8AC3E}">
        <p14:creationId xmlns:p14="http://schemas.microsoft.com/office/powerpoint/2010/main" val="701323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8EB003-7173-48D2-AB04-F29EB3AAEF83}" type="slidenum">
              <a:rPr lang="en-US" altLang="en-US"/>
              <a:pPr>
                <a:defRPr/>
              </a:pPr>
              <a:t>‹#›</a:t>
            </a:fld>
            <a:endParaRPr lang="en-US" altLang="en-US"/>
          </a:p>
        </p:txBody>
      </p:sp>
    </p:spTree>
    <p:extLst>
      <p:ext uri="{BB962C8B-B14F-4D97-AF65-F5344CB8AC3E}">
        <p14:creationId xmlns:p14="http://schemas.microsoft.com/office/powerpoint/2010/main" val="2285960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C4ADD2D-6EF9-48FB-8774-440FEC0F7FF2}" type="slidenum">
              <a:rPr lang="en-US" altLang="en-US"/>
              <a:pPr>
                <a:defRPr/>
              </a:pPr>
              <a:t>‹#›</a:t>
            </a:fld>
            <a:endParaRPr lang="en-US" altLang="en-US"/>
          </a:p>
        </p:txBody>
      </p:sp>
    </p:spTree>
    <p:extLst>
      <p:ext uri="{BB962C8B-B14F-4D97-AF65-F5344CB8AC3E}">
        <p14:creationId xmlns:p14="http://schemas.microsoft.com/office/powerpoint/2010/main" val="202480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73B3B5-8091-431E-AD04-B2395165D27A}" type="slidenum">
              <a:rPr lang="en-US" altLang="en-US"/>
              <a:pPr>
                <a:defRPr/>
              </a:pPr>
              <a:t>‹#›</a:t>
            </a:fld>
            <a:endParaRPr lang="en-US" altLang="en-US"/>
          </a:p>
        </p:txBody>
      </p:sp>
    </p:spTree>
    <p:extLst>
      <p:ext uri="{BB962C8B-B14F-4D97-AF65-F5344CB8AC3E}">
        <p14:creationId xmlns:p14="http://schemas.microsoft.com/office/powerpoint/2010/main" val="36779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CB99C02-2A83-4E04-984C-DB8F378688D1}" type="slidenum">
              <a:rPr lang="en-US" altLang="en-US"/>
              <a:pPr>
                <a:defRPr/>
              </a:pPr>
              <a:t>‹#›</a:t>
            </a:fld>
            <a:endParaRPr lang="en-US" altLang="en-US"/>
          </a:p>
        </p:txBody>
      </p:sp>
    </p:spTree>
    <p:extLst>
      <p:ext uri="{BB962C8B-B14F-4D97-AF65-F5344CB8AC3E}">
        <p14:creationId xmlns:p14="http://schemas.microsoft.com/office/powerpoint/2010/main" val="2369938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20DBECB-BECF-45A7-8170-BE49D0125919}" type="slidenum">
              <a:rPr lang="en-US" altLang="en-US"/>
              <a:pPr>
                <a:defRPr/>
              </a:pPr>
              <a:t>‹#›</a:t>
            </a:fld>
            <a:endParaRPr lang="en-US" altLang="en-US"/>
          </a:p>
        </p:txBody>
      </p:sp>
    </p:spTree>
    <p:extLst>
      <p:ext uri="{BB962C8B-B14F-4D97-AF65-F5344CB8AC3E}">
        <p14:creationId xmlns:p14="http://schemas.microsoft.com/office/powerpoint/2010/main" val="2243747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6135885-F358-40A3-95E6-B9E1E6AB47D3}" type="slidenum">
              <a:rPr lang="en-US" altLang="en-US"/>
              <a:pPr>
                <a:defRPr/>
              </a:pPr>
              <a:t>‹#›</a:t>
            </a:fld>
            <a:endParaRPr lang="en-US" altLang="en-US"/>
          </a:p>
        </p:txBody>
      </p:sp>
    </p:spTree>
    <p:extLst>
      <p:ext uri="{BB962C8B-B14F-4D97-AF65-F5344CB8AC3E}">
        <p14:creationId xmlns:p14="http://schemas.microsoft.com/office/powerpoint/2010/main" val="1708355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A6BC98C-CC9B-40DC-9501-CCFDDEFF1C3D}" type="slidenum">
              <a:rPr lang="en-US" altLang="en-US"/>
              <a:pPr>
                <a:defRPr/>
              </a:pPr>
              <a:t>‹#›</a:t>
            </a:fld>
            <a:endParaRPr lang="en-US" altLang="en-US"/>
          </a:p>
        </p:txBody>
      </p:sp>
    </p:spTree>
    <p:extLst>
      <p:ext uri="{BB962C8B-B14F-4D97-AF65-F5344CB8AC3E}">
        <p14:creationId xmlns:p14="http://schemas.microsoft.com/office/powerpoint/2010/main" val="3304024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8F8024D-6282-4BD6-AFDE-9678FC974313}" type="slidenum">
              <a:rPr lang="en-US" altLang="en-US"/>
              <a:pPr>
                <a:defRPr/>
              </a:pPr>
              <a:t>‹#›</a:t>
            </a:fld>
            <a:endParaRPr lang="en-US" altLang="en-US"/>
          </a:p>
        </p:txBody>
      </p:sp>
    </p:spTree>
    <p:extLst>
      <p:ext uri="{BB962C8B-B14F-4D97-AF65-F5344CB8AC3E}">
        <p14:creationId xmlns:p14="http://schemas.microsoft.com/office/powerpoint/2010/main" val="1669150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B97350C-3DDA-4411-AFBD-43F757845195}" type="slidenum">
              <a:rPr lang="en-US" altLang="en-US"/>
              <a:pPr>
                <a:defRPr/>
              </a:pPr>
              <a:t>‹#›</a:t>
            </a:fld>
            <a:endParaRPr lang="en-US" altLang="en-US"/>
          </a:p>
        </p:txBody>
      </p:sp>
    </p:spTree>
    <p:extLst>
      <p:ext uri="{BB962C8B-B14F-4D97-AF65-F5344CB8AC3E}">
        <p14:creationId xmlns:p14="http://schemas.microsoft.com/office/powerpoint/2010/main" val="302901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81C862A-CEA0-4F43-B6BC-9A9226AC6049}" type="slidenum">
              <a:rPr lang="en-US" altLang="en-US"/>
              <a:pPr>
                <a:defRPr/>
              </a:pPr>
              <a:t>‹#›</a:t>
            </a:fld>
            <a:endParaRPr lang="en-US" altLang="en-US"/>
          </a:p>
        </p:txBody>
      </p:sp>
    </p:spTree>
    <p:extLst>
      <p:ext uri="{BB962C8B-B14F-4D97-AF65-F5344CB8AC3E}">
        <p14:creationId xmlns:p14="http://schemas.microsoft.com/office/powerpoint/2010/main" val="1962007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E3D0C563-98E6-4A33-89E0-E17164CF19CE}" type="slidenum">
              <a:rPr lang="en-US" altLang="en-US"/>
              <a:pPr>
                <a:defRPr/>
              </a:pPr>
              <a:t>‹#›</a:t>
            </a:fld>
            <a:endParaRPr lang="en-US" altLang="en-US"/>
          </a:p>
        </p:txBody>
      </p:sp>
      <p:sp>
        <p:nvSpPr>
          <p:cNvPr id="1031" name="Text Box 7"/>
          <p:cNvSpPr txBox="1">
            <a:spLocks noChangeArrowheads="1"/>
          </p:cNvSpPr>
          <p:nvPr userDrawn="1"/>
        </p:nvSpPr>
        <p:spPr bwMode="auto">
          <a:xfrm>
            <a:off x="7186613" y="6624638"/>
            <a:ext cx="201136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GB" sz="1000" smtClean="0"/>
              <a:t>www.presentationmagazine.com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1"/>
          <p:cNvGrpSpPr>
            <a:grpSpLocks/>
          </p:cNvGrpSpPr>
          <p:nvPr/>
        </p:nvGrpSpPr>
        <p:grpSpPr bwMode="auto">
          <a:xfrm>
            <a:off x="339725" y="212725"/>
            <a:ext cx="2411413" cy="1387475"/>
            <a:chOff x="196848" y="511175"/>
            <a:chExt cx="8812216" cy="5033963"/>
          </a:xfrm>
        </p:grpSpPr>
        <p:sp>
          <p:nvSpPr>
            <p:cNvPr id="3571"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572"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573"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574"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575"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576"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577"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578" name="Rectangle 9"/>
            <p:cNvSpPr>
              <a:spLocks noChangeArrowheads="1"/>
            </p:cNvSpPr>
            <p:nvPr/>
          </p:nvSpPr>
          <p:spPr bwMode="auto">
            <a:xfrm>
              <a:off x="196848"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January 2014</a:t>
              </a:r>
            </a:p>
            <a:p>
              <a:pPr algn="ctr" eaLnBrk="1" fontAlgn="b" hangingPunct="1">
                <a:spcBef>
                  <a:spcPct val="0"/>
                </a:spcBef>
                <a:buFontTx/>
                <a:buNone/>
              </a:pPr>
              <a:endParaRPr lang="en-US" altLang="en-US" sz="1000" b="1"/>
            </a:p>
          </p:txBody>
        </p:sp>
        <p:sp>
          <p:nvSpPr>
            <p:cNvPr id="3579" name="Rectangle 13"/>
            <p:cNvSpPr>
              <a:spLocks noChangeArrowheads="1"/>
            </p:cNvSpPr>
            <p:nvPr/>
          </p:nvSpPr>
          <p:spPr bwMode="auto">
            <a:xfrm>
              <a:off x="7750176"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580" name="Rectangle 14"/>
            <p:cNvSpPr>
              <a:spLocks noChangeArrowheads="1"/>
            </p:cNvSpPr>
            <p:nvPr/>
          </p:nvSpPr>
          <p:spPr bwMode="auto">
            <a:xfrm>
              <a:off x="6491289" y="471805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581" name="Rectangle 15"/>
            <p:cNvSpPr>
              <a:spLocks noChangeArrowheads="1"/>
            </p:cNvSpPr>
            <p:nvPr/>
          </p:nvSpPr>
          <p:spPr bwMode="auto">
            <a:xfrm>
              <a:off x="5232401"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582" name="Rectangle 16"/>
            <p:cNvSpPr>
              <a:spLocks noChangeArrowheads="1"/>
            </p:cNvSpPr>
            <p:nvPr/>
          </p:nvSpPr>
          <p:spPr bwMode="auto">
            <a:xfrm>
              <a:off x="3973514" y="471805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583" name="Rectangle 18"/>
            <p:cNvSpPr>
              <a:spLocks noChangeArrowheads="1"/>
            </p:cNvSpPr>
            <p:nvPr/>
          </p:nvSpPr>
          <p:spPr bwMode="auto">
            <a:xfrm>
              <a:off x="1455738"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584" name="Rectangle 19"/>
            <p:cNvSpPr>
              <a:spLocks noChangeArrowheads="1"/>
            </p:cNvSpPr>
            <p:nvPr/>
          </p:nvSpPr>
          <p:spPr bwMode="auto">
            <a:xfrm>
              <a:off x="196851"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585" name="Rectangle 20"/>
            <p:cNvSpPr>
              <a:spLocks noChangeArrowheads="1"/>
            </p:cNvSpPr>
            <p:nvPr/>
          </p:nvSpPr>
          <p:spPr bwMode="auto">
            <a:xfrm>
              <a:off x="7750176"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586" name="Rectangle 21"/>
            <p:cNvSpPr>
              <a:spLocks noChangeArrowheads="1"/>
            </p:cNvSpPr>
            <p:nvPr/>
          </p:nvSpPr>
          <p:spPr bwMode="auto">
            <a:xfrm>
              <a:off x="6491289" y="3890962"/>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587" name="Rectangle 22"/>
            <p:cNvSpPr>
              <a:spLocks noChangeArrowheads="1"/>
            </p:cNvSpPr>
            <p:nvPr/>
          </p:nvSpPr>
          <p:spPr bwMode="auto">
            <a:xfrm>
              <a:off x="5232401"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588" name="Rectangle 23"/>
            <p:cNvSpPr>
              <a:spLocks noChangeArrowheads="1"/>
            </p:cNvSpPr>
            <p:nvPr/>
          </p:nvSpPr>
          <p:spPr bwMode="auto">
            <a:xfrm>
              <a:off x="3973514" y="3890962"/>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589" name="Rectangle 25"/>
            <p:cNvSpPr>
              <a:spLocks noChangeArrowheads="1"/>
            </p:cNvSpPr>
            <p:nvPr/>
          </p:nvSpPr>
          <p:spPr bwMode="auto">
            <a:xfrm>
              <a:off x="1455738"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590" name="Rectangle 26"/>
            <p:cNvSpPr>
              <a:spLocks noChangeArrowheads="1"/>
            </p:cNvSpPr>
            <p:nvPr/>
          </p:nvSpPr>
          <p:spPr bwMode="auto">
            <a:xfrm>
              <a:off x="196851"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591" name="Rectangle 27"/>
            <p:cNvSpPr>
              <a:spLocks noChangeArrowheads="1"/>
            </p:cNvSpPr>
            <p:nvPr/>
          </p:nvSpPr>
          <p:spPr bwMode="auto">
            <a:xfrm>
              <a:off x="7750176"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592" name="Rectangle 28"/>
            <p:cNvSpPr>
              <a:spLocks noChangeArrowheads="1"/>
            </p:cNvSpPr>
            <p:nvPr/>
          </p:nvSpPr>
          <p:spPr bwMode="auto">
            <a:xfrm>
              <a:off x="6491289" y="3063875"/>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593" name="Rectangle 29"/>
            <p:cNvSpPr>
              <a:spLocks noChangeArrowheads="1"/>
            </p:cNvSpPr>
            <p:nvPr/>
          </p:nvSpPr>
          <p:spPr bwMode="auto">
            <a:xfrm>
              <a:off x="5232401"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594" name="Rectangle 30"/>
            <p:cNvSpPr>
              <a:spLocks noChangeArrowheads="1"/>
            </p:cNvSpPr>
            <p:nvPr/>
          </p:nvSpPr>
          <p:spPr bwMode="auto">
            <a:xfrm>
              <a:off x="3973514" y="3063875"/>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595" name="Rectangle 32"/>
            <p:cNvSpPr>
              <a:spLocks noChangeArrowheads="1"/>
            </p:cNvSpPr>
            <p:nvPr/>
          </p:nvSpPr>
          <p:spPr bwMode="auto">
            <a:xfrm>
              <a:off x="1455738"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596" name="Rectangle 33"/>
            <p:cNvSpPr>
              <a:spLocks noChangeArrowheads="1"/>
            </p:cNvSpPr>
            <p:nvPr/>
          </p:nvSpPr>
          <p:spPr bwMode="auto">
            <a:xfrm>
              <a:off x="196851"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597" name="Rectangle 34"/>
            <p:cNvSpPr>
              <a:spLocks noChangeArrowheads="1"/>
            </p:cNvSpPr>
            <p:nvPr/>
          </p:nvSpPr>
          <p:spPr bwMode="auto">
            <a:xfrm>
              <a:off x="7750176"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598" name="Rectangle 35"/>
            <p:cNvSpPr>
              <a:spLocks noChangeArrowheads="1"/>
            </p:cNvSpPr>
            <p:nvPr/>
          </p:nvSpPr>
          <p:spPr bwMode="auto">
            <a:xfrm>
              <a:off x="6491289" y="2236787"/>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599" name="Rectangle 36"/>
            <p:cNvSpPr>
              <a:spLocks noChangeArrowheads="1"/>
            </p:cNvSpPr>
            <p:nvPr/>
          </p:nvSpPr>
          <p:spPr bwMode="auto">
            <a:xfrm>
              <a:off x="5232401"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600" name="Rectangle 37"/>
            <p:cNvSpPr>
              <a:spLocks noChangeArrowheads="1"/>
            </p:cNvSpPr>
            <p:nvPr/>
          </p:nvSpPr>
          <p:spPr bwMode="auto">
            <a:xfrm>
              <a:off x="3973514" y="2236787"/>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601" name="Rectangle 39"/>
            <p:cNvSpPr>
              <a:spLocks noChangeArrowheads="1"/>
            </p:cNvSpPr>
            <p:nvPr/>
          </p:nvSpPr>
          <p:spPr bwMode="auto">
            <a:xfrm>
              <a:off x="1455738"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602" name="Rectangle 40"/>
            <p:cNvSpPr>
              <a:spLocks noChangeArrowheads="1"/>
            </p:cNvSpPr>
            <p:nvPr/>
          </p:nvSpPr>
          <p:spPr bwMode="auto">
            <a:xfrm>
              <a:off x="196851"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603" name="Rectangle 41"/>
            <p:cNvSpPr>
              <a:spLocks noChangeArrowheads="1"/>
            </p:cNvSpPr>
            <p:nvPr/>
          </p:nvSpPr>
          <p:spPr bwMode="auto">
            <a:xfrm>
              <a:off x="7750176" y="140970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604" name="Rectangle 42"/>
            <p:cNvSpPr>
              <a:spLocks noChangeArrowheads="1"/>
            </p:cNvSpPr>
            <p:nvPr/>
          </p:nvSpPr>
          <p:spPr bwMode="auto">
            <a:xfrm>
              <a:off x="6491289" y="140970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605" name="Rectangle 43"/>
            <p:cNvSpPr>
              <a:spLocks noChangeArrowheads="1"/>
            </p:cNvSpPr>
            <p:nvPr/>
          </p:nvSpPr>
          <p:spPr bwMode="auto">
            <a:xfrm>
              <a:off x="5232401" y="140970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606" name="Rectangle 44"/>
            <p:cNvSpPr>
              <a:spLocks noChangeArrowheads="1"/>
            </p:cNvSpPr>
            <p:nvPr/>
          </p:nvSpPr>
          <p:spPr bwMode="auto">
            <a:xfrm>
              <a:off x="3973514" y="140970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607" name="Rectangle 46"/>
            <p:cNvSpPr>
              <a:spLocks noChangeArrowheads="1"/>
            </p:cNvSpPr>
            <p:nvPr/>
          </p:nvSpPr>
          <p:spPr bwMode="auto">
            <a:xfrm>
              <a:off x="1455738"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3608" name="Rectangle 47"/>
            <p:cNvSpPr>
              <a:spLocks noChangeArrowheads="1"/>
            </p:cNvSpPr>
            <p:nvPr/>
          </p:nvSpPr>
          <p:spPr bwMode="auto">
            <a:xfrm>
              <a:off x="196851"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609" name="Rectangle 17"/>
            <p:cNvSpPr>
              <a:spLocks noChangeArrowheads="1"/>
            </p:cNvSpPr>
            <p:nvPr/>
          </p:nvSpPr>
          <p:spPr bwMode="auto">
            <a:xfrm>
              <a:off x="2714626"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610" name="Rectangle 24"/>
            <p:cNvSpPr>
              <a:spLocks noChangeArrowheads="1"/>
            </p:cNvSpPr>
            <p:nvPr/>
          </p:nvSpPr>
          <p:spPr bwMode="auto">
            <a:xfrm>
              <a:off x="2714626"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611" name="Rectangle 31"/>
            <p:cNvSpPr>
              <a:spLocks noChangeArrowheads="1"/>
            </p:cNvSpPr>
            <p:nvPr/>
          </p:nvSpPr>
          <p:spPr bwMode="auto">
            <a:xfrm>
              <a:off x="2714626"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612" name="Rectangle 38"/>
            <p:cNvSpPr>
              <a:spLocks noChangeArrowheads="1"/>
            </p:cNvSpPr>
            <p:nvPr/>
          </p:nvSpPr>
          <p:spPr bwMode="auto">
            <a:xfrm>
              <a:off x="2714626"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613" name="Rectangle 45"/>
            <p:cNvSpPr>
              <a:spLocks noChangeArrowheads="1"/>
            </p:cNvSpPr>
            <p:nvPr/>
          </p:nvSpPr>
          <p:spPr bwMode="auto">
            <a:xfrm>
              <a:off x="2714626" y="140970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grpSp>
      <p:sp>
        <p:nvSpPr>
          <p:cNvPr id="3075" name="Rectangle 2"/>
          <p:cNvSpPr>
            <a:spLocks noChangeArrowheads="1"/>
          </p:cNvSpPr>
          <p:nvPr/>
        </p:nvSpPr>
        <p:spPr bwMode="auto">
          <a:xfrm>
            <a:off x="5072063" y="336550"/>
            <a:ext cx="344487"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076" name="Rectangle 3"/>
          <p:cNvSpPr>
            <a:spLocks noChangeArrowheads="1"/>
          </p:cNvSpPr>
          <p:nvPr/>
        </p:nvSpPr>
        <p:spPr bwMode="auto">
          <a:xfrm>
            <a:off x="4727575" y="336550"/>
            <a:ext cx="344488"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077" name="Rectangle 4"/>
          <p:cNvSpPr>
            <a:spLocks noChangeArrowheads="1"/>
          </p:cNvSpPr>
          <p:nvPr/>
        </p:nvSpPr>
        <p:spPr bwMode="auto">
          <a:xfrm>
            <a:off x="4383088" y="336550"/>
            <a:ext cx="344487"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078" name="Rectangle 5"/>
          <p:cNvSpPr>
            <a:spLocks noChangeArrowheads="1"/>
          </p:cNvSpPr>
          <p:nvPr/>
        </p:nvSpPr>
        <p:spPr bwMode="auto">
          <a:xfrm>
            <a:off x="4038600" y="336550"/>
            <a:ext cx="344488"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079" name="Rectangle 6"/>
          <p:cNvSpPr>
            <a:spLocks noChangeArrowheads="1"/>
          </p:cNvSpPr>
          <p:nvPr/>
        </p:nvSpPr>
        <p:spPr bwMode="auto">
          <a:xfrm>
            <a:off x="3694113" y="336550"/>
            <a:ext cx="344487"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080" name="Rectangle 7"/>
          <p:cNvSpPr>
            <a:spLocks noChangeArrowheads="1"/>
          </p:cNvSpPr>
          <p:nvPr/>
        </p:nvSpPr>
        <p:spPr bwMode="auto">
          <a:xfrm>
            <a:off x="3349625" y="336550"/>
            <a:ext cx="344488"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081" name="Rectangle 8"/>
          <p:cNvSpPr>
            <a:spLocks noChangeArrowheads="1"/>
          </p:cNvSpPr>
          <p:nvPr/>
        </p:nvSpPr>
        <p:spPr bwMode="auto">
          <a:xfrm>
            <a:off x="3000375" y="336550"/>
            <a:ext cx="349250"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082" name="Rectangle 9"/>
          <p:cNvSpPr>
            <a:spLocks noChangeArrowheads="1"/>
          </p:cNvSpPr>
          <p:nvPr/>
        </p:nvSpPr>
        <p:spPr bwMode="auto">
          <a:xfrm>
            <a:off x="3000375" y="212725"/>
            <a:ext cx="2416175"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February 2014</a:t>
            </a:r>
          </a:p>
          <a:p>
            <a:pPr algn="ctr" eaLnBrk="1" fontAlgn="b" hangingPunct="1">
              <a:spcBef>
                <a:spcPct val="0"/>
              </a:spcBef>
              <a:buFontTx/>
              <a:buNone/>
            </a:pPr>
            <a:endParaRPr lang="en-US" altLang="en-US" sz="1000" b="1"/>
          </a:p>
        </p:txBody>
      </p:sp>
      <p:sp>
        <p:nvSpPr>
          <p:cNvPr id="3083" name="Rectangle 55"/>
          <p:cNvSpPr>
            <a:spLocks noChangeArrowheads="1"/>
          </p:cNvSpPr>
          <p:nvPr/>
        </p:nvSpPr>
        <p:spPr bwMode="auto">
          <a:xfrm>
            <a:off x="4033838" y="466725"/>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084" name="Rectangle 56"/>
          <p:cNvSpPr>
            <a:spLocks noChangeArrowheads="1"/>
          </p:cNvSpPr>
          <p:nvPr/>
        </p:nvSpPr>
        <p:spPr bwMode="auto">
          <a:xfrm>
            <a:off x="3689350" y="466725"/>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085" name="Rectangle 106"/>
          <p:cNvSpPr>
            <a:spLocks noChangeArrowheads="1"/>
          </p:cNvSpPr>
          <p:nvPr/>
        </p:nvSpPr>
        <p:spPr bwMode="auto">
          <a:xfrm>
            <a:off x="3344863" y="466725"/>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3086" name="Rectangle 105"/>
          <p:cNvSpPr>
            <a:spLocks noChangeArrowheads="1"/>
          </p:cNvSpPr>
          <p:nvPr/>
        </p:nvSpPr>
        <p:spPr bwMode="auto">
          <a:xfrm>
            <a:off x="3000375" y="458788"/>
            <a:ext cx="344488" cy="236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3087" name="Rectangle 104"/>
          <p:cNvSpPr>
            <a:spLocks noChangeArrowheads="1"/>
          </p:cNvSpPr>
          <p:nvPr/>
        </p:nvSpPr>
        <p:spPr bwMode="auto">
          <a:xfrm>
            <a:off x="5067300" y="1370013"/>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088" name="Rectangle 103"/>
          <p:cNvSpPr>
            <a:spLocks noChangeArrowheads="1"/>
          </p:cNvSpPr>
          <p:nvPr/>
        </p:nvSpPr>
        <p:spPr bwMode="auto">
          <a:xfrm>
            <a:off x="4722813" y="1370013"/>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089" name="Rectangle 102"/>
          <p:cNvSpPr>
            <a:spLocks noChangeArrowheads="1"/>
          </p:cNvSpPr>
          <p:nvPr/>
        </p:nvSpPr>
        <p:spPr bwMode="auto">
          <a:xfrm>
            <a:off x="4378325" y="1370013"/>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090" name="Rectangle 101"/>
          <p:cNvSpPr>
            <a:spLocks noChangeArrowheads="1"/>
          </p:cNvSpPr>
          <p:nvPr/>
        </p:nvSpPr>
        <p:spPr bwMode="auto">
          <a:xfrm>
            <a:off x="4033838" y="1370013"/>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091" name="Rectangle 100"/>
          <p:cNvSpPr>
            <a:spLocks noChangeArrowheads="1"/>
          </p:cNvSpPr>
          <p:nvPr/>
        </p:nvSpPr>
        <p:spPr bwMode="auto">
          <a:xfrm>
            <a:off x="3689350" y="1370013"/>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092" name="Rectangle 99"/>
          <p:cNvSpPr>
            <a:spLocks noChangeArrowheads="1"/>
          </p:cNvSpPr>
          <p:nvPr/>
        </p:nvSpPr>
        <p:spPr bwMode="auto">
          <a:xfrm>
            <a:off x="3344863" y="1370013"/>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093" name="Rectangle 98"/>
          <p:cNvSpPr>
            <a:spLocks noChangeArrowheads="1"/>
          </p:cNvSpPr>
          <p:nvPr/>
        </p:nvSpPr>
        <p:spPr bwMode="auto">
          <a:xfrm>
            <a:off x="3000375" y="1371600"/>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094" name="Rectangle 97"/>
          <p:cNvSpPr>
            <a:spLocks noChangeArrowheads="1"/>
          </p:cNvSpPr>
          <p:nvPr/>
        </p:nvSpPr>
        <p:spPr bwMode="auto">
          <a:xfrm>
            <a:off x="5067300" y="114458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095" name="Rectangle 96"/>
          <p:cNvSpPr>
            <a:spLocks noChangeArrowheads="1"/>
          </p:cNvSpPr>
          <p:nvPr/>
        </p:nvSpPr>
        <p:spPr bwMode="auto">
          <a:xfrm>
            <a:off x="4722813" y="1144588"/>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096" name="Rectangle 95"/>
          <p:cNvSpPr>
            <a:spLocks noChangeArrowheads="1"/>
          </p:cNvSpPr>
          <p:nvPr/>
        </p:nvSpPr>
        <p:spPr bwMode="auto">
          <a:xfrm>
            <a:off x="4378325" y="114458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097" name="Rectangle 94"/>
          <p:cNvSpPr>
            <a:spLocks noChangeArrowheads="1"/>
          </p:cNvSpPr>
          <p:nvPr/>
        </p:nvSpPr>
        <p:spPr bwMode="auto">
          <a:xfrm>
            <a:off x="4033838" y="1144588"/>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098" name="Rectangle 93"/>
          <p:cNvSpPr>
            <a:spLocks noChangeArrowheads="1"/>
          </p:cNvSpPr>
          <p:nvPr/>
        </p:nvSpPr>
        <p:spPr bwMode="auto">
          <a:xfrm>
            <a:off x="3689350" y="114458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099" name="Rectangle 92"/>
          <p:cNvSpPr>
            <a:spLocks noChangeArrowheads="1"/>
          </p:cNvSpPr>
          <p:nvPr/>
        </p:nvSpPr>
        <p:spPr bwMode="auto">
          <a:xfrm>
            <a:off x="3344863" y="1144588"/>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100" name="Rectangle 91"/>
          <p:cNvSpPr>
            <a:spLocks noChangeArrowheads="1"/>
          </p:cNvSpPr>
          <p:nvPr/>
        </p:nvSpPr>
        <p:spPr bwMode="auto">
          <a:xfrm>
            <a:off x="3000375" y="1144588"/>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101" name="Rectangle 90"/>
          <p:cNvSpPr>
            <a:spLocks noChangeArrowheads="1"/>
          </p:cNvSpPr>
          <p:nvPr/>
        </p:nvSpPr>
        <p:spPr bwMode="auto">
          <a:xfrm>
            <a:off x="5067300" y="917575"/>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102" name="Rectangle 89"/>
          <p:cNvSpPr>
            <a:spLocks noChangeArrowheads="1"/>
          </p:cNvSpPr>
          <p:nvPr/>
        </p:nvSpPr>
        <p:spPr bwMode="auto">
          <a:xfrm>
            <a:off x="4722813" y="917575"/>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103" name="Rectangle 88"/>
          <p:cNvSpPr>
            <a:spLocks noChangeArrowheads="1"/>
          </p:cNvSpPr>
          <p:nvPr/>
        </p:nvSpPr>
        <p:spPr bwMode="auto">
          <a:xfrm>
            <a:off x="4378325" y="917575"/>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104" name="Rectangle 87"/>
          <p:cNvSpPr>
            <a:spLocks noChangeArrowheads="1"/>
          </p:cNvSpPr>
          <p:nvPr/>
        </p:nvSpPr>
        <p:spPr bwMode="auto">
          <a:xfrm>
            <a:off x="4033838" y="917575"/>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105" name="Rectangle 86"/>
          <p:cNvSpPr>
            <a:spLocks noChangeArrowheads="1"/>
          </p:cNvSpPr>
          <p:nvPr/>
        </p:nvSpPr>
        <p:spPr bwMode="auto">
          <a:xfrm>
            <a:off x="3689350" y="917575"/>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106" name="Rectangle 85"/>
          <p:cNvSpPr>
            <a:spLocks noChangeArrowheads="1"/>
          </p:cNvSpPr>
          <p:nvPr/>
        </p:nvSpPr>
        <p:spPr bwMode="auto">
          <a:xfrm>
            <a:off x="3344863" y="917575"/>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107" name="Rectangle 84"/>
          <p:cNvSpPr>
            <a:spLocks noChangeArrowheads="1"/>
          </p:cNvSpPr>
          <p:nvPr/>
        </p:nvSpPr>
        <p:spPr bwMode="auto">
          <a:xfrm>
            <a:off x="3000375" y="919163"/>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108" name="Rectangle 83"/>
          <p:cNvSpPr>
            <a:spLocks noChangeArrowheads="1"/>
          </p:cNvSpPr>
          <p:nvPr/>
        </p:nvSpPr>
        <p:spPr bwMode="auto">
          <a:xfrm>
            <a:off x="5067300" y="692150"/>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109" name="Rectangle 82"/>
          <p:cNvSpPr>
            <a:spLocks noChangeArrowheads="1"/>
          </p:cNvSpPr>
          <p:nvPr/>
        </p:nvSpPr>
        <p:spPr bwMode="auto">
          <a:xfrm>
            <a:off x="4722813" y="692150"/>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110" name="Rectangle 81"/>
          <p:cNvSpPr>
            <a:spLocks noChangeArrowheads="1"/>
          </p:cNvSpPr>
          <p:nvPr/>
        </p:nvSpPr>
        <p:spPr bwMode="auto">
          <a:xfrm>
            <a:off x="4378325" y="692150"/>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111" name="Rectangle 80"/>
          <p:cNvSpPr>
            <a:spLocks noChangeArrowheads="1"/>
          </p:cNvSpPr>
          <p:nvPr/>
        </p:nvSpPr>
        <p:spPr bwMode="auto">
          <a:xfrm>
            <a:off x="4033838" y="692150"/>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112" name="Rectangle 79"/>
          <p:cNvSpPr>
            <a:spLocks noChangeArrowheads="1"/>
          </p:cNvSpPr>
          <p:nvPr/>
        </p:nvSpPr>
        <p:spPr bwMode="auto">
          <a:xfrm>
            <a:off x="3689350" y="692150"/>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113" name="Rectangle 78"/>
          <p:cNvSpPr>
            <a:spLocks noChangeArrowheads="1"/>
          </p:cNvSpPr>
          <p:nvPr/>
        </p:nvSpPr>
        <p:spPr bwMode="auto">
          <a:xfrm>
            <a:off x="3344863" y="692150"/>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114" name="Rectangle 77"/>
          <p:cNvSpPr>
            <a:spLocks noChangeArrowheads="1"/>
          </p:cNvSpPr>
          <p:nvPr/>
        </p:nvSpPr>
        <p:spPr bwMode="auto">
          <a:xfrm>
            <a:off x="3000375" y="69373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115" name="Rectangle 76"/>
          <p:cNvSpPr>
            <a:spLocks noChangeArrowheads="1"/>
          </p:cNvSpPr>
          <p:nvPr/>
        </p:nvSpPr>
        <p:spPr bwMode="auto">
          <a:xfrm>
            <a:off x="5067300" y="466725"/>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116" name="Rectangle 75"/>
          <p:cNvSpPr>
            <a:spLocks noChangeArrowheads="1"/>
          </p:cNvSpPr>
          <p:nvPr/>
        </p:nvSpPr>
        <p:spPr bwMode="auto">
          <a:xfrm>
            <a:off x="4722813" y="466725"/>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117" name="Rectangle 74"/>
          <p:cNvSpPr>
            <a:spLocks noChangeArrowheads="1"/>
          </p:cNvSpPr>
          <p:nvPr/>
        </p:nvSpPr>
        <p:spPr bwMode="auto">
          <a:xfrm>
            <a:off x="4378325" y="466725"/>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3118" name="Rectangle 2"/>
          <p:cNvSpPr>
            <a:spLocks noChangeArrowheads="1"/>
          </p:cNvSpPr>
          <p:nvPr/>
        </p:nvSpPr>
        <p:spPr bwMode="auto">
          <a:xfrm>
            <a:off x="7959725" y="33813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119" name="Rectangle 3"/>
          <p:cNvSpPr>
            <a:spLocks noChangeArrowheads="1"/>
          </p:cNvSpPr>
          <p:nvPr/>
        </p:nvSpPr>
        <p:spPr bwMode="auto">
          <a:xfrm>
            <a:off x="7615238" y="338138"/>
            <a:ext cx="34448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120" name="Rectangle 4"/>
          <p:cNvSpPr>
            <a:spLocks noChangeArrowheads="1"/>
          </p:cNvSpPr>
          <p:nvPr/>
        </p:nvSpPr>
        <p:spPr bwMode="auto">
          <a:xfrm>
            <a:off x="7270750" y="33813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121" name="Rectangle 5"/>
          <p:cNvSpPr>
            <a:spLocks noChangeArrowheads="1"/>
          </p:cNvSpPr>
          <p:nvPr/>
        </p:nvSpPr>
        <p:spPr bwMode="auto">
          <a:xfrm>
            <a:off x="6926263" y="338138"/>
            <a:ext cx="34448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122" name="Rectangle 6"/>
          <p:cNvSpPr>
            <a:spLocks noChangeArrowheads="1"/>
          </p:cNvSpPr>
          <p:nvPr/>
        </p:nvSpPr>
        <p:spPr bwMode="auto">
          <a:xfrm>
            <a:off x="6581775" y="33813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123" name="Rectangle 7"/>
          <p:cNvSpPr>
            <a:spLocks noChangeArrowheads="1"/>
          </p:cNvSpPr>
          <p:nvPr/>
        </p:nvSpPr>
        <p:spPr bwMode="auto">
          <a:xfrm>
            <a:off x="6237288" y="338138"/>
            <a:ext cx="34448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124" name="Rectangle 8"/>
          <p:cNvSpPr>
            <a:spLocks noChangeArrowheads="1"/>
          </p:cNvSpPr>
          <p:nvPr/>
        </p:nvSpPr>
        <p:spPr bwMode="auto">
          <a:xfrm>
            <a:off x="5892800" y="33813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125" name="Rectangle 9"/>
          <p:cNvSpPr>
            <a:spLocks noChangeArrowheads="1"/>
          </p:cNvSpPr>
          <p:nvPr/>
        </p:nvSpPr>
        <p:spPr bwMode="auto">
          <a:xfrm>
            <a:off x="5892800" y="212725"/>
            <a:ext cx="2411413" cy="12541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March 2014</a:t>
            </a:r>
          </a:p>
          <a:p>
            <a:pPr algn="ctr" eaLnBrk="1" fontAlgn="b" hangingPunct="1">
              <a:spcBef>
                <a:spcPct val="0"/>
              </a:spcBef>
              <a:buFontTx/>
              <a:buNone/>
            </a:pPr>
            <a:endParaRPr lang="en-US" altLang="en-US" sz="1000" b="1"/>
          </a:p>
        </p:txBody>
      </p:sp>
      <p:sp>
        <p:nvSpPr>
          <p:cNvPr id="3126" name="Rectangle 115"/>
          <p:cNvSpPr>
            <a:spLocks noChangeArrowheads="1"/>
          </p:cNvSpPr>
          <p:nvPr/>
        </p:nvSpPr>
        <p:spPr bwMode="auto">
          <a:xfrm>
            <a:off x="6921500" y="46355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3127" name="Rectangle 114"/>
          <p:cNvSpPr>
            <a:spLocks noChangeArrowheads="1"/>
          </p:cNvSpPr>
          <p:nvPr/>
        </p:nvSpPr>
        <p:spPr bwMode="auto">
          <a:xfrm>
            <a:off x="6577013" y="46355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3128" name="Rectangle 113"/>
          <p:cNvSpPr>
            <a:spLocks noChangeArrowheads="1"/>
          </p:cNvSpPr>
          <p:nvPr/>
        </p:nvSpPr>
        <p:spPr bwMode="auto">
          <a:xfrm>
            <a:off x="6232525" y="46355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25</a:t>
            </a:r>
            <a:endParaRPr lang="en-US" altLang="en-US" sz="1000"/>
          </a:p>
        </p:txBody>
      </p:sp>
      <p:sp>
        <p:nvSpPr>
          <p:cNvPr id="3129" name="Rectangle 112"/>
          <p:cNvSpPr>
            <a:spLocks noChangeArrowheads="1"/>
          </p:cNvSpPr>
          <p:nvPr/>
        </p:nvSpPr>
        <p:spPr bwMode="auto">
          <a:xfrm>
            <a:off x="5886450" y="16097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130" name="Rectangle 111"/>
          <p:cNvSpPr>
            <a:spLocks noChangeArrowheads="1"/>
          </p:cNvSpPr>
          <p:nvPr/>
        </p:nvSpPr>
        <p:spPr bwMode="auto">
          <a:xfrm>
            <a:off x="7954963" y="138271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131" name="Rectangle 110"/>
          <p:cNvSpPr>
            <a:spLocks noChangeArrowheads="1"/>
          </p:cNvSpPr>
          <p:nvPr/>
        </p:nvSpPr>
        <p:spPr bwMode="auto">
          <a:xfrm>
            <a:off x="7610475" y="138271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132" name="Rectangle 109"/>
          <p:cNvSpPr>
            <a:spLocks noChangeArrowheads="1"/>
          </p:cNvSpPr>
          <p:nvPr/>
        </p:nvSpPr>
        <p:spPr bwMode="auto">
          <a:xfrm>
            <a:off x="7265988" y="138271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133" name="Rectangle 108"/>
          <p:cNvSpPr>
            <a:spLocks noChangeArrowheads="1"/>
          </p:cNvSpPr>
          <p:nvPr/>
        </p:nvSpPr>
        <p:spPr bwMode="auto">
          <a:xfrm>
            <a:off x="6921500" y="138271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134" name="Rectangle 107"/>
          <p:cNvSpPr>
            <a:spLocks noChangeArrowheads="1"/>
          </p:cNvSpPr>
          <p:nvPr/>
        </p:nvSpPr>
        <p:spPr bwMode="auto">
          <a:xfrm>
            <a:off x="6577013" y="138271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135" name="Rectangle 106"/>
          <p:cNvSpPr>
            <a:spLocks noChangeArrowheads="1"/>
          </p:cNvSpPr>
          <p:nvPr/>
        </p:nvSpPr>
        <p:spPr bwMode="auto">
          <a:xfrm>
            <a:off x="6232525" y="138271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136" name="Rectangle 105"/>
          <p:cNvSpPr>
            <a:spLocks noChangeArrowheads="1"/>
          </p:cNvSpPr>
          <p:nvPr/>
        </p:nvSpPr>
        <p:spPr bwMode="auto">
          <a:xfrm>
            <a:off x="5886450" y="1381125"/>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137" name="Rectangle 104"/>
          <p:cNvSpPr>
            <a:spLocks noChangeArrowheads="1"/>
          </p:cNvSpPr>
          <p:nvPr/>
        </p:nvSpPr>
        <p:spPr bwMode="auto">
          <a:xfrm>
            <a:off x="7954963" y="11525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138" name="Rectangle 103"/>
          <p:cNvSpPr>
            <a:spLocks noChangeArrowheads="1"/>
          </p:cNvSpPr>
          <p:nvPr/>
        </p:nvSpPr>
        <p:spPr bwMode="auto">
          <a:xfrm>
            <a:off x="7610475" y="11525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139" name="Rectangle 102"/>
          <p:cNvSpPr>
            <a:spLocks noChangeArrowheads="1"/>
          </p:cNvSpPr>
          <p:nvPr/>
        </p:nvSpPr>
        <p:spPr bwMode="auto">
          <a:xfrm>
            <a:off x="7265988" y="11525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140" name="Rectangle 101"/>
          <p:cNvSpPr>
            <a:spLocks noChangeArrowheads="1"/>
          </p:cNvSpPr>
          <p:nvPr/>
        </p:nvSpPr>
        <p:spPr bwMode="auto">
          <a:xfrm>
            <a:off x="6921500" y="11525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141" name="Rectangle 100"/>
          <p:cNvSpPr>
            <a:spLocks noChangeArrowheads="1"/>
          </p:cNvSpPr>
          <p:nvPr/>
        </p:nvSpPr>
        <p:spPr bwMode="auto">
          <a:xfrm>
            <a:off x="6577013" y="11525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142" name="Rectangle 99"/>
          <p:cNvSpPr>
            <a:spLocks noChangeArrowheads="1"/>
          </p:cNvSpPr>
          <p:nvPr/>
        </p:nvSpPr>
        <p:spPr bwMode="auto">
          <a:xfrm>
            <a:off x="6232525" y="11525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143" name="Rectangle 98"/>
          <p:cNvSpPr>
            <a:spLocks noChangeArrowheads="1"/>
          </p:cNvSpPr>
          <p:nvPr/>
        </p:nvSpPr>
        <p:spPr bwMode="auto">
          <a:xfrm>
            <a:off x="5886450" y="11509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144" name="Rectangle 97"/>
          <p:cNvSpPr>
            <a:spLocks noChangeArrowheads="1"/>
          </p:cNvSpPr>
          <p:nvPr/>
        </p:nvSpPr>
        <p:spPr bwMode="auto">
          <a:xfrm>
            <a:off x="7954963" y="9223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145" name="Rectangle 96"/>
          <p:cNvSpPr>
            <a:spLocks noChangeArrowheads="1"/>
          </p:cNvSpPr>
          <p:nvPr/>
        </p:nvSpPr>
        <p:spPr bwMode="auto">
          <a:xfrm>
            <a:off x="7610475" y="9223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146" name="Rectangle 95"/>
          <p:cNvSpPr>
            <a:spLocks noChangeArrowheads="1"/>
          </p:cNvSpPr>
          <p:nvPr/>
        </p:nvSpPr>
        <p:spPr bwMode="auto">
          <a:xfrm>
            <a:off x="7265988" y="9223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147" name="Rectangle 94"/>
          <p:cNvSpPr>
            <a:spLocks noChangeArrowheads="1"/>
          </p:cNvSpPr>
          <p:nvPr/>
        </p:nvSpPr>
        <p:spPr bwMode="auto">
          <a:xfrm>
            <a:off x="6921500" y="9223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148" name="Rectangle 93"/>
          <p:cNvSpPr>
            <a:spLocks noChangeArrowheads="1"/>
          </p:cNvSpPr>
          <p:nvPr/>
        </p:nvSpPr>
        <p:spPr bwMode="auto">
          <a:xfrm>
            <a:off x="6577013" y="9223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149" name="Rectangle 92"/>
          <p:cNvSpPr>
            <a:spLocks noChangeArrowheads="1"/>
          </p:cNvSpPr>
          <p:nvPr/>
        </p:nvSpPr>
        <p:spPr bwMode="auto">
          <a:xfrm>
            <a:off x="6232525" y="9223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150" name="Rectangle 91"/>
          <p:cNvSpPr>
            <a:spLocks noChangeArrowheads="1"/>
          </p:cNvSpPr>
          <p:nvPr/>
        </p:nvSpPr>
        <p:spPr bwMode="auto">
          <a:xfrm>
            <a:off x="5886450" y="9207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151" name="Rectangle 90"/>
          <p:cNvSpPr>
            <a:spLocks noChangeArrowheads="1"/>
          </p:cNvSpPr>
          <p:nvPr/>
        </p:nvSpPr>
        <p:spPr bwMode="auto">
          <a:xfrm>
            <a:off x="7954963" y="6921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152" name="Rectangle 89"/>
          <p:cNvSpPr>
            <a:spLocks noChangeArrowheads="1"/>
          </p:cNvSpPr>
          <p:nvPr/>
        </p:nvSpPr>
        <p:spPr bwMode="auto">
          <a:xfrm>
            <a:off x="7610475" y="6921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153" name="Rectangle 88"/>
          <p:cNvSpPr>
            <a:spLocks noChangeArrowheads="1"/>
          </p:cNvSpPr>
          <p:nvPr/>
        </p:nvSpPr>
        <p:spPr bwMode="auto">
          <a:xfrm>
            <a:off x="7265988" y="6921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154" name="Rectangle 87"/>
          <p:cNvSpPr>
            <a:spLocks noChangeArrowheads="1"/>
          </p:cNvSpPr>
          <p:nvPr/>
        </p:nvSpPr>
        <p:spPr bwMode="auto">
          <a:xfrm>
            <a:off x="6921500" y="6921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155" name="Rectangle 86"/>
          <p:cNvSpPr>
            <a:spLocks noChangeArrowheads="1"/>
          </p:cNvSpPr>
          <p:nvPr/>
        </p:nvSpPr>
        <p:spPr bwMode="auto">
          <a:xfrm>
            <a:off x="6577013" y="6921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156" name="Rectangle 85"/>
          <p:cNvSpPr>
            <a:spLocks noChangeArrowheads="1"/>
          </p:cNvSpPr>
          <p:nvPr/>
        </p:nvSpPr>
        <p:spPr bwMode="auto">
          <a:xfrm>
            <a:off x="6232525" y="6921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157" name="Rectangle 84"/>
          <p:cNvSpPr>
            <a:spLocks noChangeArrowheads="1"/>
          </p:cNvSpPr>
          <p:nvPr/>
        </p:nvSpPr>
        <p:spPr bwMode="auto">
          <a:xfrm>
            <a:off x="5886450" y="6905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158" name="Rectangle 83"/>
          <p:cNvSpPr>
            <a:spLocks noChangeArrowheads="1"/>
          </p:cNvSpPr>
          <p:nvPr/>
        </p:nvSpPr>
        <p:spPr bwMode="auto">
          <a:xfrm>
            <a:off x="7954963" y="46355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159" name="Rectangle 82"/>
          <p:cNvSpPr>
            <a:spLocks noChangeArrowheads="1"/>
          </p:cNvSpPr>
          <p:nvPr/>
        </p:nvSpPr>
        <p:spPr bwMode="auto">
          <a:xfrm>
            <a:off x="7610475" y="46355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160" name="Rectangle 81"/>
          <p:cNvSpPr>
            <a:spLocks noChangeArrowheads="1"/>
          </p:cNvSpPr>
          <p:nvPr/>
        </p:nvSpPr>
        <p:spPr bwMode="auto">
          <a:xfrm>
            <a:off x="7265988" y="46355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3161" name="Rectangle 2"/>
          <p:cNvSpPr>
            <a:spLocks noChangeArrowheads="1"/>
          </p:cNvSpPr>
          <p:nvPr/>
        </p:nvSpPr>
        <p:spPr bwMode="auto">
          <a:xfrm>
            <a:off x="2393950"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162" name="Rectangle 3"/>
          <p:cNvSpPr>
            <a:spLocks noChangeArrowheads="1"/>
          </p:cNvSpPr>
          <p:nvPr/>
        </p:nvSpPr>
        <p:spPr bwMode="auto">
          <a:xfrm>
            <a:off x="2044700"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163" name="Rectangle 4"/>
          <p:cNvSpPr>
            <a:spLocks noChangeArrowheads="1"/>
          </p:cNvSpPr>
          <p:nvPr/>
        </p:nvSpPr>
        <p:spPr bwMode="auto">
          <a:xfrm>
            <a:off x="1695450"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164" name="Rectangle 5"/>
          <p:cNvSpPr>
            <a:spLocks noChangeArrowheads="1"/>
          </p:cNvSpPr>
          <p:nvPr/>
        </p:nvSpPr>
        <p:spPr bwMode="auto">
          <a:xfrm>
            <a:off x="1344613" y="2119313"/>
            <a:ext cx="35083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165" name="Rectangle 6"/>
          <p:cNvSpPr>
            <a:spLocks noChangeArrowheads="1"/>
          </p:cNvSpPr>
          <p:nvPr/>
        </p:nvSpPr>
        <p:spPr bwMode="auto">
          <a:xfrm>
            <a:off x="99536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166" name="Rectangle 7"/>
          <p:cNvSpPr>
            <a:spLocks noChangeArrowheads="1"/>
          </p:cNvSpPr>
          <p:nvPr/>
        </p:nvSpPr>
        <p:spPr bwMode="auto">
          <a:xfrm>
            <a:off x="64611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167" name="Rectangle 8"/>
          <p:cNvSpPr>
            <a:spLocks noChangeArrowheads="1"/>
          </p:cNvSpPr>
          <p:nvPr/>
        </p:nvSpPr>
        <p:spPr bwMode="auto">
          <a:xfrm>
            <a:off x="29686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168" name="Rectangle 9"/>
          <p:cNvSpPr>
            <a:spLocks noChangeArrowheads="1"/>
          </p:cNvSpPr>
          <p:nvPr/>
        </p:nvSpPr>
        <p:spPr bwMode="auto">
          <a:xfrm>
            <a:off x="296863" y="1995488"/>
            <a:ext cx="244633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April 2014</a:t>
            </a:r>
          </a:p>
          <a:p>
            <a:pPr algn="ctr" eaLnBrk="1" fontAlgn="b" hangingPunct="1">
              <a:spcBef>
                <a:spcPct val="0"/>
              </a:spcBef>
              <a:buFontTx/>
              <a:buNone/>
            </a:pPr>
            <a:endParaRPr lang="en-US" altLang="en-US" sz="1000" b="1"/>
          </a:p>
        </p:txBody>
      </p:sp>
      <p:sp>
        <p:nvSpPr>
          <p:cNvPr id="3169" name="Rectangle 115"/>
          <p:cNvSpPr>
            <a:spLocks noChangeArrowheads="1"/>
          </p:cNvSpPr>
          <p:nvPr/>
        </p:nvSpPr>
        <p:spPr bwMode="auto">
          <a:xfrm>
            <a:off x="1344613" y="3165475"/>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170" name="Rectangle 114"/>
          <p:cNvSpPr>
            <a:spLocks noChangeArrowheads="1"/>
          </p:cNvSpPr>
          <p:nvPr/>
        </p:nvSpPr>
        <p:spPr bwMode="auto">
          <a:xfrm>
            <a:off x="995363" y="3165475"/>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171" name="Rectangle 113"/>
          <p:cNvSpPr>
            <a:spLocks noChangeArrowheads="1"/>
          </p:cNvSpPr>
          <p:nvPr/>
        </p:nvSpPr>
        <p:spPr bwMode="auto">
          <a:xfrm>
            <a:off x="646113" y="3165475"/>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172" name="Rectangle 112"/>
          <p:cNvSpPr>
            <a:spLocks noChangeArrowheads="1"/>
          </p:cNvSpPr>
          <p:nvPr/>
        </p:nvSpPr>
        <p:spPr bwMode="auto">
          <a:xfrm>
            <a:off x="300038" y="3163888"/>
            <a:ext cx="349250" cy="23177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173" name="Rectangle 111"/>
          <p:cNvSpPr>
            <a:spLocks noChangeArrowheads="1"/>
          </p:cNvSpPr>
          <p:nvPr/>
        </p:nvSpPr>
        <p:spPr bwMode="auto">
          <a:xfrm>
            <a:off x="2393950" y="2935288"/>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174" name="Rectangle 110"/>
          <p:cNvSpPr>
            <a:spLocks noChangeArrowheads="1"/>
          </p:cNvSpPr>
          <p:nvPr/>
        </p:nvSpPr>
        <p:spPr bwMode="auto">
          <a:xfrm>
            <a:off x="2043113" y="2935288"/>
            <a:ext cx="350837"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175" name="Rectangle 109"/>
          <p:cNvSpPr>
            <a:spLocks noChangeArrowheads="1"/>
          </p:cNvSpPr>
          <p:nvPr/>
        </p:nvSpPr>
        <p:spPr bwMode="auto">
          <a:xfrm>
            <a:off x="1693863" y="2935288"/>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176" name="Rectangle 108"/>
          <p:cNvSpPr>
            <a:spLocks noChangeArrowheads="1"/>
          </p:cNvSpPr>
          <p:nvPr/>
        </p:nvSpPr>
        <p:spPr bwMode="auto">
          <a:xfrm>
            <a:off x="1344613" y="2935288"/>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177" name="Rectangle 107"/>
          <p:cNvSpPr>
            <a:spLocks noChangeArrowheads="1"/>
          </p:cNvSpPr>
          <p:nvPr/>
        </p:nvSpPr>
        <p:spPr bwMode="auto">
          <a:xfrm>
            <a:off x="995363" y="2935288"/>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178" name="Rectangle 106"/>
          <p:cNvSpPr>
            <a:spLocks noChangeArrowheads="1"/>
          </p:cNvSpPr>
          <p:nvPr/>
        </p:nvSpPr>
        <p:spPr bwMode="auto">
          <a:xfrm>
            <a:off x="646113" y="2935288"/>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179" name="Rectangle 105"/>
          <p:cNvSpPr>
            <a:spLocks noChangeArrowheads="1"/>
          </p:cNvSpPr>
          <p:nvPr/>
        </p:nvSpPr>
        <p:spPr bwMode="auto">
          <a:xfrm>
            <a:off x="300038" y="2933700"/>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180" name="Rectangle 104"/>
          <p:cNvSpPr>
            <a:spLocks noChangeArrowheads="1"/>
          </p:cNvSpPr>
          <p:nvPr/>
        </p:nvSpPr>
        <p:spPr bwMode="auto">
          <a:xfrm>
            <a:off x="2393950" y="2705100"/>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181" name="Rectangle 103"/>
          <p:cNvSpPr>
            <a:spLocks noChangeArrowheads="1"/>
          </p:cNvSpPr>
          <p:nvPr/>
        </p:nvSpPr>
        <p:spPr bwMode="auto">
          <a:xfrm>
            <a:off x="2043113" y="2705100"/>
            <a:ext cx="350837"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182" name="Rectangle 102"/>
          <p:cNvSpPr>
            <a:spLocks noChangeArrowheads="1"/>
          </p:cNvSpPr>
          <p:nvPr/>
        </p:nvSpPr>
        <p:spPr bwMode="auto">
          <a:xfrm>
            <a:off x="1693863" y="2705100"/>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183" name="Rectangle 101"/>
          <p:cNvSpPr>
            <a:spLocks noChangeArrowheads="1"/>
          </p:cNvSpPr>
          <p:nvPr/>
        </p:nvSpPr>
        <p:spPr bwMode="auto">
          <a:xfrm>
            <a:off x="1344613" y="2705100"/>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184" name="Rectangle 100"/>
          <p:cNvSpPr>
            <a:spLocks noChangeArrowheads="1"/>
          </p:cNvSpPr>
          <p:nvPr/>
        </p:nvSpPr>
        <p:spPr bwMode="auto">
          <a:xfrm>
            <a:off x="995363" y="2705100"/>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185" name="Rectangle 99"/>
          <p:cNvSpPr>
            <a:spLocks noChangeArrowheads="1"/>
          </p:cNvSpPr>
          <p:nvPr/>
        </p:nvSpPr>
        <p:spPr bwMode="auto">
          <a:xfrm>
            <a:off x="646113" y="2705100"/>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186" name="Rectangle 98"/>
          <p:cNvSpPr>
            <a:spLocks noChangeArrowheads="1"/>
          </p:cNvSpPr>
          <p:nvPr/>
        </p:nvSpPr>
        <p:spPr bwMode="auto">
          <a:xfrm>
            <a:off x="300038" y="2703513"/>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187" name="Rectangle 97"/>
          <p:cNvSpPr>
            <a:spLocks noChangeArrowheads="1"/>
          </p:cNvSpPr>
          <p:nvPr/>
        </p:nvSpPr>
        <p:spPr bwMode="auto">
          <a:xfrm>
            <a:off x="2393950" y="2476500"/>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188" name="Rectangle 96"/>
          <p:cNvSpPr>
            <a:spLocks noChangeArrowheads="1"/>
          </p:cNvSpPr>
          <p:nvPr/>
        </p:nvSpPr>
        <p:spPr bwMode="auto">
          <a:xfrm>
            <a:off x="2043113" y="2476500"/>
            <a:ext cx="350837"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189" name="Rectangle 95"/>
          <p:cNvSpPr>
            <a:spLocks noChangeArrowheads="1"/>
          </p:cNvSpPr>
          <p:nvPr/>
        </p:nvSpPr>
        <p:spPr bwMode="auto">
          <a:xfrm>
            <a:off x="1693863" y="2476500"/>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190" name="Rectangle 94"/>
          <p:cNvSpPr>
            <a:spLocks noChangeArrowheads="1"/>
          </p:cNvSpPr>
          <p:nvPr/>
        </p:nvSpPr>
        <p:spPr bwMode="auto">
          <a:xfrm>
            <a:off x="1344613" y="2476500"/>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191" name="Rectangle 93"/>
          <p:cNvSpPr>
            <a:spLocks noChangeArrowheads="1"/>
          </p:cNvSpPr>
          <p:nvPr/>
        </p:nvSpPr>
        <p:spPr bwMode="auto">
          <a:xfrm>
            <a:off x="995363" y="2476500"/>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192" name="Rectangle 92"/>
          <p:cNvSpPr>
            <a:spLocks noChangeArrowheads="1"/>
          </p:cNvSpPr>
          <p:nvPr/>
        </p:nvSpPr>
        <p:spPr bwMode="auto">
          <a:xfrm>
            <a:off x="646113" y="2476500"/>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193" name="Rectangle 91"/>
          <p:cNvSpPr>
            <a:spLocks noChangeArrowheads="1"/>
          </p:cNvSpPr>
          <p:nvPr/>
        </p:nvSpPr>
        <p:spPr bwMode="auto">
          <a:xfrm>
            <a:off x="300038" y="2474913"/>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194" name="Rectangle 90"/>
          <p:cNvSpPr>
            <a:spLocks noChangeArrowheads="1"/>
          </p:cNvSpPr>
          <p:nvPr/>
        </p:nvSpPr>
        <p:spPr bwMode="auto">
          <a:xfrm>
            <a:off x="2393950" y="2246313"/>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195" name="Rectangle 89"/>
          <p:cNvSpPr>
            <a:spLocks noChangeArrowheads="1"/>
          </p:cNvSpPr>
          <p:nvPr/>
        </p:nvSpPr>
        <p:spPr bwMode="auto">
          <a:xfrm>
            <a:off x="2043113" y="2246313"/>
            <a:ext cx="350837"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196" name="Rectangle 88"/>
          <p:cNvSpPr>
            <a:spLocks noChangeArrowheads="1"/>
          </p:cNvSpPr>
          <p:nvPr/>
        </p:nvSpPr>
        <p:spPr bwMode="auto">
          <a:xfrm>
            <a:off x="1693863" y="2246313"/>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197" name="Rectangle 87"/>
          <p:cNvSpPr>
            <a:spLocks noChangeArrowheads="1"/>
          </p:cNvSpPr>
          <p:nvPr/>
        </p:nvSpPr>
        <p:spPr bwMode="auto">
          <a:xfrm>
            <a:off x="1344613" y="2246313"/>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198" name="Rectangle 86"/>
          <p:cNvSpPr>
            <a:spLocks noChangeArrowheads="1"/>
          </p:cNvSpPr>
          <p:nvPr/>
        </p:nvSpPr>
        <p:spPr bwMode="auto">
          <a:xfrm>
            <a:off x="995363" y="2246313"/>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199" name="Rectangle 85"/>
          <p:cNvSpPr>
            <a:spLocks noChangeArrowheads="1"/>
          </p:cNvSpPr>
          <p:nvPr/>
        </p:nvSpPr>
        <p:spPr bwMode="auto">
          <a:xfrm>
            <a:off x="646113" y="2246313"/>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200" name="Rectangle 115"/>
          <p:cNvSpPr>
            <a:spLocks noChangeArrowheads="1"/>
          </p:cNvSpPr>
          <p:nvPr/>
        </p:nvSpPr>
        <p:spPr bwMode="auto">
          <a:xfrm>
            <a:off x="1693863" y="3165475"/>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201" name="Rectangle 115"/>
          <p:cNvSpPr>
            <a:spLocks noChangeArrowheads="1"/>
          </p:cNvSpPr>
          <p:nvPr/>
        </p:nvSpPr>
        <p:spPr bwMode="auto">
          <a:xfrm>
            <a:off x="2043113" y="3165475"/>
            <a:ext cx="350837"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202" name="Rectangle 115"/>
          <p:cNvSpPr>
            <a:spLocks noChangeArrowheads="1"/>
          </p:cNvSpPr>
          <p:nvPr/>
        </p:nvSpPr>
        <p:spPr bwMode="auto">
          <a:xfrm>
            <a:off x="2393950" y="3165475"/>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3203" name="Rectangle 115"/>
          <p:cNvSpPr>
            <a:spLocks noChangeArrowheads="1"/>
          </p:cNvSpPr>
          <p:nvPr/>
        </p:nvSpPr>
        <p:spPr bwMode="auto">
          <a:xfrm>
            <a:off x="300038" y="2246313"/>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3204" name="Rectangle 2"/>
          <p:cNvSpPr>
            <a:spLocks noChangeArrowheads="1"/>
          </p:cNvSpPr>
          <p:nvPr/>
        </p:nvSpPr>
        <p:spPr bwMode="auto">
          <a:xfrm>
            <a:off x="505936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205" name="Rectangle 3"/>
          <p:cNvSpPr>
            <a:spLocks noChangeArrowheads="1"/>
          </p:cNvSpPr>
          <p:nvPr/>
        </p:nvSpPr>
        <p:spPr bwMode="auto">
          <a:xfrm>
            <a:off x="471011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206" name="Rectangle 4"/>
          <p:cNvSpPr>
            <a:spLocks noChangeArrowheads="1"/>
          </p:cNvSpPr>
          <p:nvPr/>
        </p:nvSpPr>
        <p:spPr bwMode="auto">
          <a:xfrm>
            <a:off x="436086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207" name="Rectangle 5"/>
          <p:cNvSpPr>
            <a:spLocks noChangeArrowheads="1"/>
          </p:cNvSpPr>
          <p:nvPr/>
        </p:nvSpPr>
        <p:spPr bwMode="auto">
          <a:xfrm>
            <a:off x="401161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208" name="Rectangle 6"/>
          <p:cNvSpPr>
            <a:spLocks noChangeArrowheads="1"/>
          </p:cNvSpPr>
          <p:nvPr/>
        </p:nvSpPr>
        <p:spPr bwMode="auto">
          <a:xfrm>
            <a:off x="366236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209" name="Rectangle 7"/>
          <p:cNvSpPr>
            <a:spLocks noChangeArrowheads="1"/>
          </p:cNvSpPr>
          <p:nvPr/>
        </p:nvSpPr>
        <p:spPr bwMode="auto">
          <a:xfrm>
            <a:off x="331311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210" name="Rectangle 8"/>
          <p:cNvSpPr>
            <a:spLocks noChangeArrowheads="1"/>
          </p:cNvSpPr>
          <p:nvPr/>
        </p:nvSpPr>
        <p:spPr bwMode="auto">
          <a:xfrm>
            <a:off x="296386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211" name="Rectangle 9"/>
          <p:cNvSpPr>
            <a:spLocks noChangeArrowheads="1"/>
          </p:cNvSpPr>
          <p:nvPr/>
        </p:nvSpPr>
        <p:spPr bwMode="auto">
          <a:xfrm>
            <a:off x="2963863" y="1995488"/>
            <a:ext cx="2444750"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May 2014</a:t>
            </a:r>
          </a:p>
          <a:p>
            <a:pPr algn="ctr" eaLnBrk="1" fontAlgn="b" hangingPunct="1">
              <a:spcBef>
                <a:spcPct val="0"/>
              </a:spcBef>
              <a:buFontTx/>
              <a:buNone/>
            </a:pPr>
            <a:endParaRPr lang="en-US" altLang="en-US" sz="1000" b="1"/>
          </a:p>
        </p:txBody>
      </p:sp>
      <p:sp>
        <p:nvSpPr>
          <p:cNvPr id="3212" name="Rectangle 135"/>
          <p:cNvSpPr>
            <a:spLocks noChangeArrowheads="1"/>
          </p:cNvSpPr>
          <p:nvPr/>
        </p:nvSpPr>
        <p:spPr bwMode="auto">
          <a:xfrm>
            <a:off x="3662363" y="224472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213" name="Rectangle 134"/>
          <p:cNvSpPr>
            <a:spLocks noChangeArrowheads="1"/>
          </p:cNvSpPr>
          <p:nvPr/>
        </p:nvSpPr>
        <p:spPr bwMode="auto">
          <a:xfrm>
            <a:off x="3313113" y="224472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214" name="Rectangle 133"/>
          <p:cNvSpPr>
            <a:spLocks noChangeArrowheads="1"/>
          </p:cNvSpPr>
          <p:nvPr/>
        </p:nvSpPr>
        <p:spPr bwMode="auto">
          <a:xfrm>
            <a:off x="2967038" y="224472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3215" name="Rectangle 132"/>
          <p:cNvSpPr>
            <a:spLocks noChangeArrowheads="1"/>
          </p:cNvSpPr>
          <p:nvPr/>
        </p:nvSpPr>
        <p:spPr bwMode="auto">
          <a:xfrm>
            <a:off x="5059363" y="316547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216" name="Rectangle 131"/>
          <p:cNvSpPr>
            <a:spLocks noChangeArrowheads="1"/>
          </p:cNvSpPr>
          <p:nvPr/>
        </p:nvSpPr>
        <p:spPr bwMode="auto">
          <a:xfrm>
            <a:off x="4710113" y="316547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217" name="Rectangle 130"/>
          <p:cNvSpPr>
            <a:spLocks noChangeArrowheads="1"/>
          </p:cNvSpPr>
          <p:nvPr/>
        </p:nvSpPr>
        <p:spPr bwMode="auto">
          <a:xfrm>
            <a:off x="4360863" y="316547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218" name="Rectangle 129"/>
          <p:cNvSpPr>
            <a:spLocks noChangeArrowheads="1"/>
          </p:cNvSpPr>
          <p:nvPr/>
        </p:nvSpPr>
        <p:spPr bwMode="auto">
          <a:xfrm>
            <a:off x="4011613" y="316547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219" name="Rectangle 128"/>
          <p:cNvSpPr>
            <a:spLocks noChangeArrowheads="1"/>
          </p:cNvSpPr>
          <p:nvPr/>
        </p:nvSpPr>
        <p:spPr bwMode="auto">
          <a:xfrm>
            <a:off x="3662363" y="316547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220" name="Rectangle 127"/>
          <p:cNvSpPr>
            <a:spLocks noChangeArrowheads="1"/>
          </p:cNvSpPr>
          <p:nvPr/>
        </p:nvSpPr>
        <p:spPr bwMode="auto">
          <a:xfrm>
            <a:off x="3313113" y="316547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221" name="Rectangle 126"/>
          <p:cNvSpPr>
            <a:spLocks noChangeArrowheads="1"/>
          </p:cNvSpPr>
          <p:nvPr/>
        </p:nvSpPr>
        <p:spPr bwMode="auto">
          <a:xfrm>
            <a:off x="2967038" y="3163888"/>
            <a:ext cx="349250"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222" name="Rectangle 125"/>
          <p:cNvSpPr>
            <a:spLocks noChangeArrowheads="1"/>
          </p:cNvSpPr>
          <p:nvPr/>
        </p:nvSpPr>
        <p:spPr bwMode="auto">
          <a:xfrm>
            <a:off x="5059363" y="293528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223" name="Rectangle 124"/>
          <p:cNvSpPr>
            <a:spLocks noChangeArrowheads="1"/>
          </p:cNvSpPr>
          <p:nvPr/>
        </p:nvSpPr>
        <p:spPr bwMode="auto">
          <a:xfrm>
            <a:off x="4710113" y="293528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224" name="Rectangle 123"/>
          <p:cNvSpPr>
            <a:spLocks noChangeArrowheads="1"/>
          </p:cNvSpPr>
          <p:nvPr/>
        </p:nvSpPr>
        <p:spPr bwMode="auto">
          <a:xfrm>
            <a:off x="4360863" y="293528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225" name="Rectangle 122"/>
          <p:cNvSpPr>
            <a:spLocks noChangeArrowheads="1"/>
          </p:cNvSpPr>
          <p:nvPr/>
        </p:nvSpPr>
        <p:spPr bwMode="auto">
          <a:xfrm>
            <a:off x="4011613" y="293528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226" name="Rectangle 121"/>
          <p:cNvSpPr>
            <a:spLocks noChangeArrowheads="1"/>
          </p:cNvSpPr>
          <p:nvPr/>
        </p:nvSpPr>
        <p:spPr bwMode="auto">
          <a:xfrm>
            <a:off x="3662363" y="293528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227" name="Rectangle 120"/>
          <p:cNvSpPr>
            <a:spLocks noChangeArrowheads="1"/>
          </p:cNvSpPr>
          <p:nvPr/>
        </p:nvSpPr>
        <p:spPr bwMode="auto">
          <a:xfrm>
            <a:off x="3313113" y="293528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228" name="Rectangle 119"/>
          <p:cNvSpPr>
            <a:spLocks noChangeArrowheads="1"/>
          </p:cNvSpPr>
          <p:nvPr/>
        </p:nvSpPr>
        <p:spPr bwMode="auto">
          <a:xfrm>
            <a:off x="2967038" y="293370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229" name="Rectangle 118"/>
          <p:cNvSpPr>
            <a:spLocks noChangeArrowheads="1"/>
          </p:cNvSpPr>
          <p:nvPr/>
        </p:nvSpPr>
        <p:spPr bwMode="auto">
          <a:xfrm>
            <a:off x="5059363" y="270510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230" name="Rectangle 117"/>
          <p:cNvSpPr>
            <a:spLocks noChangeArrowheads="1"/>
          </p:cNvSpPr>
          <p:nvPr/>
        </p:nvSpPr>
        <p:spPr bwMode="auto">
          <a:xfrm>
            <a:off x="4710113" y="270510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231" name="Rectangle 116"/>
          <p:cNvSpPr>
            <a:spLocks noChangeArrowheads="1"/>
          </p:cNvSpPr>
          <p:nvPr/>
        </p:nvSpPr>
        <p:spPr bwMode="auto">
          <a:xfrm>
            <a:off x="4360863" y="270510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232" name="Rectangle 115"/>
          <p:cNvSpPr>
            <a:spLocks noChangeArrowheads="1"/>
          </p:cNvSpPr>
          <p:nvPr/>
        </p:nvSpPr>
        <p:spPr bwMode="auto">
          <a:xfrm>
            <a:off x="4011613" y="270510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233" name="Rectangle 114"/>
          <p:cNvSpPr>
            <a:spLocks noChangeArrowheads="1"/>
          </p:cNvSpPr>
          <p:nvPr/>
        </p:nvSpPr>
        <p:spPr bwMode="auto">
          <a:xfrm>
            <a:off x="3662363" y="270510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234" name="Rectangle 113"/>
          <p:cNvSpPr>
            <a:spLocks noChangeArrowheads="1"/>
          </p:cNvSpPr>
          <p:nvPr/>
        </p:nvSpPr>
        <p:spPr bwMode="auto">
          <a:xfrm>
            <a:off x="3313113" y="270510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235" name="Rectangle 112"/>
          <p:cNvSpPr>
            <a:spLocks noChangeArrowheads="1"/>
          </p:cNvSpPr>
          <p:nvPr/>
        </p:nvSpPr>
        <p:spPr bwMode="auto">
          <a:xfrm>
            <a:off x="2967038" y="27035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236" name="Rectangle 111"/>
          <p:cNvSpPr>
            <a:spLocks noChangeArrowheads="1"/>
          </p:cNvSpPr>
          <p:nvPr/>
        </p:nvSpPr>
        <p:spPr bwMode="auto">
          <a:xfrm>
            <a:off x="5059363" y="24749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237" name="Rectangle 110"/>
          <p:cNvSpPr>
            <a:spLocks noChangeArrowheads="1"/>
          </p:cNvSpPr>
          <p:nvPr/>
        </p:nvSpPr>
        <p:spPr bwMode="auto">
          <a:xfrm>
            <a:off x="4710113" y="24749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238" name="Rectangle 109"/>
          <p:cNvSpPr>
            <a:spLocks noChangeArrowheads="1"/>
          </p:cNvSpPr>
          <p:nvPr/>
        </p:nvSpPr>
        <p:spPr bwMode="auto">
          <a:xfrm>
            <a:off x="4360863" y="24749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239" name="Rectangle 108"/>
          <p:cNvSpPr>
            <a:spLocks noChangeArrowheads="1"/>
          </p:cNvSpPr>
          <p:nvPr/>
        </p:nvSpPr>
        <p:spPr bwMode="auto">
          <a:xfrm>
            <a:off x="4011613" y="24749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240" name="Rectangle 107"/>
          <p:cNvSpPr>
            <a:spLocks noChangeArrowheads="1"/>
          </p:cNvSpPr>
          <p:nvPr/>
        </p:nvSpPr>
        <p:spPr bwMode="auto">
          <a:xfrm>
            <a:off x="3662363" y="24749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241" name="Rectangle 106"/>
          <p:cNvSpPr>
            <a:spLocks noChangeArrowheads="1"/>
          </p:cNvSpPr>
          <p:nvPr/>
        </p:nvSpPr>
        <p:spPr bwMode="auto">
          <a:xfrm>
            <a:off x="3313113" y="24749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242" name="Rectangle 105"/>
          <p:cNvSpPr>
            <a:spLocks noChangeArrowheads="1"/>
          </p:cNvSpPr>
          <p:nvPr/>
        </p:nvSpPr>
        <p:spPr bwMode="auto">
          <a:xfrm>
            <a:off x="2967038" y="2474913"/>
            <a:ext cx="3492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243" name="Rectangle 104"/>
          <p:cNvSpPr>
            <a:spLocks noChangeArrowheads="1"/>
          </p:cNvSpPr>
          <p:nvPr/>
        </p:nvSpPr>
        <p:spPr bwMode="auto">
          <a:xfrm>
            <a:off x="5059363" y="224472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244" name="Rectangle 103"/>
          <p:cNvSpPr>
            <a:spLocks noChangeArrowheads="1"/>
          </p:cNvSpPr>
          <p:nvPr/>
        </p:nvSpPr>
        <p:spPr bwMode="auto">
          <a:xfrm>
            <a:off x="4710113" y="224472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245" name="Rectangle 102"/>
          <p:cNvSpPr>
            <a:spLocks noChangeArrowheads="1"/>
          </p:cNvSpPr>
          <p:nvPr/>
        </p:nvSpPr>
        <p:spPr bwMode="auto">
          <a:xfrm>
            <a:off x="4360863" y="224472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246" name="Rectangle 101"/>
          <p:cNvSpPr>
            <a:spLocks noChangeArrowheads="1"/>
          </p:cNvSpPr>
          <p:nvPr/>
        </p:nvSpPr>
        <p:spPr bwMode="auto">
          <a:xfrm>
            <a:off x="4011613" y="224472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247" name="Rectangle 2"/>
          <p:cNvSpPr>
            <a:spLocks noChangeArrowheads="1"/>
          </p:cNvSpPr>
          <p:nvPr/>
        </p:nvSpPr>
        <p:spPr bwMode="auto">
          <a:xfrm>
            <a:off x="2381250" y="38766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248" name="Rectangle 3"/>
          <p:cNvSpPr>
            <a:spLocks noChangeArrowheads="1"/>
          </p:cNvSpPr>
          <p:nvPr/>
        </p:nvSpPr>
        <p:spPr bwMode="auto">
          <a:xfrm>
            <a:off x="2036763" y="387667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249" name="Rectangle 4"/>
          <p:cNvSpPr>
            <a:spLocks noChangeArrowheads="1"/>
          </p:cNvSpPr>
          <p:nvPr/>
        </p:nvSpPr>
        <p:spPr bwMode="auto">
          <a:xfrm>
            <a:off x="1692275" y="38766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250" name="Rectangle 5"/>
          <p:cNvSpPr>
            <a:spLocks noChangeArrowheads="1"/>
          </p:cNvSpPr>
          <p:nvPr/>
        </p:nvSpPr>
        <p:spPr bwMode="auto">
          <a:xfrm>
            <a:off x="1347788" y="387667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251" name="Rectangle 6"/>
          <p:cNvSpPr>
            <a:spLocks noChangeArrowheads="1"/>
          </p:cNvSpPr>
          <p:nvPr/>
        </p:nvSpPr>
        <p:spPr bwMode="auto">
          <a:xfrm>
            <a:off x="1003300" y="38766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252" name="Rectangle 7"/>
          <p:cNvSpPr>
            <a:spLocks noChangeArrowheads="1"/>
          </p:cNvSpPr>
          <p:nvPr/>
        </p:nvSpPr>
        <p:spPr bwMode="auto">
          <a:xfrm>
            <a:off x="658813" y="387667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253" name="Rectangle 8"/>
          <p:cNvSpPr>
            <a:spLocks noChangeArrowheads="1"/>
          </p:cNvSpPr>
          <p:nvPr/>
        </p:nvSpPr>
        <p:spPr bwMode="auto">
          <a:xfrm>
            <a:off x="314325" y="38766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254" name="Rectangle 9"/>
          <p:cNvSpPr>
            <a:spLocks noChangeArrowheads="1"/>
          </p:cNvSpPr>
          <p:nvPr/>
        </p:nvSpPr>
        <p:spPr bwMode="auto">
          <a:xfrm>
            <a:off x="314325" y="3751263"/>
            <a:ext cx="2411413"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July 2014</a:t>
            </a:r>
          </a:p>
          <a:p>
            <a:pPr algn="ctr" eaLnBrk="1" fontAlgn="b" hangingPunct="1">
              <a:spcBef>
                <a:spcPct val="0"/>
              </a:spcBef>
              <a:buFontTx/>
              <a:buNone/>
            </a:pPr>
            <a:endParaRPr lang="en-US" altLang="en-US" sz="1000" b="1"/>
          </a:p>
        </p:txBody>
      </p:sp>
      <p:sp>
        <p:nvSpPr>
          <p:cNvPr id="3255" name="Rectangle 115"/>
          <p:cNvSpPr>
            <a:spLocks noChangeArrowheads="1"/>
          </p:cNvSpPr>
          <p:nvPr/>
        </p:nvSpPr>
        <p:spPr bwMode="auto">
          <a:xfrm>
            <a:off x="1346200" y="49260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256" name="Rectangle 114"/>
          <p:cNvSpPr>
            <a:spLocks noChangeArrowheads="1"/>
          </p:cNvSpPr>
          <p:nvPr/>
        </p:nvSpPr>
        <p:spPr bwMode="auto">
          <a:xfrm>
            <a:off x="1001713" y="49260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257" name="Rectangle 113"/>
          <p:cNvSpPr>
            <a:spLocks noChangeArrowheads="1"/>
          </p:cNvSpPr>
          <p:nvPr/>
        </p:nvSpPr>
        <p:spPr bwMode="auto">
          <a:xfrm>
            <a:off x="657225" y="49260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258" name="Rectangle 112"/>
          <p:cNvSpPr>
            <a:spLocks noChangeArrowheads="1"/>
          </p:cNvSpPr>
          <p:nvPr/>
        </p:nvSpPr>
        <p:spPr bwMode="auto">
          <a:xfrm>
            <a:off x="312738" y="49291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259" name="Rectangle 111"/>
          <p:cNvSpPr>
            <a:spLocks noChangeArrowheads="1"/>
          </p:cNvSpPr>
          <p:nvPr/>
        </p:nvSpPr>
        <p:spPr bwMode="auto">
          <a:xfrm>
            <a:off x="2379663" y="46958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260" name="Rectangle 110"/>
          <p:cNvSpPr>
            <a:spLocks noChangeArrowheads="1"/>
          </p:cNvSpPr>
          <p:nvPr/>
        </p:nvSpPr>
        <p:spPr bwMode="auto">
          <a:xfrm>
            <a:off x="2035175" y="46958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261" name="Rectangle 109"/>
          <p:cNvSpPr>
            <a:spLocks noChangeArrowheads="1"/>
          </p:cNvSpPr>
          <p:nvPr/>
        </p:nvSpPr>
        <p:spPr bwMode="auto">
          <a:xfrm>
            <a:off x="1690688" y="46958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262" name="Rectangle 108"/>
          <p:cNvSpPr>
            <a:spLocks noChangeArrowheads="1"/>
          </p:cNvSpPr>
          <p:nvPr/>
        </p:nvSpPr>
        <p:spPr bwMode="auto">
          <a:xfrm>
            <a:off x="1346200" y="46958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263" name="Rectangle 107"/>
          <p:cNvSpPr>
            <a:spLocks noChangeArrowheads="1"/>
          </p:cNvSpPr>
          <p:nvPr/>
        </p:nvSpPr>
        <p:spPr bwMode="auto">
          <a:xfrm>
            <a:off x="1001713" y="46958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264" name="Rectangle 106"/>
          <p:cNvSpPr>
            <a:spLocks noChangeArrowheads="1"/>
          </p:cNvSpPr>
          <p:nvPr/>
        </p:nvSpPr>
        <p:spPr bwMode="auto">
          <a:xfrm>
            <a:off x="657225" y="46958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265" name="Rectangle 105"/>
          <p:cNvSpPr>
            <a:spLocks noChangeArrowheads="1"/>
          </p:cNvSpPr>
          <p:nvPr/>
        </p:nvSpPr>
        <p:spPr bwMode="auto">
          <a:xfrm>
            <a:off x="312738" y="46990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266" name="Rectangle 104"/>
          <p:cNvSpPr>
            <a:spLocks noChangeArrowheads="1"/>
          </p:cNvSpPr>
          <p:nvPr/>
        </p:nvSpPr>
        <p:spPr bwMode="auto">
          <a:xfrm>
            <a:off x="2379663" y="44656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267" name="Rectangle 103"/>
          <p:cNvSpPr>
            <a:spLocks noChangeArrowheads="1"/>
          </p:cNvSpPr>
          <p:nvPr/>
        </p:nvSpPr>
        <p:spPr bwMode="auto">
          <a:xfrm>
            <a:off x="2035175" y="44656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268" name="Rectangle 102"/>
          <p:cNvSpPr>
            <a:spLocks noChangeArrowheads="1"/>
          </p:cNvSpPr>
          <p:nvPr/>
        </p:nvSpPr>
        <p:spPr bwMode="auto">
          <a:xfrm>
            <a:off x="1690688" y="44656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269" name="Rectangle 101"/>
          <p:cNvSpPr>
            <a:spLocks noChangeArrowheads="1"/>
          </p:cNvSpPr>
          <p:nvPr/>
        </p:nvSpPr>
        <p:spPr bwMode="auto">
          <a:xfrm>
            <a:off x="1346200" y="44656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270" name="Rectangle 100"/>
          <p:cNvSpPr>
            <a:spLocks noChangeArrowheads="1"/>
          </p:cNvSpPr>
          <p:nvPr/>
        </p:nvSpPr>
        <p:spPr bwMode="auto">
          <a:xfrm>
            <a:off x="1001713" y="44656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271" name="Rectangle 99"/>
          <p:cNvSpPr>
            <a:spLocks noChangeArrowheads="1"/>
          </p:cNvSpPr>
          <p:nvPr/>
        </p:nvSpPr>
        <p:spPr bwMode="auto">
          <a:xfrm>
            <a:off x="657225" y="44656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272" name="Rectangle 98"/>
          <p:cNvSpPr>
            <a:spLocks noChangeArrowheads="1"/>
          </p:cNvSpPr>
          <p:nvPr/>
        </p:nvSpPr>
        <p:spPr bwMode="auto">
          <a:xfrm>
            <a:off x="312738" y="44688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273" name="Rectangle 97"/>
          <p:cNvSpPr>
            <a:spLocks noChangeArrowheads="1"/>
          </p:cNvSpPr>
          <p:nvPr/>
        </p:nvSpPr>
        <p:spPr bwMode="auto">
          <a:xfrm>
            <a:off x="2379663" y="42354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274" name="Rectangle 96"/>
          <p:cNvSpPr>
            <a:spLocks noChangeArrowheads="1"/>
          </p:cNvSpPr>
          <p:nvPr/>
        </p:nvSpPr>
        <p:spPr bwMode="auto">
          <a:xfrm>
            <a:off x="2035175" y="42354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275" name="Rectangle 95"/>
          <p:cNvSpPr>
            <a:spLocks noChangeArrowheads="1"/>
          </p:cNvSpPr>
          <p:nvPr/>
        </p:nvSpPr>
        <p:spPr bwMode="auto">
          <a:xfrm>
            <a:off x="1690688" y="42354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276" name="Rectangle 94"/>
          <p:cNvSpPr>
            <a:spLocks noChangeArrowheads="1"/>
          </p:cNvSpPr>
          <p:nvPr/>
        </p:nvSpPr>
        <p:spPr bwMode="auto">
          <a:xfrm>
            <a:off x="1346200" y="42354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277" name="Rectangle 93"/>
          <p:cNvSpPr>
            <a:spLocks noChangeArrowheads="1"/>
          </p:cNvSpPr>
          <p:nvPr/>
        </p:nvSpPr>
        <p:spPr bwMode="auto">
          <a:xfrm>
            <a:off x="1001713" y="42354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278" name="Rectangle 92"/>
          <p:cNvSpPr>
            <a:spLocks noChangeArrowheads="1"/>
          </p:cNvSpPr>
          <p:nvPr/>
        </p:nvSpPr>
        <p:spPr bwMode="auto">
          <a:xfrm>
            <a:off x="657225" y="42354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279" name="Rectangle 91"/>
          <p:cNvSpPr>
            <a:spLocks noChangeArrowheads="1"/>
          </p:cNvSpPr>
          <p:nvPr/>
        </p:nvSpPr>
        <p:spPr bwMode="auto">
          <a:xfrm>
            <a:off x="312738" y="42386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280" name="Rectangle 90"/>
          <p:cNvSpPr>
            <a:spLocks noChangeArrowheads="1"/>
          </p:cNvSpPr>
          <p:nvPr/>
        </p:nvSpPr>
        <p:spPr bwMode="auto">
          <a:xfrm>
            <a:off x="2379663" y="40052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281" name="Rectangle 89"/>
          <p:cNvSpPr>
            <a:spLocks noChangeArrowheads="1"/>
          </p:cNvSpPr>
          <p:nvPr/>
        </p:nvSpPr>
        <p:spPr bwMode="auto">
          <a:xfrm>
            <a:off x="2035175" y="40052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282" name="Rectangle 88"/>
          <p:cNvSpPr>
            <a:spLocks noChangeArrowheads="1"/>
          </p:cNvSpPr>
          <p:nvPr/>
        </p:nvSpPr>
        <p:spPr bwMode="auto">
          <a:xfrm>
            <a:off x="1690688" y="40052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283" name="Rectangle 87"/>
          <p:cNvSpPr>
            <a:spLocks noChangeArrowheads="1"/>
          </p:cNvSpPr>
          <p:nvPr/>
        </p:nvSpPr>
        <p:spPr bwMode="auto">
          <a:xfrm>
            <a:off x="1346200" y="40052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284" name="Rectangle 86"/>
          <p:cNvSpPr>
            <a:spLocks noChangeArrowheads="1"/>
          </p:cNvSpPr>
          <p:nvPr/>
        </p:nvSpPr>
        <p:spPr bwMode="auto">
          <a:xfrm>
            <a:off x="1001713" y="40052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285" name="Rectangle 85"/>
          <p:cNvSpPr>
            <a:spLocks noChangeArrowheads="1"/>
          </p:cNvSpPr>
          <p:nvPr/>
        </p:nvSpPr>
        <p:spPr bwMode="auto">
          <a:xfrm>
            <a:off x="657225" y="40052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286" name="Rectangle 83"/>
          <p:cNvSpPr>
            <a:spLocks noChangeArrowheads="1"/>
          </p:cNvSpPr>
          <p:nvPr/>
        </p:nvSpPr>
        <p:spPr bwMode="auto">
          <a:xfrm>
            <a:off x="2379663" y="49260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287" name="Rectangle 82"/>
          <p:cNvSpPr>
            <a:spLocks noChangeArrowheads="1"/>
          </p:cNvSpPr>
          <p:nvPr/>
        </p:nvSpPr>
        <p:spPr bwMode="auto">
          <a:xfrm>
            <a:off x="2035175" y="49260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288" name="Rectangle 81"/>
          <p:cNvSpPr>
            <a:spLocks noChangeArrowheads="1"/>
          </p:cNvSpPr>
          <p:nvPr/>
        </p:nvSpPr>
        <p:spPr bwMode="auto">
          <a:xfrm>
            <a:off x="1690688" y="49260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289" name="Rectangle 81"/>
          <p:cNvSpPr>
            <a:spLocks noChangeArrowheads="1"/>
          </p:cNvSpPr>
          <p:nvPr/>
        </p:nvSpPr>
        <p:spPr bwMode="auto">
          <a:xfrm>
            <a:off x="312738" y="4000500"/>
            <a:ext cx="344487" cy="23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290" name="Rectangle 2"/>
          <p:cNvSpPr>
            <a:spLocks noChangeArrowheads="1"/>
          </p:cNvSpPr>
          <p:nvPr/>
        </p:nvSpPr>
        <p:spPr bwMode="auto">
          <a:xfrm>
            <a:off x="5064125" y="38766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291" name="Rectangle 3"/>
          <p:cNvSpPr>
            <a:spLocks noChangeArrowheads="1"/>
          </p:cNvSpPr>
          <p:nvPr/>
        </p:nvSpPr>
        <p:spPr bwMode="auto">
          <a:xfrm>
            <a:off x="4719638" y="387667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292" name="Rectangle 4"/>
          <p:cNvSpPr>
            <a:spLocks noChangeArrowheads="1"/>
          </p:cNvSpPr>
          <p:nvPr/>
        </p:nvSpPr>
        <p:spPr bwMode="auto">
          <a:xfrm>
            <a:off x="4375150" y="38766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293" name="Rectangle 5"/>
          <p:cNvSpPr>
            <a:spLocks noChangeArrowheads="1"/>
          </p:cNvSpPr>
          <p:nvPr/>
        </p:nvSpPr>
        <p:spPr bwMode="auto">
          <a:xfrm>
            <a:off x="4030663" y="387667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294" name="Rectangle 6"/>
          <p:cNvSpPr>
            <a:spLocks noChangeArrowheads="1"/>
          </p:cNvSpPr>
          <p:nvPr/>
        </p:nvSpPr>
        <p:spPr bwMode="auto">
          <a:xfrm>
            <a:off x="3686175" y="38766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295" name="Rectangle 7"/>
          <p:cNvSpPr>
            <a:spLocks noChangeArrowheads="1"/>
          </p:cNvSpPr>
          <p:nvPr/>
        </p:nvSpPr>
        <p:spPr bwMode="auto">
          <a:xfrm>
            <a:off x="3341688" y="387667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296" name="Rectangle 8"/>
          <p:cNvSpPr>
            <a:spLocks noChangeArrowheads="1"/>
          </p:cNvSpPr>
          <p:nvPr/>
        </p:nvSpPr>
        <p:spPr bwMode="auto">
          <a:xfrm>
            <a:off x="2997200" y="38766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297" name="Rectangle 9"/>
          <p:cNvSpPr>
            <a:spLocks noChangeArrowheads="1"/>
          </p:cNvSpPr>
          <p:nvPr/>
        </p:nvSpPr>
        <p:spPr bwMode="auto">
          <a:xfrm>
            <a:off x="2997200" y="3751263"/>
            <a:ext cx="2411413"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August 2014</a:t>
            </a:r>
          </a:p>
          <a:p>
            <a:pPr algn="ctr" eaLnBrk="1" fontAlgn="b" hangingPunct="1">
              <a:spcBef>
                <a:spcPct val="0"/>
              </a:spcBef>
              <a:buFontTx/>
              <a:buNone/>
            </a:pPr>
            <a:endParaRPr lang="en-US" altLang="en-US" sz="1000" b="1"/>
          </a:p>
        </p:txBody>
      </p:sp>
      <p:sp>
        <p:nvSpPr>
          <p:cNvPr id="3298" name="Rectangle 122"/>
          <p:cNvSpPr>
            <a:spLocks noChangeArrowheads="1"/>
          </p:cNvSpPr>
          <p:nvPr/>
        </p:nvSpPr>
        <p:spPr bwMode="auto">
          <a:xfrm>
            <a:off x="4027488" y="40005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3299" name="Rectangle 121"/>
          <p:cNvSpPr>
            <a:spLocks noChangeArrowheads="1"/>
          </p:cNvSpPr>
          <p:nvPr/>
        </p:nvSpPr>
        <p:spPr bwMode="auto">
          <a:xfrm>
            <a:off x="3683000" y="40005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300" name="Rectangle 120"/>
          <p:cNvSpPr>
            <a:spLocks noChangeArrowheads="1"/>
          </p:cNvSpPr>
          <p:nvPr/>
        </p:nvSpPr>
        <p:spPr bwMode="auto">
          <a:xfrm>
            <a:off x="3338513" y="40005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301" name="Rectangle 119"/>
          <p:cNvSpPr>
            <a:spLocks noChangeArrowheads="1"/>
          </p:cNvSpPr>
          <p:nvPr/>
        </p:nvSpPr>
        <p:spPr bwMode="auto">
          <a:xfrm>
            <a:off x="2994025" y="40020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3302" name="Rectangle 118"/>
          <p:cNvSpPr>
            <a:spLocks noChangeArrowheads="1"/>
          </p:cNvSpPr>
          <p:nvPr/>
        </p:nvSpPr>
        <p:spPr bwMode="auto">
          <a:xfrm>
            <a:off x="5060950" y="49212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303" name="Rectangle 117"/>
          <p:cNvSpPr>
            <a:spLocks noChangeArrowheads="1"/>
          </p:cNvSpPr>
          <p:nvPr/>
        </p:nvSpPr>
        <p:spPr bwMode="auto">
          <a:xfrm>
            <a:off x="4716463" y="49212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304" name="Rectangle 116"/>
          <p:cNvSpPr>
            <a:spLocks noChangeArrowheads="1"/>
          </p:cNvSpPr>
          <p:nvPr/>
        </p:nvSpPr>
        <p:spPr bwMode="auto">
          <a:xfrm>
            <a:off x="4371975" y="49212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305" name="Rectangle 115"/>
          <p:cNvSpPr>
            <a:spLocks noChangeArrowheads="1"/>
          </p:cNvSpPr>
          <p:nvPr/>
        </p:nvSpPr>
        <p:spPr bwMode="auto">
          <a:xfrm>
            <a:off x="4027488" y="49212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306" name="Rectangle 114"/>
          <p:cNvSpPr>
            <a:spLocks noChangeArrowheads="1"/>
          </p:cNvSpPr>
          <p:nvPr/>
        </p:nvSpPr>
        <p:spPr bwMode="auto">
          <a:xfrm>
            <a:off x="3683000" y="49212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307" name="Rectangle 113"/>
          <p:cNvSpPr>
            <a:spLocks noChangeArrowheads="1"/>
          </p:cNvSpPr>
          <p:nvPr/>
        </p:nvSpPr>
        <p:spPr bwMode="auto">
          <a:xfrm>
            <a:off x="3338513" y="49212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308" name="Rectangle 112"/>
          <p:cNvSpPr>
            <a:spLocks noChangeArrowheads="1"/>
          </p:cNvSpPr>
          <p:nvPr/>
        </p:nvSpPr>
        <p:spPr bwMode="auto">
          <a:xfrm>
            <a:off x="2994025" y="491966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309" name="Rectangle 111"/>
          <p:cNvSpPr>
            <a:spLocks noChangeArrowheads="1"/>
          </p:cNvSpPr>
          <p:nvPr/>
        </p:nvSpPr>
        <p:spPr bwMode="auto">
          <a:xfrm>
            <a:off x="5060950" y="46910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310" name="Rectangle 110"/>
          <p:cNvSpPr>
            <a:spLocks noChangeArrowheads="1"/>
          </p:cNvSpPr>
          <p:nvPr/>
        </p:nvSpPr>
        <p:spPr bwMode="auto">
          <a:xfrm>
            <a:off x="4716463" y="46910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311" name="Rectangle 109"/>
          <p:cNvSpPr>
            <a:spLocks noChangeArrowheads="1"/>
          </p:cNvSpPr>
          <p:nvPr/>
        </p:nvSpPr>
        <p:spPr bwMode="auto">
          <a:xfrm>
            <a:off x="4371975" y="46910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312" name="Rectangle 108"/>
          <p:cNvSpPr>
            <a:spLocks noChangeArrowheads="1"/>
          </p:cNvSpPr>
          <p:nvPr/>
        </p:nvSpPr>
        <p:spPr bwMode="auto">
          <a:xfrm>
            <a:off x="4027488" y="46910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313" name="Rectangle 107"/>
          <p:cNvSpPr>
            <a:spLocks noChangeArrowheads="1"/>
          </p:cNvSpPr>
          <p:nvPr/>
        </p:nvSpPr>
        <p:spPr bwMode="auto">
          <a:xfrm>
            <a:off x="3683000" y="46910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314" name="Rectangle 106"/>
          <p:cNvSpPr>
            <a:spLocks noChangeArrowheads="1"/>
          </p:cNvSpPr>
          <p:nvPr/>
        </p:nvSpPr>
        <p:spPr bwMode="auto">
          <a:xfrm>
            <a:off x="3338513" y="46910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315" name="Rectangle 105"/>
          <p:cNvSpPr>
            <a:spLocks noChangeArrowheads="1"/>
          </p:cNvSpPr>
          <p:nvPr/>
        </p:nvSpPr>
        <p:spPr bwMode="auto">
          <a:xfrm>
            <a:off x="2994025" y="468947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316" name="Rectangle 104"/>
          <p:cNvSpPr>
            <a:spLocks noChangeArrowheads="1"/>
          </p:cNvSpPr>
          <p:nvPr/>
        </p:nvSpPr>
        <p:spPr bwMode="auto">
          <a:xfrm>
            <a:off x="5060950" y="446087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317" name="Rectangle 103"/>
          <p:cNvSpPr>
            <a:spLocks noChangeArrowheads="1"/>
          </p:cNvSpPr>
          <p:nvPr/>
        </p:nvSpPr>
        <p:spPr bwMode="auto">
          <a:xfrm>
            <a:off x="4716463" y="446087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318" name="Rectangle 102"/>
          <p:cNvSpPr>
            <a:spLocks noChangeArrowheads="1"/>
          </p:cNvSpPr>
          <p:nvPr/>
        </p:nvSpPr>
        <p:spPr bwMode="auto">
          <a:xfrm>
            <a:off x="4371975" y="446087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319" name="Rectangle 101"/>
          <p:cNvSpPr>
            <a:spLocks noChangeArrowheads="1"/>
          </p:cNvSpPr>
          <p:nvPr/>
        </p:nvSpPr>
        <p:spPr bwMode="auto">
          <a:xfrm>
            <a:off x="4027488" y="446087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320" name="Rectangle 100"/>
          <p:cNvSpPr>
            <a:spLocks noChangeArrowheads="1"/>
          </p:cNvSpPr>
          <p:nvPr/>
        </p:nvSpPr>
        <p:spPr bwMode="auto">
          <a:xfrm>
            <a:off x="3683000" y="446087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321" name="Rectangle 99"/>
          <p:cNvSpPr>
            <a:spLocks noChangeArrowheads="1"/>
          </p:cNvSpPr>
          <p:nvPr/>
        </p:nvSpPr>
        <p:spPr bwMode="auto">
          <a:xfrm>
            <a:off x="3338513" y="446087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322" name="Rectangle 98"/>
          <p:cNvSpPr>
            <a:spLocks noChangeArrowheads="1"/>
          </p:cNvSpPr>
          <p:nvPr/>
        </p:nvSpPr>
        <p:spPr bwMode="auto">
          <a:xfrm>
            <a:off x="2994025" y="44592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323" name="Rectangle 97"/>
          <p:cNvSpPr>
            <a:spLocks noChangeArrowheads="1"/>
          </p:cNvSpPr>
          <p:nvPr/>
        </p:nvSpPr>
        <p:spPr bwMode="auto">
          <a:xfrm>
            <a:off x="5060950" y="42306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324" name="Rectangle 96"/>
          <p:cNvSpPr>
            <a:spLocks noChangeArrowheads="1"/>
          </p:cNvSpPr>
          <p:nvPr/>
        </p:nvSpPr>
        <p:spPr bwMode="auto">
          <a:xfrm>
            <a:off x="4716463" y="42306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325" name="Rectangle 95"/>
          <p:cNvSpPr>
            <a:spLocks noChangeArrowheads="1"/>
          </p:cNvSpPr>
          <p:nvPr/>
        </p:nvSpPr>
        <p:spPr bwMode="auto">
          <a:xfrm>
            <a:off x="4371975" y="42306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326" name="Rectangle 94"/>
          <p:cNvSpPr>
            <a:spLocks noChangeArrowheads="1"/>
          </p:cNvSpPr>
          <p:nvPr/>
        </p:nvSpPr>
        <p:spPr bwMode="auto">
          <a:xfrm>
            <a:off x="4027488" y="42306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327" name="Rectangle 93"/>
          <p:cNvSpPr>
            <a:spLocks noChangeArrowheads="1"/>
          </p:cNvSpPr>
          <p:nvPr/>
        </p:nvSpPr>
        <p:spPr bwMode="auto">
          <a:xfrm>
            <a:off x="3683000" y="42306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328" name="Rectangle 92"/>
          <p:cNvSpPr>
            <a:spLocks noChangeArrowheads="1"/>
          </p:cNvSpPr>
          <p:nvPr/>
        </p:nvSpPr>
        <p:spPr bwMode="auto">
          <a:xfrm>
            <a:off x="3338513" y="42306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329" name="Rectangle 91"/>
          <p:cNvSpPr>
            <a:spLocks noChangeArrowheads="1"/>
          </p:cNvSpPr>
          <p:nvPr/>
        </p:nvSpPr>
        <p:spPr bwMode="auto">
          <a:xfrm>
            <a:off x="2994025" y="42291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330" name="Rectangle 90"/>
          <p:cNvSpPr>
            <a:spLocks noChangeArrowheads="1"/>
          </p:cNvSpPr>
          <p:nvPr/>
        </p:nvSpPr>
        <p:spPr bwMode="auto">
          <a:xfrm>
            <a:off x="5060950" y="40005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331" name="Rectangle 89"/>
          <p:cNvSpPr>
            <a:spLocks noChangeArrowheads="1"/>
          </p:cNvSpPr>
          <p:nvPr/>
        </p:nvSpPr>
        <p:spPr bwMode="auto">
          <a:xfrm>
            <a:off x="4716463" y="40005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332" name="Rectangle 88"/>
          <p:cNvSpPr>
            <a:spLocks noChangeArrowheads="1"/>
          </p:cNvSpPr>
          <p:nvPr/>
        </p:nvSpPr>
        <p:spPr bwMode="auto">
          <a:xfrm>
            <a:off x="4371975" y="40005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grpSp>
        <p:nvGrpSpPr>
          <p:cNvPr id="3333" name="Group 1"/>
          <p:cNvGrpSpPr>
            <a:grpSpLocks/>
          </p:cNvGrpSpPr>
          <p:nvPr/>
        </p:nvGrpSpPr>
        <p:grpSpPr bwMode="auto">
          <a:xfrm>
            <a:off x="5867400" y="3751263"/>
            <a:ext cx="2411413" cy="1352550"/>
            <a:chOff x="5867400" y="3751196"/>
            <a:chExt cx="2411413" cy="1203248"/>
          </a:xfrm>
        </p:grpSpPr>
        <p:sp>
          <p:nvSpPr>
            <p:cNvPr id="3528" name="Rectangle 2"/>
            <p:cNvSpPr>
              <a:spLocks noChangeArrowheads="1"/>
            </p:cNvSpPr>
            <p:nvPr/>
          </p:nvSpPr>
          <p:spPr bwMode="auto">
            <a:xfrm>
              <a:off x="7934325" y="3858517"/>
              <a:ext cx="344488" cy="10732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529" name="Rectangle 3"/>
            <p:cNvSpPr>
              <a:spLocks noChangeArrowheads="1"/>
            </p:cNvSpPr>
            <p:nvPr/>
          </p:nvSpPr>
          <p:spPr bwMode="auto">
            <a:xfrm>
              <a:off x="7589838" y="3858517"/>
              <a:ext cx="344487" cy="10732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530" name="Rectangle 4"/>
            <p:cNvSpPr>
              <a:spLocks noChangeArrowheads="1"/>
            </p:cNvSpPr>
            <p:nvPr/>
          </p:nvSpPr>
          <p:spPr bwMode="auto">
            <a:xfrm>
              <a:off x="7245350" y="3858517"/>
              <a:ext cx="344488" cy="10732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531" name="Rectangle 5"/>
            <p:cNvSpPr>
              <a:spLocks noChangeArrowheads="1"/>
            </p:cNvSpPr>
            <p:nvPr/>
          </p:nvSpPr>
          <p:spPr bwMode="auto">
            <a:xfrm>
              <a:off x="6900863" y="3858517"/>
              <a:ext cx="344487" cy="10732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532" name="Rectangle 6"/>
            <p:cNvSpPr>
              <a:spLocks noChangeArrowheads="1"/>
            </p:cNvSpPr>
            <p:nvPr/>
          </p:nvSpPr>
          <p:spPr bwMode="auto">
            <a:xfrm>
              <a:off x="6556375" y="3858517"/>
              <a:ext cx="344488" cy="10732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533" name="Rectangle 7"/>
            <p:cNvSpPr>
              <a:spLocks noChangeArrowheads="1"/>
            </p:cNvSpPr>
            <p:nvPr/>
          </p:nvSpPr>
          <p:spPr bwMode="auto">
            <a:xfrm>
              <a:off x="6211888" y="3858517"/>
              <a:ext cx="344487" cy="10732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534" name="Rectangle 8"/>
            <p:cNvSpPr>
              <a:spLocks noChangeArrowheads="1"/>
            </p:cNvSpPr>
            <p:nvPr/>
          </p:nvSpPr>
          <p:spPr bwMode="auto">
            <a:xfrm>
              <a:off x="5867400" y="3858517"/>
              <a:ext cx="344488" cy="10732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535" name="Rectangle 9"/>
            <p:cNvSpPr>
              <a:spLocks noChangeArrowheads="1"/>
            </p:cNvSpPr>
            <p:nvPr/>
          </p:nvSpPr>
          <p:spPr bwMode="auto">
            <a:xfrm>
              <a:off x="5867400" y="3751196"/>
              <a:ext cx="2411413" cy="10732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September 2014</a:t>
              </a:r>
            </a:p>
            <a:p>
              <a:pPr algn="ctr" eaLnBrk="1" fontAlgn="b" hangingPunct="1">
                <a:spcBef>
                  <a:spcPct val="0"/>
                </a:spcBef>
                <a:buFontTx/>
                <a:buNone/>
              </a:pPr>
              <a:endParaRPr lang="en-US" altLang="en-US" sz="1000" b="1"/>
            </a:p>
          </p:txBody>
        </p:sp>
        <p:sp>
          <p:nvSpPr>
            <p:cNvPr id="3536" name="Rectangle 113"/>
            <p:cNvSpPr>
              <a:spLocks noChangeArrowheads="1"/>
            </p:cNvSpPr>
            <p:nvPr/>
          </p:nvSpPr>
          <p:spPr bwMode="auto">
            <a:xfrm>
              <a:off x="6209983" y="4756792"/>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537" name="Rectangle 112"/>
            <p:cNvSpPr>
              <a:spLocks noChangeArrowheads="1"/>
            </p:cNvSpPr>
            <p:nvPr/>
          </p:nvSpPr>
          <p:spPr bwMode="auto">
            <a:xfrm>
              <a:off x="5867401" y="4756741"/>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538" name="Rectangle 111"/>
            <p:cNvSpPr>
              <a:spLocks noChangeArrowheads="1"/>
            </p:cNvSpPr>
            <p:nvPr/>
          </p:nvSpPr>
          <p:spPr bwMode="auto">
            <a:xfrm>
              <a:off x="7932421" y="4559215"/>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539" name="Rectangle 110"/>
            <p:cNvSpPr>
              <a:spLocks noChangeArrowheads="1"/>
            </p:cNvSpPr>
            <p:nvPr/>
          </p:nvSpPr>
          <p:spPr bwMode="auto">
            <a:xfrm>
              <a:off x="7587933" y="4559215"/>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540" name="Rectangle 109"/>
            <p:cNvSpPr>
              <a:spLocks noChangeArrowheads="1"/>
            </p:cNvSpPr>
            <p:nvPr/>
          </p:nvSpPr>
          <p:spPr bwMode="auto">
            <a:xfrm>
              <a:off x="7243446" y="4559215"/>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541" name="Rectangle 108"/>
            <p:cNvSpPr>
              <a:spLocks noChangeArrowheads="1"/>
            </p:cNvSpPr>
            <p:nvPr/>
          </p:nvSpPr>
          <p:spPr bwMode="auto">
            <a:xfrm>
              <a:off x="6898958" y="4559215"/>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542" name="Rectangle 107"/>
            <p:cNvSpPr>
              <a:spLocks noChangeArrowheads="1"/>
            </p:cNvSpPr>
            <p:nvPr/>
          </p:nvSpPr>
          <p:spPr bwMode="auto">
            <a:xfrm>
              <a:off x="6554471" y="4559215"/>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543" name="Rectangle 106"/>
            <p:cNvSpPr>
              <a:spLocks noChangeArrowheads="1"/>
            </p:cNvSpPr>
            <p:nvPr/>
          </p:nvSpPr>
          <p:spPr bwMode="auto">
            <a:xfrm>
              <a:off x="6209983" y="4559215"/>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544" name="Rectangle 105"/>
            <p:cNvSpPr>
              <a:spLocks noChangeArrowheads="1"/>
            </p:cNvSpPr>
            <p:nvPr/>
          </p:nvSpPr>
          <p:spPr bwMode="auto">
            <a:xfrm>
              <a:off x="5867401" y="4559165"/>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545" name="Rectangle 104"/>
            <p:cNvSpPr>
              <a:spLocks noChangeArrowheads="1"/>
            </p:cNvSpPr>
            <p:nvPr/>
          </p:nvSpPr>
          <p:spPr bwMode="auto">
            <a:xfrm>
              <a:off x="7932421" y="4361639"/>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546" name="Rectangle 103"/>
            <p:cNvSpPr>
              <a:spLocks noChangeArrowheads="1"/>
            </p:cNvSpPr>
            <p:nvPr/>
          </p:nvSpPr>
          <p:spPr bwMode="auto">
            <a:xfrm>
              <a:off x="7587933" y="4361639"/>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547" name="Rectangle 102"/>
            <p:cNvSpPr>
              <a:spLocks noChangeArrowheads="1"/>
            </p:cNvSpPr>
            <p:nvPr/>
          </p:nvSpPr>
          <p:spPr bwMode="auto">
            <a:xfrm>
              <a:off x="7243446" y="4361639"/>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548" name="Rectangle 101"/>
            <p:cNvSpPr>
              <a:spLocks noChangeArrowheads="1"/>
            </p:cNvSpPr>
            <p:nvPr/>
          </p:nvSpPr>
          <p:spPr bwMode="auto">
            <a:xfrm>
              <a:off x="6898958" y="4361639"/>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549" name="Rectangle 100"/>
            <p:cNvSpPr>
              <a:spLocks noChangeArrowheads="1"/>
            </p:cNvSpPr>
            <p:nvPr/>
          </p:nvSpPr>
          <p:spPr bwMode="auto">
            <a:xfrm>
              <a:off x="6554471" y="4361639"/>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550" name="Rectangle 99"/>
            <p:cNvSpPr>
              <a:spLocks noChangeArrowheads="1"/>
            </p:cNvSpPr>
            <p:nvPr/>
          </p:nvSpPr>
          <p:spPr bwMode="auto">
            <a:xfrm>
              <a:off x="6209983" y="4361639"/>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551" name="Rectangle 98"/>
            <p:cNvSpPr>
              <a:spLocks noChangeArrowheads="1"/>
            </p:cNvSpPr>
            <p:nvPr/>
          </p:nvSpPr>
          <p:spPr bwMode="auto">
            <a:xfrm>
              <a:off x="5867401" y="4361589"/>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552" name="Rectangle 97"/>
            <p:cNvSpPr>
              <a:spLocks noChangeArrowheads="1"/>
            </p:cNvSpPr>
            <p:nvPr/>
          </p:nvSpPr>
          <p:spPr bwMode="auto">
            <a:xfrm>
              <a:off x="7932421" y="4164063"/>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553" name="Rectangle 96"/>
            <p:cNvSpPr>
              <a:spLocks noChangeArrowheads="1"/>
            </p:cNvSpPr>
            <p:nvPr/>
          </p:nvSpPr>
          <p:spPr bwMode="auto">
            <a:xfrm>
              <a:off x="7587933" y="4164063"/>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554" name="Rectangle 95"/>
            <p:cNvSpPr>
              <a:spLocks noChangeArrowheads="1"/>
            </p:cNvSpPr>
            <p:nvPr/>
          </p:nvSpPr>
          <p:spPr bwMode="auto">
            <a:xfrm>
              <a:off x="7243446" y="4164063"/>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555" name="Rectangle 94"/>
            <p:cNvSpPr>
              <a:spLocks noChangeArrowheads="1"/>
            </p:cNvSpPr>
            <p:nvPr/>
          </p:nvSpPr>
          <p:spPr bwMode="auto">
            <a:xfrm>
              <a:off x="6898958" y="4164063"/>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556" name="Rectangle 93"/>
            <p:cNvSpPr>
              <a:spLocks noChangeArrowheads="1"/>
            </p:cNvSpPr>
            <p:nvPr/>
          </p:nvSpPr>
          <p:spPr bwMode="auto">
            <a:xfrm>
              <a:off x="6554471" y="4164063"/>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557" name="Rectangle 92"/>
            <p:cNvSpPr>
              <a:spLocks noChangeArrowheads="1"/>
            </p:cNvSpPr>
            <p:nvPr/>
          </p:nvSpPr>
          <p:spPr bwMode="auto">
            <a:xfrm>
              <a:off x="6209983" y="4164063"/>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558" name="Rectangle 91"/>
            <p:cNvSpPr>
              <a:spLocks noChangeArrowheads="1"/>
            </p:cNvSpPr>
            <p:nvPr/>
          </p:nvSpPr>
          <p:spPr bwMode="auto">
            <a:xfrm>
              <a:off x="5867401" y="4164013"/>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559" name="Rectangle 90"/>
            <p:cNvSpPr>
              <a:spLocks noChangeArrowheads="1"/>
            </p:cNvSpPr>
            <p:nvPr/>
          </p:nvSpPr>
          <p:spPr bwMode="auto">
            <a:xfrm>
              <a:off x="7932421" y="3966487"/>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560" name="Rectangle 89"/>
            <p:cNvSpPr>
              <a:spLocks noChangeArrowheads="1"/>
            </p:cNvSpPr>
            <p:nvPr/>
          </p:nvSpPr>
          <p:spPr bwMode="auto">
            <a:xfrm>
              <a:off x="7587933" y="3966487"/>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561" name="Rectangle 88"/>
            <p:cNvSpPr>
              <a:spLocks noChangeArrowheads="1"/>
            </p:cNvSpPr>
            <p:nvPr/>
          </p:nvSpPr>
          <p:spPr bwMode="auto">
            <a:xfrm>
              <a:off x="7243446" y="3966487"/>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562" name="Rectangle 87"/>
            <p:cNvSpPr>
              <a:spLocks noChangeArrowheads="1"/>
            </p:cNvSpPr>
            <p:nvPr/>
          </p:nvSpPr>
          <p:spPr bwMode="auto">
            <a:xfrm>
              <a:off x="6898958" y="3966487"/>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563" name="Rectangle 86"/>
            <p:cNvSpPr>
              <a:spLocks noChangeArrowheads="1"/>
            </p:cNvSpPr>
            <p:nvPr/>
          </p:nvSpPr>
          <p:spPr bwMode="auto">
            <a:xfrm>
              <a:off x="6554471" y="3966487"/>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564" name="Rectangle 85"/>
            <p:cNvSpPr>
              <a:spLocks noChangeArrowheads="1"/>
            </p:cNvSpPr>
            <p:nvPr/>
          </p:nvSpPr>
          <p:spPr bwMode="auto">
            <a:xfrm>
              <a:off x="6209983" y="3966486"/>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565" name="Rectangle 84"/>
            <p:cNvSpPr>
              <a:spLocks noChangeArrowheads="1"/>
            </p:cNvSpPr>
            <p:nvPr/>
          </p:nvSpPr>
          <p:spPr bwMode="auto">
            <a:xfrm>
              <a:off x="5867401" y="3966436"/>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566" name="Rectangle 115"/>
            <p:cNvSpPr>
              <a:spLocks noChangeArrowheads="1"/>
            </p:cNvSpPr>
            <p:nvPr/>
          </p:nvSpPr>
          <p:spPr bwMode="auto">
            <a:xfrm>
              <a:off x="6898958" y="4756868"/>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567" name="Rectangle 114"/>
            <p:cNvSpPr>
              <a:spLocks noChangeArrowheads="1"/>
            </p:cNvSpPr>
            <p:nvPr/>
          </p:nvSpPr>
          <p:spPr bwMode="auto">
            <a:xfrm>
              <a:off x="6554471" y="4756868"/>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568" name="Rectangle 83"/>
            <p:cNvSpPr>
              <a:spLocks noChangeArrowheads="1"/>
            </p:cNvSpPr>
            <p:nvPr/>
          </p:nvSpPr>
          <p:spPr bwMode="auto">
            <a:xfrm>
              <a:off x="7932421" y="4756868"/>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3569" name="Rectangle 82"/>
            <p:cNvSpPr>
              <a:spLocks noChangeArrowheads="1"/>
            </p:cNvSpPr>
            <p:nvPr/>
          </p:nvSpPr>
          <p:spPr bwMode="auto">
            <a:xfrm>
              <a:off x="7587933" y="4756868"/>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3570" name="Rectangle 81"/>
            <p:cNvSpPr>
              <a:spLocks noChangeArrowheads="1"/>
            </p:cNvSpPr>
            <p:nvPr/>
          </p:nvSpPr>
          <p:spPr bwMode="auto">
            <a:xfrm>
              <a:off x="7243446" y="4756868"/>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grpSp>
      <p:sp>
        <p:nvSpPr>
          <p:cNvPr id="3334" name="Rectangle 2"/>
          <p:cNvSpPr>
            <a:spLocks noChangeArrowheads="1"/>
          </p:cNvSpPr>
          <p:nvPr/>
        </p:nvSpPr>
        <p:spPr bwMode="auto">
          <a:xfrm>
            <a:off x="2368550" y="54927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335" name="Rectangle 3"/>
          <p:cNvSpPr>
            <a:spLocks noChangeArrowheads="1"/>
          </p:cNvSpPr>
          <p:nvPr/>
        </p:nvSpPr>
        <p:spPr bwMode="auto">
          <a:xfrm>
            <a:off x="2024063" y="54927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336" name="Rectangle 4"/>
          <p:cNvSpPr>
            <a:spLocks noChangeArrowheads="1"/>
          </p:cNvSpPr>
          <p:nvPr/>
        </p:nvSpPr>
        <p:spPr bwMode="auto">
          <a:xfrm>
            <a:off x="1679575" y="54927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337" name="Rectangle 5"/>
          <p:cNvSpPr>
            <a:spLocks noChangeArrowheads="1"/>
          </p:cNvSpPr>
          <p:nvPr/>
        </p:nvSpPr>
        <p:spPr bwMode="auto">
          <a:xfrm>
            <a:off x="1335088" y="54927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338" name="Rectangle 6"/>
          <p:cNvSpPr>
            <a:spLocks noChangeArrowheads="1"/>
          </p:cNvSpPr>
          <p:nvPr/>
        </p:nvSpPr>
        <p:spPr bwMode="auto">
          <a:xfrm>
            <a:off x="990600" y="54927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339" name="Rectangle 7"/>
          <p:cNvSpPr>
            <a:spLocks noChangeArrowheads="1"/>
          </p:cNvSpPr>
          <p:nvPr/>
        </p:nvSpPr>
        <p:spPr bwMode="auto">
          <a:xfrm>
            <a:off x="646113" y="54927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340" name="Rectangle 8"/>
          <p:cNvSpPr>
            <a:spLocks noChangeArrowheads="1"/>
          </p:cNvSpPr>
          <p:nvPr/>
        </p:nvSpPr>
        <p:spPr bwMode="auto">
          <a:xfrm>
            <a:off x="301625" y="54927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341" name="Rectangle 9"/>
          <p:cNvSpPr>
            <a:spLocks noChangeArrowheads="1"/>
          </p:cNvSpPr>
          <p:nvPr/>
        </p:nvSpPr>
        <p:spPr bwMode="auto">
          <a:xfrm>
            <a:off x="301625" y="5367338"/>
            <a:ext cx="2411413"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October 2014</a:t>
            </a:r>
          </a:p>
          <a:p>
            <a:pPr algn="ctr" eaLnBrk="1" fontAlgn="b" hangingPunct="1">
              <a:spcBef>
                <a:spcPct val="0"/>
              </a:spcBef>
              <a:buFontTx/>
              <a:buNone/>
            </a:pPr>
            <a:endParaRPr lang="en-US" altLang="en-US" sz="1000" b="1"/>
          </a:p>
        </p:txBody>
      </p:sp>
      <p:sp>
        <p:nvSpPr>
          <p:cNvPr id="3342" name="Rectangle 127"/>
          <p:cNvSpPr>
            <a:spLocks noChangeArrowheads="1"/>
          </p:cNvSpPr>
          <p:nvPr/>
        </p:nvSpPr>
        <p:spPr bwMode="auto">
          <a:xfrm>
            <a:off x="646113" y="56181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343" name="Rectangle 126"/>
          <p:cNvSpPr>
            <a:spLocks noChangeArrowheads="1"/>
          </p:cNvSpPr>
          <p:nvPr/>
        </p:nvSpPr>
        <p:spPr bwMode="auto">
          <a:xfrm>
            <a:off x="296863" y="56181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344" name="Rectangle 125"/>
          <p:cNvSpPr>
            <a:spLocks noChangeArrowheads="1"/>
          </p:cNvSpPr>
          <p:nvPr/>
        </p:nvSpPr>
        <p:spPr bwMode="auto">
          <a:xfrm>
            <a:off x="2368550" y="65373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345" name="Rectangle 124"/>
          <p:cNvSpPr>
            <a:spLocks noChangeArrowheads="1"/>
          </p:cNvSpPr>
          <p:nvPr/>
        </p:nvSpPr>
        <p:spPr bwMode="auto">
          <a:xfrm>
            <a:off x="2024063" y="65373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346" name="Rectangle 123"/>
          <p:cNvSpPr>
            <a:spLocks noChangeArrowheads="1"/>
          </p:cNvSpPr>
          <p:nvPr/>
        </p:nvSpPr>
        <p:spPr bwMode="auto">
          <a:xfrm>
            <a:off x="1679575" y="65373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347" name="Rectangle 122"/>
          <p:cNvSpPr>
            <a:spLocks noChangeArrowheads="1"/>
          </p:cNvSpPr>
          <p:nvPr/>
        </p:nvSpPr>
        <p:spPr bwMode="auto">
          <a:xfrm>
            <a:off x="1335088" y="65373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348" name="Rectangle 121"/>
          <p:cNvSpPr>
            <a:spLocks noChangeArrowheads="1"/>
          </p:cNvSpPr>
          <p:nvPr/>
        </p:nvSpPr>
        <p:spPr bwMode="auto">
          <a:xfrm>
            <a:off x="990600" y="65373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349" name="Rectangle 120"/>
          <p:cNvSpPr>
            <a:spLocks noChangeArrowheads="1"/>
          </p:cNvSpPr>
          <p:nvPr/>
        </p:nvSpPr>
        <p:spPr bwMode="auto">
          <a:xfrm>
            <a:off x="646113" y="65373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350" name="Rectangle 119"/>
          <p:cNvSpPr>
            <a:spLocks noChangeArrowheads="1"/>
          </p:cNvSpPr>
          <p:nvPr/>
        </p:nvSpPr>
        <p:spPr bwMode="auto">
          <a:xfrm>
            <a:off x="300038" y="6535738"/>
            <a:ext cx="344487" cy="233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351" name="Rectangle 118"/>
          <p:cNvSpPr>
            <a:spLocks noChangeArrowheads="1"/>
          </p:cNvSpPr>
          <p:nvPr/>
        </p:nvSpPr>
        <p:spPr bwMode="auto">
          <a:xfrm>
            <a:off x="2368550" y="6308725"/>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352" name="Rectangle 117"/>
          <p:cNvSpPr>
            <a:spLocks noChangeArrowheads="1"/>
          </p:cNvSpPr>
          <p:nvPr/>
        </p:nvSpPr>
        <p:spPr bwMode="auto">
          <a:xfrm>
            <a:off x="2024063" y="630872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353" name="Rectangle 116"/>
          <p:cNvSpPr>
            <a:spLocks noChangeArrowheads="1"/>
          </p:cNvSpPr>
          <p:nvPr/>
        </p:nvSpPr>
        <p:spPr bwMode="auto">
          <a:xfrm>
            <a:off x="1679575" y="6308725"/>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354" name="Rectangle 115"/>
          <p:cNvSpPr>
            <a:spLocks noChangeArrowheads="1"/>
          </p:cNvSpPr>
          <p:nvPr/>
        </p:nvSpPr>
        <p:spPr bwMode="auto">
          <a:xfrm>
            <a:off x="1335088" y="630872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355" name="Rectangle 114"/>
          <p:cNvSpPr>
            <a:spLocks noChangeArrowheads="1"/>
          </p:cNvSpPr>
          <p:nvPr/>
        </p:nvSpPr>
        <p:spPr bwMode="auto">
          <a:xfrm>
            <a:off x="990600" y="6308725"/>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356" name="Rectangle 113"/>
          <p:cNvSpPr>
            <a:spLocks noChangeArrowheads="1"/>
          </p:cNvSpPr>
          <p:nvPr/>
        </p:nvSpPr>
        <p:spPr bwMode="auto">
          <a:xfrm>
            <a:off x="646113" y="630872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357" name="Rectangle 112"/>
          <p:cNvSpPr>
            <a:spLocks noChangeArrowheads="1"/>
          </p:cNvSpPr>
          <p:nvPr/>
        </p:nvSpPr>
        <p:spPr bwMode="auto">
          <a:xfrm>
            <a:off x="300038" y="63055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358" name="Rectangle 111"/>
          <p:cNvSpPr>
            <a:spLocks noChangeArrowheads="1"/>
          </p:cNvSpPr>
          <p:nvPr/>
        </p:nvSpPr>
        <p:spPr bwMode="auto">
          <a:xfrm>
            <a:off x="2368550" y="60785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359" name="Rectangle 110"/>
          <p:cNvSpPr>
            <a:spLocks noChangeArrowheads="1"/>
          </p:cNvSpPr>
          <p:nvPr/>
        </p:nvSpPr>
        <p:spPr bwMode="auto">
          <a:xfrm>
            <a:off x="2024063" y="60785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360" name="Rectangle 109"/>
          <p:cNvSpPr>
            <a:spLocks noChangeArrowheads="1"/>
          </p:cNvSpPr>
          <p:nvPr/>
        </p:nvSpPr>
        <p:spPr bwMode="auto">
          <a:xfrm>
            <a:off x="1679575" y="60785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361" name="Rectangle 108"/>
          <p:cNvSpPr>
            <a:spLocks noChangeArrowheads="1"/>
          </p:cNvSpPr>
          <p:nvPr/>
        </p:nvSpPr>
        <p:spPr bwMode="auto">
          <a:xfrm>
            <a:off x="1335088" y="60785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362" name="Rectangle 107"/>
          <p:cNvSpPr>
            <a:spLocks noChangeArrowheads="1"/>
          </p:cNvSpPr>
          <p:nvPr/>
        </p:nvSpPr>
        <p:spPr bwMode="auto">
          <a:xfrm>
            <a:off x="990600" y="60785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363" name="Rectangle 106"/>
          <p:cNvSpPr>
            <a:spLocks noChangeArrowheads="1"/>
          </p:cNvSpPr>
          <p:nvPr/>
        </p:nvSpPr>
        <p:spPr bwMode="auto">
          <a:xfrm>
            <a:off x="646113" y="60785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364" name="Rectangle 105"/>
          <p:cNvSpPr>
            <a:spLocks noChangeArrowheads="1"/>
          </p:cNvSpPr>
          <p:nvPr/>
        </p:nvSpPr>
        <p:spPr bwMode="auto">
          <a:xfrm>
            <a:off x="300038" y="60753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365" name="Rectangle 104"/>
          <p:cNvSpPr>
            <a:spLocks noChangeArrowheads="1"/>
          </p:cNvSpPr>
          <p:nvPr/>
        </p:nvSpPr>
        <p:spPr bwMode="auto">
          <a:xfrm>
            <a:off x="2368550" y="58483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366" name="Rectangle 103"/>
          <p:cNvSpPr>
            <a:spLocks noChangeArrowheads="1"/>
          </p:cNvSpPr>
          <p:nvPr/>
        </p:nvSpPr>
        <p:spPr bwMode="auto">
          <a:xfrm>
            <a:off x="2024063" y="58483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367" name="Rectangle 102"/>
          <p:cNvSpPr>
            <a:spLocks noChangeArrowheads="1"/>
          </p:cNvSpPr>
          <p:nvPr/>
        </p:nvSpPr>
        <p:spPr bwMode="auto">
          <a:xfrm>
            <a:off x="1679575" y="58483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368" name="Rectangle 101"/>
          <p:cNvSpPr>
            <a:spLocks noChangeArrowheads="1"/>
          </p:cNvSpPr>
          <p:nvPr/>
        </p:nvSpPr>
        <p:spPr bwMode="auto">
          <a:xfrm>
            <a:off x="1335088" y="58483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369" name="Rectangle 100"/>
          <p:cNvSpPr>
            <a:spLocks noChangeArrowheads="1"/>
          </p:cNvSpPr>
          <p:nvPr/>
        </p:nvSpPr>
        <p:spPr bwMode="auto">
          <a:xfrm>
            <a:off x="990600" y="58483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370" name="Rectangle 99"/>
          <p:cNvSpPr>
            <a:spLocks noChangeArrowheads="1"/>
          </p:cNvSpPr>
          <p:nvPr/>
        </p:nvSpPr>
        <p:spPr bwMode="auto">
          <a:xfrm>
            <a:off x="646113" y="58483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371" name="Rectangle 98"/>
          <p:cNvSpPr>
            <a:spLocks noChangeArrowheads="1"/>
          </p:cNvSpPr>
          <p:nvPr/>
        </p:nvSpPr>
        <p:spPr bwMode="auto">
          <a:xfrm>
            <a:off x="300038" y="584517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372" name="Rectangle 97"/>
          <p:cNvSpPr>
            <a:spLocks noChangeArrowheads="1"/>
          </p:cNvSpPr>
          <p:nvPr/>
        </p:nvSpPr>
        <p:spPr bwMode="auto">
          <a:xfrm>
            <a:off x="2368550" y="56181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373" name="Rectangle 96"/>
          <p:cNvSpPr>
            <a:spLocks noChangeArrowheads="1"/>
          </p:cNvSpPr>
          <p:nvPr/>
        </p:nvSpPr>
        <p:spPr bwMode="auto">
          <a:xfrm>
            <a:off x="2024063" y="56181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374" name="Rectangle 95"/>
          <p:cNvSpPr>
            <a:spLocks noChangeArrowheads="1"/>
          </p:cNvSpPr>
          <p:nvPr/>
        </p:nvSpPr>
        <p:spPr bwMode="auto">
          <a:xfrm>
            <a:off x="1679575" y="56181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375" name="Rectangle 94"/>
          <p:cNvSpPr>
            <a:spLocks noChangeArrowheads="1"/>
          </p:cNvSpPr>
          <p:nvPr/>
        </p:nvSpPr>
        <p:spPr bwMode="auto">
          <a:xfrm>
            <a:off x="1335088" y="56181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376" name="Rectangle 93"/>
          <p:cNvSpPr>
            <a:spLocks noChangeArrowheads="1"/>
          </p:cNvSpPr>
          <p:nvPr/>
        </p:nvSpPr>
        <p:spPr bwMode="auto">
          <a:xfrm>
            <a:off x="990600" y="56181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377" name="Rectangle 2"/>
          <p:cNvSpPr>
            <a:spLocks noChangeArrowheads="1"/>
          </p:cNvSpPr>
          <p:nvPr/>
        </p:nvSpPr>
        <p:spPr bwMode="auto">
          <a:xfrm>
            <a:off x="5064125" y="54927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378" name="Rectangle 3"/>
          <p:cNvSpPr>
            <a:spLocks noChangeArrowheads="1"/>
          </p:cNvSpPr>
          <p:nvPr/>
        </p:nvSpPr>
        <p:spPr bwMode="auto">
          <a:xfrm>
            <a:off x="4719638" y="54927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379" name="Rectangle 4"/>
          <p:cNvSpPr>
            <a:spLocks noChangeArrowheads="1"/>
          </p:cNvSpPr>
          <p:nvPr/>
        </p:nvSpPr>
        <p:spPr bwMode="auto">
          <a:xfrm>
            <a:off x="4375150" y="54927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380" name="Rectangle 5"/>
          <p:cNvSpPr>
            <a:spLocks noChangeArrowheads="1"/>
          </p:cNvSpPr>
          <p:nvPr/>
        </p:nvSpPr>
        <p:spPr bwMode="auto">
          <a:xfrm>
            <a:off x="4029075" y="5492750"/>
            <a:ext cx="346075"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381" name="Rectangle 6"/>
          <p:cNvSpPr>
            <a:spLocks noChangeArrowheads="1"/>
          </p:cNvSpPr>
          <p:nvPr/>
        </p:nvSpPr>
        <p:spPr bwMode="auto">
          <a:xfrm>
            <a:off x="3684588" y="54927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382" name="Rectangle 7"/>
          <p:cNvSpPr>
            <a:spLocks noChangeArrowheads="1"/>
          </p:cNvSpPr>
          <p:nvPr/>
        </p:nvSpPr>
        <p:spPr bwMode="auto">
          <a:xfrm>
            <a:off x="3340100" y="54927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383" name="Rectangle 8"/>
          <p:cNvSpPr>
            <a:spLocks noChangeArrowheads="1"/>
          </p:cNvSpPr>
          <p:nvPr/>
        </p:nvSpPr>
        <p:spPr bwMode="auto">
          <a:xfrm>
            <a:off x="2995613" y="54927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384" name="Rectangle 9"/>
          <p:cNvSpPr>
            <a:spLocks noChangeArrowheads="1"/>
          </p:cNvSpPr>
          <p:nvPr/>
        </p:nvSpPr>
        <p:spPr bwMode="auto">
          <a:xfrm>
            <a:off x="2995613" y="5367338"/>
            <a:ext cx="241300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November 2014</a:t>
            </a:r>
          </a:p>
          <a:p>
            <a:pPr algn="ctr" eaLnBrk="1" fontAlgn="b" hangingPunct="1">
              <a:spcBef>
                <a:spcPct val="0"/>
              </a:spcBef>
              <a:buFontTx/>
              <a:buNone/>
            </a:pPr>
            <a:endParaRPr lang="en-US" altLang="en-US" sz="1000" b="1"/>
          </a:p>
        </p:txBody>
      </p:sp>
      <p:sp>
        <p:nvSpPr>
          <p:cNvPr id="3385" name="Rectangle 115"/>
          <p:cNvSpPr>
            <a:spLocks noChangeArrowheads="1"/>
          </p:cNvSpPr>
          <p:nvPr/>
        </p:nvSpPr>
        <p:spPr bwMode="auto">
          <a:xfrm>
            <a:off x="4029075" y="5619750"/>
            <a:ext cx="346075"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386" name="Rectangle 114"/>
          <p:cNvSpPr>
            <a:spLocks noChangeArrowheads="1"/>
          </p:cNvSpPr>
          <p:nvPr/>
        </p:nvSpPr>
        <p:spPr bwMode="auto">
          <a:xfrm>
            <a:off x="3684588" y="56197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387" name="Rectangle 113"/>
          <p:cNvSpPr>
            <a:spLocks noChangeArrowheads="1"/>
          </p:cNvSpPr>
          <p:nvPr/>
        </p:nvSpPr>
        <p:spPr bwMode="auto">
          <a:xfrm>
            <a:off x="3340100" y="56197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3388" name="Rectangle 112"/>
          <p:cNvSpPr>
            <a:spLocks noChangeArrowheads="1"/>
          </p:cNvSpPr>
          <p:nvPr/>
        </p:nvSpPr>
        <p:spPr bwMode="auto">
          <a:xfrm>
            <a:off x="2997200" y="56197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3389" name="Rectangle 111"/>
          <p:cNvSpPr>
            <a:spLocks noChangeArrowheads="1"/>
          </p:cNvSpPr>
          <p:nvPr/>
        </p:nvSpPr>
        <p:spPr bwMode="auto">
          <a:xfrm>
            <a:off x="5064125" y="65405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390" name="Rectangle 110"/>
          <p:cNvSpPr>
            <a:spLocks noChangeArrowheads="1"/>
          </p:cNvSpPr>
          <p:nvPr/>
        </p:nvSpPr>
        <p:spPr bwMode="auto">
          <a:xfrm>
            <a:off x="4719638" y="65405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391" name="Rectangle 109"/>
          <p:cNvSpPr>
            <a:spLocks noChangeArrowheads="1"/>
          </p:cNvSpPr>
          <p:nvPr/>
        </p:nvSpPr>
        <p:spPr bwMode="auto">
          <a:xfrm>
            <a:off x="4375150" y="65405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392" name="Rectangle 108"/>
          <p:cNvSpPr>
            <a:spLocks noChangeArrowheads="1"/>
          </p:cNvSpPr>
          <p:nvPr/>
        </p:nvSpPr>
        <p:spPr bwMode="auto">
          <a:xfrm>
            <a:off x="4029075" y="6540500"/>
            <a:ext cx="346075"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393" name="Rectangle 107"/>
          <p:cNvSpPr>
            <a:spLocks noChangeArrowheads="1"/>
          </p:cNvSpPr>
          <p:nvPr/>
        </p:nvSpPr>
        <p:spPr bwMode="auto">
          <a:xfrm>
            <a:off x="3684588" y="65405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394" name="Rectangle 106"/>
          <p:cNvSpPr>
            <a:spLocks noChangeArrowheads="1"/>
          </p:cNvSpPr>
          <p:nvPr/>
        </p:nvSpPr>
        <p:spPr bwMode="auto">
          <a:xfrm>
            <a:off x="3340100" y="65405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395" name="Rectangle 105"/>
          <p:cNvSpPr>
            <a:spLocks noChangeArrowheads="1"/>
          </p:cNvSpPr>
          <p:nvPr/>
        </p:nvSpPr>
        <p:spPr bwMode="auto">
          <a:xfrm>
            <a:off x="2997200" y="65420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396" name="Rectangle 104"/>
          <p:cNvSpPr>
            <a:spLocks noChangeArrowheads="1"/>
          </p:cNvSpPr>
          <p:nvPr/>
        </p:nvSpPr>
        <p:spPr bwMode="auto">
          <a:xfrm>
            <a:off x="5064125" y="63103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397" name="Rectangle 103"/>
          <p:cNvSpPr>
            <a:spLocks noChangeArrowheads="1"/>
          </p:cNvSpPr>
          <p:nvPr/>
        </p:nvSpPr>
        <p:spPr bwMode="auto">
          <a:xfrm>
            <a:off x="4719638" y="63103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398" name="Rectangle 102"/>
          <p:cNvSpPr>
            <a:spLocks noChangeArrowheads="1"/>
          </p:cNvSpPr>
          <p:nvPr/>
        </p:nvSpPr>
        <p:spPr bwMode="auto">
          <a:xfrm>
            <a:off x="4375150" y="63103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399" name="Rectangle 101"/>
          <p:cNvSpPr>
            <a:spLocks noChangeArrowheads="1"/>
          </p:cNvSpPr>
          <p:nvPr/>
        </p:nvSpPr>
        <p:spPr bwMode="auto">
          <a:xfrm>
            <a:off x="4029075" y="6310313"/>
            <a:ext cx="346075"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400" name="Rectangle 100"/>
          <p:cNvSpPr>
            <a:spLocks noChangeArrowheads="1"/>
          </p:cNvSpPr>
          <p:nvPr/>
        </p:nvSpPr>
        <p:spPr bwMode="auto">
          <a:xfrm>
            <a:off x="3684588" y="63103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401" name="Rectangle 99"/>
          <p:cNvSpPr>
            <a:spLocks noChangeArrowheads="1"/>
          </p:cNvSpPr>
          <p:nvPr/>
        </p:nvSpPr>
        <p:spPr bwMode="auto">
          <a:xfrm>
            <a:off x="3340100" y="63103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402" name="Rectangle 98"/>
          <p:cNvSpPr>
            <a:spLocks noChangeArrowheads="1"/>
          </p:cNvSpPr>
          <p:nvPr/>
        </p:nvSpPr>
        <p:spPr bwMode="auto">
          <a:xfrm>
            <a:off x="2997200" y="6313488"/>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403" name="Rectangle 97"/>
          <p:cNvSpPr>
            <a:spLocks noChangeArrowheads="1"/>
          </p:cNvSpPr>
          <p:nvPr/>
        </p:nvSpPr>
        <p:spPr bwMode="auto">
          <a:xfrm>
            <a:off x="5064125" y="60801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404" name="Rectangle 96"/>
          <p:cNvSpPr>
            <a:spLocks noChangeArrowheads="1"/>
          </p:cNvSpPr>
          <p:nvPr/>
        </p:nvSpPr>
        <p:spPr bwMode="auto">
          <a:xfrm>
            <a:off x="4719638" y="60801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405" name="Rectangle 95"/>
          <p:cNvSpPr>
            <a:spLocks noChangeArrowheads="1"/>
          </p:cNvSpPr>
          <p:nvPr/>
        </p:nvSpPr>
        <p:spPr bwMode="auto">
          <a:xfrm>
            <a:off x="4375150" y="60801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406" name="Rectangle 94"/>
          <p:cNvSpPr>
            <a:spLocks noChangeArrowheads="1"/>
          </p:cNvSpPr>
          <p:nvPr/>
        </p:nvSpPr>
        <p:spPr bwMode="auto">
          <a:xfrm>
            <a:off x="4029075" y="6080125"/>
            <a:ext cx="346075"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407" name="Rectangle 93"/>
          <p:cNvSpPr>
            <a:spLocks noChangeArrowheads="1"/>
          </p:cNvSpPr>
          <p:nvPr/>
        </p:nvSpPr>
        <p:spPr bwMode="auto">
          <a:xfrm>
            <a:off x="3684588" y="60801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408" name="Rectangle 92"/>
          <p:cNvSpPr>
            <a:spLocks noChangeArrowheads="1"/>
          </p:cNvSpPr>
          <p:nvPr/>
        </p:nvSpPr>
        <p:spPr bwMode="auto">
          <a:xfrm>
            <a:off x="3340100" y="60801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409" name="Rectangle 91"/>
          <p:cNvSpPr>
            <a:spLocks noChangeArrowheads="1"/>
          </p:cNvSpPr>
          <p:nvPr/>
        </p:nvSpPr>
        <p:spPr bwMode="auto">
          <a:xfrm>
            <a:off x="2997200" y="60833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410" name="Rectangle 90"/>
          <p:cNvSpPr>
            <a:spLocks noChangeArrowheads="1"/>
          </p:cNvSpPr>
          <p:nvPr/>
        </p:nvSpPr>
        <p:spPr bwMode="auto">
          <a:xfrm>
            <a:off x="5064125" y="58499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411" name="Rectangle 89"/>
          <p:cNvSpPr>
            <a:spLocks noChangeArrowheads="1"/>
          </p:cNvSpPr>
          <p:nvPr/>
        </p:nvSpPr>
        <p:spPr bwMode="auto">
          <a:xfrm>
            <a:off x="4719638" y="58499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412" name="Rectangle 88"/>
          <p:cNvSpPr>
            <a:spLocks noChangeArrowheads="1"/>
          </p:cNvSpPr>
          <p:nvPr/>
        </p:nvSpPr>
        <p:spPr bwMode="auto">
          <a:xfrm>
            <a:off x="4375150" y="58499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413" name="Rectangle 87"/>
          <p:cNvSpPr>
            <a:spLocks noChangeArrowheads="1"/>
          </p:cNvSpPr>
          <p:nvPr/>
        </p:nvSpPr>
        <p:spPr bwMode="auto">
          <a:xfrm>
            <a:off x="4029075" y="5849938"/>
            <a:ext cx="346075"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414" name="Rectangle 86"/>
          <p:cNvSpPr>
            <a:spLocks noChangeArrowheads="1"/>
          </p:cNvSpPr>
          <p:nvPr/>
        </p:nvSpPr>
        <p:spPr bwMode="auto">
          <a:xfrm>
            <a:off x="3684588" y="58499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415" name="Rectangle 85"/>
          <p:cNvSpPr>
            <a:spLocks noChangeArrowheads="1"/>
          </p:cNvSpPr>
          <p:nvPr/>
        </p:nvSpPr>
        <p:spPr bwMode="auto">
          <a:xfrm>
            <a:off x="3340100" y="58499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416" name="Rectangle 84"/>
          <p:cNvSpPr>
            <a:spLocks noChangeArrowheads="1"/>
          </p:cNvSpPr>
          <p:nvPr/>
        </p:nvSpPr>
        <p:spPr bwMode="auto">
          <a:xfrm>
            <a:off x="2997200" y="58531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417" name="Rectangle 83"/>
          <p:cNvSpPr>
            <a:spLocks noChangeArrowheads="1"/>
          </p:cNvSpPr>
          <p:nvPr/>
        </p:nvSpPr>
        <p:spPr bwMode="auto">
          <a:xfrm>
            <a:off x="5064125" y="56197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418" name="Rectangle 82"/>
          <p:cNvSpPr>
            <a:spLocks noChangeArrowheads="1"/>
          </p:cNvSpPr>
          <p:nvPr/>
        </p:nvSpPr>
        <p:spPr bwMode="auto">
          <a:xfrm>
            <a:off x="4719638" y="56197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419" name="Rectangle 81"/>
          <p:cNvSpPr>
            <a:spLocks noChangeArrowheads="1"/>
          </p:cNvSpPr>
          <p:nvPr/>
        </p:nvSpPr>
        <p:spPr bwMode="auto">
          <a:xfrm>
            <a:off x="4375150" y="56197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3420" name="Rectangle 2"/>
          <p:cNvSpPr>
            <a:spLocks noChangeArrowheads="1"/>
          </p:cNvSpPr>
          <p:nvPr/>
        </p:nvSpPr>
        <p:spPr bwMode="auto">
          <a:xfrm>
            <a:off x="7959725" y="5475288"/>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421" name="Rectangle 3"/>
          <p:cNvSpPr>
            <a:spLocks noChangeArrowheads="1"/>
          </p:cNvSpPr>
          <p:nvPr/>
        </p:nvSpPr>
        <p:spPr bwMode="auto">
          <a:xfrm>
            <a:off x="7615238" y="5475288"/>
            <a:ext cx="344487"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422" name="Rectangle 4"/>
          <p:cNvSpPr>
            <a:spLocks noChangeArrowheads="1"/>
          </p:cNvSpPr>
          <p:nvPr/>
        </p:nvSpPr>
        <p:spPr bwMode="auto">
          <a:xfrm>
            <a:off x="7270750" y="5475288"/>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423" name="Rectangle 5"/>
          <p:cNvSpPr>
            <a:spLocks noChangeArrowheads="1"/>
          </p:cNvSpPr>
          <p:nvPr/>
        </p:nvSpPr>
        <p:spPr bwMode="auto">
          <a:xfrm>
            <a:off x="6926263" y="5475288"/>
            <a:ext cx="344487"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424" name="Rectangle 6"/>
          <p:cNvSpPr>
            <a:spLocks noChangeArrowheads="1"/>
          </p:cNvSpPr>
          <p:nvPr/>
        </p:nvSpPr>
        <p:spPr bwMode="auto">
          <a:xfrm>
            <a:off x="6581775" y="5475288"/>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425" name="Rectangle 7"/>
          <p:cNvSpPr>
            <a:spLocks noChangeArrowheads="1"/>
          </p:cNvSpPr>
          <p:nvPr/>
        </p:nvSpPr>
        <p:spPr bwMode="auto">
          <a:xfrm>
            <a:off x="6237288" y="5475288"/>
            <a:ext cx="344487"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426" name="Rectangle 8"/>
          <p:cNvSpPr>
            <a:spLocks noChangeArrowheads="1"/>
          </p:cNvSpPr>
          <p:nvPr/>
        </p:nvSpPr>
        <p:spPr bwMode="auto">
          <a:xfrm>
            <a:off x="5892800" y="5475288"/>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427" name="Rectangle 9"/>
          <p:cNvSpPr>
            <a:spLocks noChangeArrowheads="1"/>
          </p:cNvSpPr>
          <p:nvPr/>
        </p:nvSpPr>
        <p:spPr bwMode="auto">
          <a:xfrm>
            <a:off x="5892800" y="5367338"/>
            <a:ext cx="2411413" cy="1079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December 2014</a:t>
            </a:r>
          </a:p>
          <a:p>
            <a:pPr algn="ctr" eaLnBrk="1" fontAlgn="b" hangingPunct="1">
              <a:spcBef>
                <a:spcPct val="0"/>
              </a:spcBef>
              <a:buFontTx/>
              <a:buNone/>
            </a:pPr>
            <a:endParaRPr lang="en-US" altLang="en-US" sz="1000" b="1"/>
          </a:p>
        </p:txBody>
      </p:sp>
      <p:sp>
        <p:nvSpPr>
          <p:cNvPr id="3428" name="Rectangle 115"/>
          <p:cNvSpPr>
            <a:spLocks noChangeArrowheads="1"/>
          </p:cNvSpPr>
          <p:nvPr/>
        </p:nvSpPr>
        <p:spPr bwMode="auto">
          <a:xfrm>
            <a:off x="6929438" y="6372225"/>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429" name="Rectangle 114"/>
          <p:cNvSpPr>
            <a:spLocks noChangeArrowheads="1"/>
          </p:cNvSpPr>
          <p:nvPr/>
        </p:nvSpPr>
        <p:spPr bwMode="auto">
          <a:xfrm>
            <a:off x="6584950" y="6372225"/>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430" name="Rectangle 113"/>
          <p:cNvSpPr>
            <a:spLocks noChangeArrowheads="1"/>
          </p:cNvSpPr>
          <p:nvPr/>
        </p:nvSpPr>
        <p:spPr bwMode="auto">
          <a:xfrm>
            <a:off x="6240463" y="6372225"/>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431" name="Rectangle 112"/>
          <p:cNvSpPr>
            <a:spLocks noChangeArrowheads="1"/>
          </p:cNvSpPr>
          <p:nvPr/>
        </p:nvSpPr>
        <p:spPr bwMode="auto">
          <a:xfrm>
            <a:off x="5895975" y="6373813"/>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432" name="Rectangle 111"/>
          <p:cNvSpPr>
            <a:spLocks noChangeArrowheads="1"/>
          </p:cNvSpPr>
          <p:nvPr/>
        </p:nvSpPr>
        <p:spPr bwMode="auto">
          <a:xfrm>
            <a:off x="7962900" y="6175375"/>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433" name="Rectangle 110"/>
          <p:cNvSpPr>
            <a:spLocks noChangeArrowheads="1"/>
          </p:cNvSpPr>
          <p:nvPr/>
        </p:nvSpPr>
        <p:spPr bwMode="auto">
          <a:xfrm>
            <a:off x="7618413" y="6175375"/>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434" name="Rectangle 109"/>
          <p:cNvSpPr>
            <a:spLocks noChangeArrowheads="1"/>
          </p:cNvSpPr>
          <p:nvPr/>
        </p:nvSpPr>
        <p:spPr bwMode="auto">
          <a:xfrm>
            <a:off x="7273925" y="6175375"/>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435" name="Rectangle 108"/>
          <p:cNvSpPr>
            <a:spLocks noChangeArrowheads="1"/>
          </p:cNvSpPr>
          <p:nvPr/>
        </p:nvSpPr>
        <p:spPr bwMode="auto">
          <a:xfrm>
            <a:off x="6929438" y="6175375"/>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436" name="Rectangle 107"/>
          <p:cNvSpPr>
            <a:spLocks noChangeArrowheads="1"/>
          </p:cNvSpPr>
          <p:nvPr/>
        </p:nvSpPr>
        <p:spPr bwMode="auto">
          <a:xfrm>
            <a:off x="6584950" y="6175375"/>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437" name="Rectangle 106"/>
          <p:cNvSpPr>
            <a:spLocks noChangeArrowheads="1"/>
          </p:cNvSpPr>
          <p:nvPr/>
        </p:nvSpPr>
        <p:spPr bwMode="auto">
          <a:xfrm>
            <a:off x="6240463" y="6175375"/>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438" name="Rectangle 105"/>
          <p:cNvSpPr>
            <a:spLocks noChangeArrowheads="1"/>
          </p:cNvSpPr>
          <p:nvPr/>
        </p:nvSpPr>
        <p:spPr bwMode="auto">
          <a:xfrm>
            <a:off x="5895975" y="6175375"/>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439" name="Rectangle 104"/>
          <p:cNvSpPr>
            <a:spLocks noChangeArrowheads="1"/>
          </p:cNvSpPr>
          <p:nvPr/>
        </p:nvSpPr>
        <p:spPr bwMode="auto">
          <a:xfrm>
            <a:off x="7962900" y="5976938"/>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440" name="Rectangle 103"/>
          <p:cNvSpPr>
            <a:spLocks noChangeArrowheads="1"/>
          </p:cNvSpPr>
          <p:nvPr/>
        </p:nvSpPr>
        <p:spPr bwMode="auto">
          <a:xfrm>
            <a:off x="7618413" y="5976938"/>
            <a:ext cx="344487"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441" name="Rectangle 102"/>
          <p:cNvSpPr>
            <a:spLocks noChangeArrowheads="1"/>
          </p:cNvSpPr>
          <p:nvPr/>
        </p:nvSpPr>
        <p:spPr bwMode="auto">
          <a:xfrm>
            <a:off x="7273925" y="5976938"/>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442" name="Rectangle 101"/>
          <p:cNvSpPr>
            <a:spLocks noChangeArrowheads="1"/>
          </p:cNvSpPr>
          <p:nvPr/>
        </p:nvSpPr>
        <p:spPr bwMode="auto">
          <a:xfrm>
            <a:off x="6929438" y="5976938"/>
            <a:ext cx="344487"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443" name="Rectangle 100"/>
          <p:cNvSpPr>
            <a:spLocks noChangeArrowheads="1"/>
          </p:cNvSpPr>
          <p:nvPr/>
        </p:nvSpPr>
        <p:spPr bwMode="auto">
          <a:xfrm>
            <a:off x="6584950" y="5976938"/>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444" name="Rectangle 99"/>
          <p:cNvSpPr>
            <a:spLocks noChangeArrowheads="1"/>
          </p:cNvSpPr>
          <p:nvPr/>
        </p:nvSpPr>
        <p:spPr bwMode="auto">
          <a:xfrm>
            <a:off x="6240463" y="5976938"/>
            <a:ext cx="344487"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445" name="Rectangle 98"/>
          <p:cNvSpPr>
            <a:spLocks noChangeArrowheads="1"/>
          </p:cNvSpPr>
          <p:nvPr/>
        </p:nvSpPr>
        <p:spPr bwMode="auto">
          <a:xfrm>
            <a:off x="5895975" y="5978525"/>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446" name="Rectangle 97"/>
          <p:cNvSpPr>
            <a:spLocks noChangeArrowheads="1"/>
          </p:cNvSpPr>
          <p:nvPr/>
        </p:nvSpPr>
        <p:spPr bwMode="auto">
          <a:xfrm>
            <a:off x="7962900" y="5780088"/>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447" name="Rectangle 96"/>
          <p:cNvSpPr>
            <a:spLocks noChangeArrowheads="1"/>
          </p:cNvSpPr>
          <p:nvPr/>
        </p:nvSpPr>
        <p:spPr bwMode="auto">
          <a:xfrm>
            <a:off x="7618413" y="5780088"/>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448" name="Rectangle 95"/>
          <p:cNvSpPr>
            <a:spLocks noChangeArrowheads="1"/>
          </p:cNvSpPr>
          <p:nvPr/>
        </p:nvSpPr>
        <p:spPr bwMode="auto">
          <a:xfrm>
            <a:off x="7273925" y="5780088"/>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449" name="Rectangle 94"/>
          <p:cNvSpPr>
            <a:spLocks noChangeArrowheads="1"/>
          </p:cNvSpPr>
          <p:nvPr/>
        </p:nvSpPr>
        <p:spPr bwMode="auto">
          <a:xfrm>
            <a:off x="6929438" y="5780088"/>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450" name="Rectangle 93"/>
          <p:cNvSpPr>
            <a:spLocks noChangeArrowheads="1"/>
          </p:cNvSpPr>
          <p:nvPr/>
        </p:nvSpPr>
        <p:spPr bwMode="auto">
          <a:xfrm>
            <a:off x="6584950" y="5780088"/>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451" name="Rectangle 92"/>
          <p:cNvSpPr>
            <a:spLocks noChangeArrowheads="1"/>
          </p:cNvSpPr>
          <p:nvPr/>
        </p:nvSpPr>
        <p:spPr bwMode="auto">
          <a:xfrm>
            <a:off x="6240463" y="5780088"/>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452" name="Rectangle 91"/>
          <p:cNvSpPr>
            <a:spLocks noChangeArrowheads="1"/>
          </p:cNvSpPr>
          <p:nvPr/>
        </p:nvSpPr>
        <p:spPr bwMode="auto">
          <a:xfrm>
            <a:off x="5895975" y="5780088"/>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453" name="Rectangle 90"/>
          <p:cNvSpPr>
            <a:spLocks noChangeArrowheads="1"/>
          </p:cNvSpPr>
          <p:nvPr/>
        </p:nvSpPr>
        <p:spPr bwMode="auto">
          <a:xfrm>
            <a:off x="7962900" y="5581650"/>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454" name="Rectangle 89"/>
          <p:cNvSpPr>
            <a:spLocks noChangeArrowheads="1"/>
          </p:cNvSpPr>
          <p:nvPr/>
        </p:nvSpPr>
        <p:spPr bwMode="auto">
          <a:xfrm>
            <a:off x="7618413" y="5581650"/>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455" name="Rectangle 88"/>
          <p:cNvSpPr>
            <a:spLocks noChangeArrowheads="1"/>
          </p:cNvSpPr>
          <p:nvPr/>
        </p:nvSpPr>
        <p:spPr bwMode="auto">
          <a:xfrm>
            <a:off x="7273925" y="5581650"/>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456" name="Rectangle 87"/>
          <p:cNvSpPr>
            <a:spLocks noChangeArrowheads="1"/>
          </p:cNvSpPr>
          <p:nvPr/>
        </p:nvSpPr>
        <p:spPr bwMode="auto">
          <a:xfrm>
            <a:off x="6929438" y="5581650"/>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457" name="Rectangle 86"/>
          <p:cNvSpPr>
            <a:spLocks noChangeArrowheads="1"/>
          </p:cNvSpPr>
          <p:nvPr/>
        </p:nvSpPr>
        <p:spPr bwMode="auto">
          <a:xfrm>
            <a:off x="6584950" y="5581650"/>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458" name="Rectangle 85"/>
          <p:cNvSpPr>
            <a:spLocks noChangeArrowheads="1"/>
          </p:cNvSpPr>
          <p:nvPr/>
        </p:nvSpPr>
        <p:spPr bwMode="auto">
          <a:xfrm>
            <a:off x="6240463" y="5581650"/>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459" name="Rectangle 84"/>
          <p:cNvSpPr>
            <a:spLocks noChangeArrowheads="1"/>
          </p:cNvSpPr>
          <p:nvPr/>
        </p:nvSpPr>
        <p:spPr bwMode="auto">
          <a:xfrm>
            <a:off x="5895975" y="5583238"/>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460" name="Rectangle 81"/>
          <p:cNvSpPr>
            <a:spLocks noChangeArrowheads="1"/>
          </p:cNvSpPr>
          <p:nvPr/>
        </p:nvSpPr>
        <p:spPr bwMode="auto">
          <a:xfrm>
            <a:off x="7962900" y="6372225"/>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3461" name="Rectangle 82"/>
          <p:cNvSpPr>
            <a:spLocks noChangeArrowheads="1"/>
          </p:cNvSpPr>
          <p:nvPr/>
        </p:nvSpPr>
        <p:spPr bwMode="auto">
          <a:xfrm>
            <a:off x="7618413" y="6372225"/>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462" name="Rectangle 81"/>
          <p:cNvSpPr>
            <a:spLocks noChangeArrowheads="1"/>
          </p:cNvSpPr>
          <p:nvPr/>
        </p:nvSpPr>
        <p:spPr bwMode="auto">
          <a:xfrm>
            <a:off x="7273925" y="6372225"/>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463" name="Line 838"/>
          <p:cNvSpPr>
            <a:spLocks noChangeShapeType="1"/>
          </p:cNvSpPr>
          <p:nvPr/>
        </p:nvSpPr>
        <p:spPr bwMode="auto">
          <a:xfrm flipV="1">
            <a:off x="5908675" y="469900"/>
            <a:ext cx="2395538"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464" name="Line 838"/>
          <p:cNvSpPr>
            <a:spLocks noChangeShapeType="1"/>
          </p:cNvSpPr>
          <p:nvPr/>
        </p:nvSpPr>
        <p:spPr bwMode="auto">
          <a:xfrm flipV="1">
            <a:off x="382588" y="2103438"/>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465" name="Line 838"/>
          <p:cNvSpPr>
            <a:spLocks noChangeShapeType="1"/>
          </p:cNvSpPr>
          <p:nvPr/>
        </p:nvSpPr>
        <p:spPr bwMode="auto">
          <a:xfrm flipV="1">
            <a:off x="3065463" y="2103438"/>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466" name="Line 838"/>
          <p:cNvSpPr>
            <a:spLocks noChangeShapeType="1"/>
          </p:cNvSpPr>
          <p:nvPr/>
        </p:nvSpPr>
        <p:spPr bwMode="auto">
          <a:xfrm flipV="1">
            <a:off x="3065463" y="3859213"/>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467" name="Text Box 850"/>
          <p:cNvSpPr txBox="1">
            <a:spLocks noChangeArrowheads="1"/>
          </p:cNvSpPr>
          <p:nvPr/>
        </p:nvSpPr>
        <p:spPr bwMode="auto">
          <a:xfrm>
            <a:off x="8304213" y="34925"/>
            <a:ext cx="900112" cy="3810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2800" b="1" baseline="-25000"/>
              <a:t>2014</a:t>
            </a:r>
            <a:endParaRPr lang="en-US" altLang="en-US" sz="2800" b="1" baseline="-25000"/>
          </a:p>
        </p:txBody>
      </p:sp>
      <p:sp>
        <p:nvSpPr>
          <p:cNvPr id="3468" name="Rectangle 113"/>
          <p:cNvSpPr>
            <a:spLocks noChangeArrowheads="1"/>
          </p:cNvSpPr>
          <p:nvPr/>
        </p:nvSpPr>
        <p:spPr bwMode="auto">
          <a:xfrm>
            <a:off x="5889625" y="46355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24</a:t>
            </a:r>
            <a:endParaRPr lang="en-US" altLang="en-US" sz="1000"/>
          </a:p>
        </p:txBody>
      </p:sp>
      <p:sp>
        <p:nvSpPr>
          <p:cNvPr id="3469" name="Rectangle 115"/>
          <p:cNvSpPr>
            <a:spLocks noChangeArrowheads="1"/>
          </p:cNvSpPr>
          <p:nvPr/>
        </p:nvSpPr>
        <p:spPr bwMode="auto">
          <a:xfrm>
            <a:off x="7265988" y="16097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3470" name="Rectangle 114"/>
          <p:cNvSpPr>
            <a:spLocks noChangeArrowheads="1"/>
          </p:cNvSpPr>
          <p:nvPr/>
        </p:nvSpPr>
        <p:spPr bwMode="auto">
          <a:xfrm>
            <a:off x="6921500" y="16097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471" name="Rectangle 113"/>
          <p:cNvSpPr>
            <a:spLocks noChangeArrowheads="1"/>
          </p:cNvSpPr>
          <p:nvPr/>
        </p:nvSpPr>
        <p:spPr bwMode="auto">
          <a:xfrm>
            <a:off x="6577013" y="16097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472" name="Rectangle 81"/>
          <p:cNvSpPr>
            <a:spLocks noChangeArrowheads="1"/>
          </p:cNvSpPr>
          <p:nvPr/>
        </p:nvSpPr>
        <p:spPr bwMode="auto">
          <a:xfrm>
            <a:off x="7610475" y="16097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3473" name="Rectangle 113"/>
          <p:cNvSpPr>
            <a:spLocks noChangeArrowheads="1"/>
          </p:cNvSpPr>
          <p:nvPr/>
        </p:nvSpPr>
        <p:spPr bwMode="auto">
          <a:xfrm>
            <a:off x="6230938" y="16097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474" name="Rectangle 81"/>
          <p:cNvSpPr>
            <a:spLocks noChangeArrowheads="1"/>
          </p:cNvSpPr>
          <p:nvPr/>
        </p:nvSpPr>
        <p:spPr bwMode="auto">
          <a:xfrm>
            <a:off x="7959725" y="16113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6</a:t>
            </a:r>
            <a:endParaRPr lang="en-US" altLang="en-US" sz="1000"/>
          </a:p>
        </p:txBody>
      </p:sp>
      <p:grpSp>
        <p:nvGrpSpPr>
          <p:cNvPr id="3475" name="Group 2"/>
          <p:cNvGrpSpPr>
            <a:grpSpLocks/>
          </p:cNvGrpSpPr>
          <p:nvPr/>
        </p:nvGrpSpPr>
        <p:grpSpPr bwMode="auto">
          <a:xfrm>
            <a:off x="5865813" y="1995488"/>
            <a:ext cx="2490787" cy="1601787"/>
            <a:chOff x="5865495" y="1995113"/>
            <a:chExt cx="2491105" cy="1632562"/>
          </a:xfrm>
        </p:grpSpPr>
        <p:sp>
          <p:nvSpPr>
            <p:cNvPr id="3477" name="Rectangle 2"/>
            <p:cNvSpPr>
              <a:spLocks noChangeArrowheads="1"/>
            </p:cNvSpPr>
            <p:nvPr/>
          </p:nvSpPr>
          <p:spPr bwMode="auto">
            <a:xfrm>
              <a:off x="7934325" y="2120074"/>
              <a:ext cx="344488"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478" name="Rectangle 3"/>
            <p:cNvSpPr>
              <a:spLocks noChangeArrowheads="1"/>
            </p:cNvSpPr>
            <p:nvPr/>
          </p:nvSpPr>
          <p:spPr bwMode="auto">
            <a:xfrm>
              <a:off x="7589838" y="2120074"/>
              <a:ext cx="344487"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479" name="Rectangle 4"/>
            <p:cNvSpPr>
              <a:spLocks noChangeArrowheads="1"/>
            </p:cNvSpPr>
            <p:nvPr/>
          </p:nvSpPr>
          <p:spPr bwMode="auto">
            <a:xfrm>
              <a:off x="7245350" y="2120074"/>
              <a:ext cx="344488"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480" name="Rectangle 5"/>
            <p:cNvSpPr>
              <a:spLocks noChangeArrowheads="1"/>
            </p:cNvSpPr>
            <p:nvPr/>
          </p:nvSpPr>
          <p:spPr bwMode="auto">
            <a:xfrm>
              <a:off x="6900863" y="2120074"/>
              <a:ext cx="344487"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481" name="Rectangle 6"/>
            <p:cNvSpPr>
              <a:spLocks noChangeArrowheads="1"/>
            </p:cNvSpPr>
            <p:nvPr/>
          </p:nvSpPr>
          <p:spPr bwMode="auto">
            <a:xfrm>
              <a:off x="6556375" y="2120074"/>
              <a:ext cx="344488"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482" name="Rectangle 7"/>
            <p:cNvSpPr>
              <a:spLocks noChangeArrowheads="1"/>
            </p:cNvSpPr>
            <p:nvPr/>
          </p:nvSpPr>
          <p:spPr bwMode="auto">
            <a:xfrm>
              <a:off x="6211888" y="2120074"/>
              <a:ext cx="344487"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483" name="Rectangle 8"/>
            <p:cNvSpPr>
              <a:spLocks noChangeArrowheads="1"/>
            </p:cNvSpPr>
            <p:nvPr/>
          </p:nvSpPr>
          <p:spPr bwMode="auto">
            <a:xfrm>
              <a:off x="5867400" y="2120074"/>
              <a:ext cx="344488"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484" name="Rectangle 9"/>
            <p:cNvSpPr>
              <a:spLocks noChangeArrowheads="1"/>
            </p:cNvSpPr>
            <p:nvPr/>
          </p:nvSpPr>
          <p:spPr bwMode="auto">
            <a:xfrm>
              <a:off x="5867400" y="1995113"/>
              <a:ext cx="2411413" cy="12496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June 2014</a:t>
              </a:r>
            </a:p>
            <a:p>
              <a:pPr algn="ctr" eaLnBrk="1" fontAlgn="b" hangingPunct="1">
                <a:spcBef>
                  <a:spcPct val="0"/>
                </a:spcBef>
                <a:buFontTx/>
                <a:buNone/>
              </a:pPr>
              <a:endParaRPr lang="en-US" altLang="en-US" sz="1000" b="1"/>
            </a:p>
          </p:txBody>
        </p:sp>
        <p:sp>
          <p:nvSpPr>
            <p:cNvPr id="3485" name="Rectangle 115"/>
            <p:cNvSpPr>
              <a:spLocks noChangeArrowheads="1"/>
            </p:cNvSpPr>
            <p:nvPr/>
          </p:nvSpPr>
          <p:spPr bwMode="auto">
            <a:xfrm>
              <a:off x="6900862" y="2244150"/>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486" name="Rectangle 114"/>
            <p:cNvSpPr>
              <a:spLocks noChangeArrowheads="1"/>
            </p:cNvSpPr>
            <p:nvPr/>
          </p:nvSpPr>
          <p:spPr bwMode="auto">
            <a:xfrm>
              <a:off x="6556375" y="2244150"/>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3487" name="Rectangle 113"/>
            <p:cNvSpPr>
              <a:spLocks noChangeArrowheads="1"/>
            </p:cNvSpPr>
            <p:nvPr/>
          </p:nvSpPr>
          <p:spPr bwMode="auto">
            <a:xfrm>
              <a:off x="6211887" y="2245221"/>
              <a:ext cx="344488" cy="228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3488" name="Rectangle 112"/>
            <p:cNvSpPr>
              <a:spLocks noChangeArrowheads="1"/>
            </p:cNvSpPr>
            <p:nvPr/>
          </p:nvSpPr>
          <p:spPr bwMode="auto">
            <a:xfrm>
              <a:off x="5867399" y="3397345"/>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489" name="Rectangle 111"/>
            <p:cNvSpPr>
              <a:spLocks noChangeArrowheads="1"/>
            </p:cNvSpPr>
            <p:nvPr/>
          </p:nvSpPr>
          <p:spPr bwMode="auto">
            <a:xfrm>
              <a:off x="7930515" y="3165236"/>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490" name="Rectangle 110"/>
            <p:cNvSpPr>
              <a:spLocks noChangeArrowheads="1"/>
            </p:cNvSpPr>
            <p:nvPr/>
          </p:nvSpPr>
          <p:spPr bwMode="auto">
            <a:xfrm>
              <a:off x="7589837" y="3165236"/>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491" name="Rectangle 109"/>
            <p:cNvSpPr>
              <a:spLocks noChangeArrowheads="1"/>
            </p:cNvSpPr>
            <p:nvPr/>
          </p:nvSpPr>
          <p:spPr bwMode="auto">
            <a:xfrm>
              <a:off x="7245350" y="3165236"/>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492" name="Rectangle 108"/>
            <p:cNvSpPr>
              <a:spLocks noChangeArrowheads="1"/>
            </p:cNvSpPr>
            <p:nvPr/>
          </p:nvSpPr>
          <p:spPr bwMode="auto">
            <a:xfrm>
              <a:off x="6900862" y="3166397"/>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493" name="Rectangle 107"/>
            <p:cNvSpPr>
              <a:spLocks noChangeArrowheads="1"/>
            </p:cNvSpPr>
            <p:nvPr/>
          </p:nvSpPr>
          <p:spPr bwMode="auto">
            <a:xfrm>
              <a:off x="6556375" y="3166397"/>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494" name="Rectangle 106"/>
            <p:cNvSpPr>
              <a:spLocks noChangeArrowheads="1"/>
            </p:cNvSpPr>
            <p:nvPr/>
          </p:nvSpPr>
          <p:spPr bwMode="auto">
            <a:xfrm>
              <a:off x="6211887" y="3166485"/>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495" name="Rectangle 105"/>
            <p:cNvSpPr>
              <a:spLocks noChangeArrowheads="1"/>
            </p:cNvSpPr>
            <p:nvPr/>
          </p:nvSpPr>
          <p:spPr bwMode="auto">
            <a:xfrm>
              <a:off x="5867399" y="3167294"/>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496" name="Rectangle 104"/>
            <p:cNvSpPr>
              <a:spLocks noChangeArrowheads="1"/>
            </p:cNvSpPr>
            <p:nvPr/>
          </p:nvSpPr>
          <p:spPr bwMode="auto">
            <a:xfrm>
              <a:off x="7930515" y="2935185"/>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497" name="Rectangle 103"/>
            <p:cNvSpPr>
              <a:spLocks noChangeArrowheads="1"/>
            </p:cNvSpPr>
            <p:nvPr/>
          </p:nvSpPr>
          <p:spPr bwMode="auto">
            <a:xfrm>
              <a:off x="7589837" y="2935185"/>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498" name="Rectangle 102"/>
            <p:cNvSpPr>
              <a:spLocks noChangeArrowheads="1"/>
            </p:cNvSpPr>
            <p:nvPr/>
          </p:nvSpPr>
          <p:spPr bwMode="auto">
            <a:xfrm>
              <a:off x="7245350" y="2935185"/>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499" name="Rectangle 101"/>
            <p:cNvSpPr>
              <a:spLocks noChangeArrowheads="1"/>
            </p:cNvSpPr>
            <p:nvPr/>
          </p:nvSpPr>
          <p:spPr bwMode="auto">
            <a:xfrm>
              <a:off x="6900862" y="2936346"/>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500" name="Rectangle 100"/>
            <p:cNvSpPr>
              <a:spLocks noChangeArrowheads="1"/>
            </p:cNvSpPr>
            <p:nvPr/>
          </p:nvSpPr>
          <p:spPr bwMode="auto">
            <a:xfrm>
              <a:off x="6556375" y="2936346"/>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501" name="Rectangle 99"/>
            <p:cNvSpPr>
              <a:spLocks noChangeArrowheads="1"/>
            </p:cNvSpPr>
            <p:nvPr/>
          </p:nvSpPr>
          <p:spPr bwMode="auto">
            <a:xfrm>
              <a:off x="6211887" y="2936434"/>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502" name="Rectangle 98"/>
            <p:cNvSpPr>
              <a:spLocks noChangeArrowheads="1"/>
            </p:cNvSpPr>
            <p:nvPr/>
          </p:nvSpPr>
          <p:spPr bwMode="auto">
            <a:xfrm>
              <a:off x="5867399" y="2937244"/>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503" name="Rectangle 97"/>
            <p:cNvSpPr>
              <a:spLocks noChangeArrowheads="1"/>
            </p:cNvSpPr>
            <p:nvPr/>
          </p:nvSpPr>
          <p:spPr bwMode="auto">
            <a:xfrm>
              <a:off x="7930515" y="2705135"/>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504" name="Rectangle 96"/>
            <p:cNvSpPr>
              <a:spLocks noChangeArrowheads="1"/>
            </p:cNvSpPr>
            <p:nvPr/>
          </p:nvSpPr>
          <p:spPr bwMode="auto">
            <a:xfrm>
              <a:off x="7589837" y="2705135"/>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505" name="Rectangle 95"/>
            <p:cNvSpPr>
              <a:spLocks noChangeArrowheads="1"/>
            </p:cNvSpPr>
            <p:nvPr/>
          </p:nvSpPr>
          <p:spPr bwMode="auto">
            <a:xfrm>
              <a:off x="7245350" y="2705135"/>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506" name="Rectangle 94"/>
            <p:cNvSpPr>
              <a:spLocks noChangeArrowheads="1"/>
            </p:cNvSpPr>
            <p:nvPr/>
          </p:nvSpPr>
          <p:spPr bwMode="auto">
            <a:xfrm>
              <a:off x="6900862" y="2706295"/>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507" name="Rectangle 93"/>
            <p:cNvSpPr>
              <a:spLocks noChangeArrowheads="1"/>
            </p:cNvSpPr>
            <p:nvPr/>
          </p:nvSpPr>
          <p:spPr bwMode="auto">
            <a:xfrm>
              <a:off x="6556375" y="2706295"/>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508" name="Rectangle 92"/>
            <p:cNvSpPr>
              <a:spLocks noChangeArrowheads="1"/>
            </p:cNvSpPr>
            <p:nvPr/>
          </p:nvSpPr>
          <p:spPr bwMode="auto">
            <a:xfrm>
              <a:off x="6211887" y="2706383"/>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509" name="Rectangle 91"/>
            <p:cNvSpPr>
              <a:spLocks noChangeArrowheads="1"/>
            </p:cNvSpPr>
            <p:nvPr/>
          </p:nvSpPr>
          <p:spPr bwMode="auto">
            <a:xfrm>
              <a:off x="5867399" y="2707193"/>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510" name="Rectangle 90"/>
            <p:cNvSpPr>
              <a:spLocks noChangeArrowheads="1"/>
            </p:cNvSpPr>
            <p:nvPr/>
          </p:nvSpPr>
          <p:spPr bwMode="auto">
            <a:xfrm>
              <a:off x="7930515" y="2475084"/>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511" name="Rectangle 89"/>
            <p:cNvSpPr>
              <a:spLocks noChangeArrowheads="1"/>
            </p:cNvSpPr>
            <p:nvPr/>
          </p:nvSpPr>
          <p:spPr bwMode="auto">
            <a:xfrm>
              <a:off x="7589837" y="2475084"/>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512" name="Rectangle 88"/>
            <p:cNvSpPr>
              <a:spLocks noChangeArrowheads="1"/>
            </p:cNvSpPr>
            <p:nvPr/>
          </p:nvSpPr>
          <p:spPr bwMode="auto">
            <a:xfrm>
              <a:off x="7245350" y="2475084"/>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513" name="Rectangle 87"/>
            <p:cNvSpPr>
              <a:spLocks noChangeArrowheads="1"/>
            </p:cNvSpPr>
            <p:nvPr/>
          </p:nvSpPr>
          <p:spPr bwMode="auto">
            <a:xfrm>
              <a:off x="6900862" y="2476245"/>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514" name="Rectangle 86"/>
            <p:cNvSpPr>
              <a:spLocks noChangeArrowheads="1"/>
            </p:cNvSpPr>
            <p:nvPr/>
          </p:nvSpPr>
          <p:spPr bwMode="auto">
            <a:xfrm>
              <a:off x="6556375" y="2476245"/>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515" name="Rectangle 85"/>
            <p:cNvSpPr>
              <a:spLocks noChangeArrowheads="1"/>
            </p:cNvSpPr>
            <p:nvPr/>
          </p:nvSpPr>
          <p:spPr bwMode="auto">
            <a:xfrm>
              <a:off x="6211887" y="2475084"/>
              <a:ext cx="344488" cy="23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516" name="Rectangle 84"/>
            <p:cNvSpPr>
              <a:spLocks noChangeArrowheads="1"/>
            </p:cNvSpPr>
            <p:nvPr/>
          </p:nvSpPr>
          <p:spPr bwMode="auto">
            <a:xfrm>
              <a:off x="5867399" y="2477142"/>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517" name="Rectangle 83"/>
            <p:cNvSpPr>
              <a:spLocks noChangeArrowheads="1"/>
            </p:cNvSpPr>
            <p:nvPr/>
          </p:nvSpPr>
          <p:spPr bwMode="auto">
            <a:xfrm>
              <a:off x="7930515" y="2245033"/>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518" name="Rectangle 82"/>
            <p:cNvSpPr>
              <a:spLocks noChangeArrowheads="1"/>
            </p:cNvSpPr>
            <p:nvPr/>
          </p:nvSpPr>
          <p:spPr bwMode="auto">
            <a:xfrm>
              <a:off x="7589837" y="2245033"/>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3519" name="Rectangle 81"/>
            <p:cNvSpPr>
              <a:spLocks noChangeArrowheads="1"/>
            </p:cNvSpPr>
            <p:nvPr/>
          </p:nvSpPr>
          <p:spPr bwMode="auto">
            <a:xfrm>
              <a:off x="7245350" y="2245033"/>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520" name="Line 838"/>
            <p:cNvSpPr>
              <a:spLocks noChangeShapeType="1"/>
            </p:cNvSpPr>
            <p:nvPr/>
          </p:nvSpPr>
          <p:spPr bwMode="auto">
            <a:xfrm flipV="1">
              <a:off x="5961063" y="2103130"/>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21" name="Rectangle 113"/>
            <p:cNvSpPr>
              <a:spLocks noChangeArrowheads="1"/>
            </p:cNvSpPr>
            <p:nvPr/>
          </p:nvSpPr>
          <p:spPr bwMode="auto">
            <a:xfrm>
              <a:off x="5865495" y="2248221"/>
              <a:ext cx="344488" cy="228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3522" name="Rectangle 115"/>
            <p:cNvSpPr>
              <a:spLocks noChangeArrowheads="1"/>
            </p:cNvSpPr>
            <p:nvPr/>
          </p:nvSpPr>
          <p:spPr bwMode="auto">
            <a:xfrm>
              <a:off x="7247255" y="3394625"/>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3523" name="Rectangle 114"/>
            <p:cNvSpPr>
              <a:spLocks noChangeArrowheads="1"/>
            </p:cNvSpPr>
            <p:nvPr/>
          </p:nvSpPr>
          <p:spPr bwMode="auto">
            <a:xfrm>
              <a:off x="6902768" y="3394625"/>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524" name="Rectangle 113"/>
            <p:cNvSpPr>
              <a:spLocks noChangeArrowheads="1"/>
            </p:cNvSpPr>
            <p:nvPr/>
          </p:nvSpPr>
          <p:spPr bwMode="auto">
            <a:xfrm>
              <a:off x="6558280" y="3395696"/>
              <a:ext cx="344488" cy="228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525" name="Rectangle 82"/>
            <p:cNvSpPr>
              <a:spLocks noChangeArrowheads="1"/>
            </p:cNvSpPr>
            <p:nvPr/>
          </p:nvSpPr>
          <p:spPr bwMode="auto">
            <a:xfrm>
              <a:off x="7936230" y="3395508"/>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6</a:t>
              </a:r>
              <a:endParaRPr lang="en-US" altLang="en-US" sz="1000"/>
            </a:p>
          </p:txBody>
        </p:sp>
        <p:sp>
          <p:nvSpPr>
            <p:cNvPr id="3526" name="Rectangle 81"/>
            <p:cNvSpPr>
              <a:spLocks noChangeArrowheads="1"/>
            </p:cNvSpPr>
            <p:nvPr/>
          </p:nvSpPr>
          <p:spPr bwMode="auto">
            <a:xfrm>
              <a:off x="7591743" y="3395508"/>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3527" name="Rectangle 113"/>
            <p:cNvSpPr>
              <a:spLocks noChangeArrowheads="1"/>
            </p:cNvSpPr>
            <p:nvPr/>
          </p:nvSpPr>
          <p:spPr bwMode="auto">
            <a:xfrm>
              <a:off x="6211888" y="3398696"/>
              <a:ext cx="344488" cy="228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grpSp>
      <p:sp>
        <p:nvSpPr>
          <p:cNvPr id="3476" name="Text Box 566"/>
          <p:cNvSpPr txBox="1">
            <a:spLocks noChangeArrowheads="1"/>
          </p:cNvSpPr>
          <p:nvPr/>
        </p:nvSpPr>
        <p:spPr bwMode="auto">
          <a:xfrm>
            <a:off x="1331913" y="2767013"/>
            <a:ext cx="6480175" cy="1733550"/>
          </a:xfrm>
          <a:prstGeom prst="rect">
            <a:avLst/>
          </a:prstGeom>
          <a:solidFill>
            <a:schemeClr val="bg1"/>
          </a:solidFill>
          <a:ln w="9525">
            <a:solidFill>
              <a:schemeClr val="folHlink"/>
            </a:solidFill>
            <a:miter lim="800000"/>
            <a:headEnd/>
            <a:tailEnd/>
          </a:ln>
          <a:effectLst>
            <a:outerShdw dist="107763" dir="2700000" algn="ctr" rotWithShape="0">
              <a:schemeClr val="bg2">
                <a:alpha val="50000"/>
              </a:schemeClr>
            </a:outerShdw>
          </a:effectLst>
        </p:spPr>
        <p:txBody>
          <a:bodyPr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3600"/>
              <a:t>2014 printable calendar</a:t>
            </a:r>
            <a:endParaRPr lang="en-US" altLang="en-US" sz="3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1"/>
          <p:cNvGrpSpPr>
            <a:grpSpLocks/>
          </p:cNvGrpSpPr>
          <p:nvPr/>
        </p:nvGrpSpPr>
        <p:grpSpPr bwMode="auto">
          <a:xfrm>
            <a:off x="339725" y="212725"/>
            <a:ext cx="2411413" cy="1387475"/>
            <a:chOff x="196848" y="511175"/>
            <a:chExt cx="8812216" cy="5033963"/>
          </a:xfrm>
        </p:grpSpPr>
        <p:sp>
          <p:nvSpPr>
            <p:cNvPr id="4595"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596"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597"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598"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599"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600"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601"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602" name="Rectangle 9"/>
            <p:cNvSpPr>
              <a:spLocks noChangeArrowheads="1"/>
            </p:cNvSpPr>
            <p:nvPr/>
          </p:nvSpPr>
          <p:spPr bwMode="auto">
            <a:xfrm>
              <a:off x="196848"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January 2014</a:t>
              </a:r>
            </a:p>
            <a:p>
              <a:pPr algn="ctr" eaLnBrk="1" fontAlgn="b" hangingPunct="1">
                <a:spcBef>
                  <a:spcPct val="0"/>
                </a:spcBef>
                <a:buFontTx/>
                <a:buNone/>
              </a:pPr>
              <a:endParaRPr lang="en-US" altLang="en-US" sz="1000" b="1"/>
            </a:p>
          </p:txBody>
        </p:sp>
        <p:sp>
          <p:nvSpPr>
            <p:cNvPr id="4603" name="Rectangle 13"/>
            <p:cNvSpPr>
              <a:spLocks noChangeArrowheads="1"/>
            </p:cNvSpPr>
            <p:nvPr/>
          </p:nvSpPr>
          <p:spPr bwMode="auto">
            <a:xfrm>
              <a:off x="7750176"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4604" name="Rectangle 14"/>
            <p:cNvSpPr>
              <a:spLocks noChangeArrowheads="1"/>
            </p:cNvSpPr>
            <p:nvPr/>
          </p:nvSpPr>
          <p:spPr bwMode="auto">
            <a:xfrm>
              <a:off x="6491289" y="471805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4605" name="Rectangle 15"/>
            <p:cNvSpPr>
              <a:spLocks noChangeArrowheads="1"/>
            </p:cNvSpPr>
            <p:nvPr/>
          </p:nvSpPr>
          <p:spPr bwMode="auto">
            <a:xfrm>
              <a:off x="5232401"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4606" name="Rectangle 16"/>
            <p:cNvSpPr>
              <a:spLocks noChangeArrowheads="1"/>
            </p:cNvSpPr>
            <p:nvPr/>
          </p:nvSpPr>
          <p:spPr bwMode="auto">
            <a:xfrm>
              <a:off x="3973514" y="471805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607" name="Rectangle 18"/>
            <p:cNvSpPr>
              <a:spLocks noChangeArrowheads="1"/>
            </p:cNvSpPr>
            <p:nvPr/>
          </p:nvSpPr>
          <p:spPr bwMode="auto">
            <a:xfrm>
              <a:off x="1455738"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608" name="Rectangle 19"/>
            <p:cNvSpPr>
              <a:spLocks noChangeArrowheads="1"/>
            </p:cNvSpPr>
            <p:nvPr/>
          </p:nvSpPr>
          <p:spPr bwMode="auto">
            <a:xfrm>
              <a:off x="196851"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609" name="Rectangle 20"/>
            <p:cNvSpPr>
              <a:spLocks noChangeArrowheads="1"/>
            </p:cNvSpPr>
            <p:nvPr/>
          </p:nvSpPr>
          <p:spPr bwMode="auto">
            <a:xfrm>
              <a:off x="7750176"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610" name="Rectangle 21"/>
            <p:cNvSpPr>
              <a:spLocks noChangeArrowheads="1"/>
            </p:cNvSpPr>
            <p:nvPr/>
          </p:nvSpPr>
          <p:spPr bwMode="auto">
            <a:xfrm>
              <a:off x="6491289" y="3890962"/>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611" name="Rectangle 22"/>
            <p:cNvSpPr>
              <a:spLocks noChangeArrowheads="1"/>
            </p:cNvSpPr>
            <p:nvPr/>
          </p:nvSpPr>
          <p:spPr bwMode="auto">
            <a:xfrm>
              <a:off x="5232401"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612" name="Rectangle 23"/>
            <p:cNvSpPr>
              <a:spLocks noChangeArrowheads="1"/>
            </p:cNvSpPr>
            <p:nvPr/>
          </p:nvSpPr>
          <p:spPr bwMode="auto">
            <a:xfrm>
              <a:off x="3973514" y="3890962"/>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613" name="Rectangle 25"/>
            <p:cNvSpPr>
              <a:spLocks noChangeArrowheads="1"/>
            </p:cNvSpPr>
            <p:nvPr/>
          </p:nvSpPr>
          <p:spPr bwMode="auto">
            <a:xfrm>
              <a:off x="1455738"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614" name="Rectangle 26"/>
            <p:cNvSpPr>
              <a:spLocks noChangeArrowheads="1"/>
            </p:cNvSpPr>
            <p:nvPr/>
          </p:nvSpPr>
          <p:spPr bwMode="auto">
            <a:xfrm>
              <a:off x="196851"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615" name="Rectangle 27"/>
            <p:cNvSpPr>
              <a:spLocks noChangeArrowheads="1"/>
            </p:cNvSpPr>
            <p:nvPr/>
          </p:nvSpPr>
          <p:spPr bwMode="auto">
            <a:xfrm>
              <a:off x="7750176"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616" name="Rectangle 28"/>
            <p:cNvSpPr>
              <a:spLocks noChangeArrowheads="1"/>
            </p:cNvSpPr>
            <p:nvPr/>
          </p:nvSpPr>
          <p:spPr bwMode="auto">
            <a:xfrm>
              <a:off x="6491289" y="3063875"/>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617" name="Rectangle 29"/>
            <p:cNvSpPr>
              <a:spLocks noChangeArrowheads="1"/>
            </p:cNvSpPr>
            <p:nvPr/>
          </p:nvSpPr>
          <p:spPr bwMode="auto">
            <a:xfrm>
              <a:off x="5232401"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618" name="Rectangle 30"/>
            <p:cNvSpPr>
              <a:spLocks noChangeArrowheads="1"/>
            </p:cNvSpPr>
            <p:nvPr/>
          </p:nvSpPr>
          <p:spPr bwMode="auto">
            <a:xfrm>
              <a:off x="3973514" y="3063875"/>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619" name="Rectangle 32"/>
            <p:cNvSpPr>
              <a:spLocks noChangeArrowheads="1"/>
            </p:cNvSpPr>
            <p:nvPr/>
          </p:nvSpPr>
          <p:spPr bwMode="auto">
            <a:xfrm>
              <a:off x="1455738"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620" name="Rectangle 33"/>
            <p:cNvSpPr>
              <a:spLocks noChangeArrowheads="1"/>
            </p:cNvSpPr>
            <p:nvPr/>
          </p:nvSpPr>
          <p:spPr bwMode="auto">
            <a:xfrm>
              <a:off x="196851"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621" name="Rectangle 34"/>
            <p:cNvSpPr>
              <a:spLocks noChangeArrowheads="1"/>
            </p:cNvSpPr>
            <p:nvPr/>
          </p:nvSpPr>
          <p:spPr bwMode="auto">
            <a:xfrm>
              <a:off x="7750176"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622" name="Rectangle 35"/>
            <p:cNvSpPr>
              <a:spLocks noChangeArrowheads="1"/>
            </p:cNvSpPr>
            <p:nvPr/>
          </p:nvSpPr>
          <p:spPr bwMode="auto">
            <a:xfrm>
              <a:off x="6491289" y="2236787"/>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623" name="Rectangle 36"/>
            <p:cNvSpPr>
              <a:spLocks noChangeArrowheads="1"/>
            </p:cNvSpPr>
            <p:nvPr/>
          </p:nvSpPr>
          <p:spPr bwMode="auto">
            <a:xfrm>
              <a:off x="5232401"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624" name="Rectangle 37"/>
            <p:cNvSpPr>
              <a:spLocks noChangeArrowheads="1"/>
            </p:cNvSpPr>
            <p:nvPr/>
          </p:nvSpPr>
          <p:spPr bwMode="auto">
            <a:xfrm>
              <a:off x="3973514" y="2236787"/>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625" name="Rectangle 39"/>
            <p:cNvSpPr>
              <a:spLocks noChangeArrowheads="1"/>
            </p:cNvSpPr>
            <p:nvPr/>
          </p:nvSpPr>
          <p:spPr bwMode="auto">
            <a:xfrm>
              <a:off x="1455738"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626" name="Rectangle 40"/>
            <p:cNvSpPr>
              <a:spLocks noChangeArrowheads="1"/>
            </p:cNvSpPr>
            <p:nvPr/>
          </p:nvSpPr>
          <p:spPr bwMode="auto">
            <a:xfrm>
              <a:off x="196851"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627" name="Rectangle 41"/>
            <p:cNvSpPr>
              <a:spLocks noChangeArrowheads="1"/>
            </p:cNvSpPr>
            <p:nvPr/>
          </p:nvSpPr>
          <p:spPr bwMode="auto">
            <a:xfrm>
              <a:off x="7750176" y="140970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628" name="Rectangle 42"/>
            <p:cNvSpPr>
              <a:spLocks noChangeArrowheads="1"/>
            </p:cNvSpPr>
            <p:nvPr/>
          </p:nvSpPr>
          <p:spPr bwMode="auto">
            <a:xfrm>
              <a:off x="6491289" y="140970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629" name="Rectangle 43"/>
            <p:cNvSpPr>
              <a:spLocks noChangeArrowheads="1"/>
            </p:cNvSpPr>
            <p:nvPr/>
          </p:nvSpPr>
          <p:spPr bwMode="auto">
            <a:xfrm>
              <a:off x="5232401" y="140970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630" name="Rectangle 44"/>
            <p:cNvSpPr>
              <a:spLocks noChangeArrowheads="1"/>
            </p:cNvSpPr>
            <p:nvPr/>
          </p:nvSpPr>
          <p:spPr bwMode="auto">
            <a:xfrm>
              <a:off x="3973514" y="140970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631" name="Rectangle 46"/>
            <p:cNvSpPr>
              <a:spLocks noChangeArrowheads="1"/>
            </p:cNvSpPr>
            <p:nvPr/>
          </p:nvSpPr>
          <p:spPr bwMode="auto">
            <a:xfrm>
              <a:off x="1455738"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4632" name="Rectangle 47"/>
            <p:cNvSpPr>
              <a:spLocks noChangeArrowheads="1"/>
            </p:cNvSpPr>
            <p:nvPr/>
          </p:nvSpPr>
          <p:spPr bwMode="auto">
            <a:xfrm>
              <a:off x="196851"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4633" name="Rectangle 17"/>
            <p:cNvSpPr>
              <a:spLocks noChangeArrowheads="1"/>
            </p:cNvSpPr>
            <p:nvPr/>
          </p:nvSpPr>
          <p:spPr bwMode="auto">
            <a:xfrm>
              <a:off x="2714626"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634" name="Rectangle 24"/>
            <p:cNvSpPr>
              <a:spLocks noChangeArrowheads="1"/>
            </p:cNvSpPr>
            <p:nvPr/>
          </p:nvSpPr>
          <p:spPr bwMode="auto">
            <a:xfrm>
              <a:off x="2714626"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635" name="Rectangle 31"/>
            <p:cNvSpPr>
              <a:spLocks noChangeArrowheads="1"/>
            </p:cNvSpPr>
            <p:nvPr/>
          </p:nvSpPr>
          <p:spPr bwMode="auto">
            <a:xfrm>
              <a:off x="2714626"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636" name="Rectangle 38"/>
            <p:cNvSpPr>
              <a:spLocks noChangeArrowheads="1"/>
            </p:cNvSpPr>
            <p:nvPr/>
          </p:nvSpPr>
          <p:spPr bwMode="auto">
            <a:xfrm>
              <a:off x="2714626"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637" name="Rectangle 45"/>
            <p:cNvSpPr>
              <a:spLocks noChangeArrowheads="1"/>
            </p:cNvSpPr>
            <p:nvPr/>
          </p:nvSpPr>
          <p:spPr bwMode="auto">
            <a:xfrm>
              <a:off x="2714626" y="140970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grpSp>
      <p:sp>
        <p:nvSpPr>
          <p:cNvPr id="4099" name="Rectangle 2"/>
          <p:cNvSpPr>
            <a:spLocks noChangeArrowheads="1"/>
          </p:cNvSpPr>
          <p:nvPr/>
        </p:nvSpPr>
        <p:spPr bwMode="auto">
          <a:xfrm>
            <a:off x="5072063" y="336550"/>
            <a:ext cx="344487"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100" name="Rectangle 3"/>
          <p:cNvSpPr>
            <a:spLocks noChangeArrowheads="1"/>
          </p:cNvSpPr>
          <p:nvPr/>
        </p:nvSpPr>
        <p:spPr bwMode="auto">
          <a:xfrm>
            <a:off x="4727575" y="336550"/>
            <a:ext cx="344488"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101" name="Rectangle 4"/>
          <p:cNvSpPr>
            <a:spLocks noChangeArrowheads="1"/>
          </p:cNvSpPr>
          <p:nvPr/>
        </p:nvSpPr>
        <p:spPr bwMode="auto">
          <a:xfrm>
            <a:off x="4383088" y="336550"/>
            <a:ext cx="344487"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102" name="Rectangle 5"/>
          <p:cNvSpPr>
            <a:spLocks noChangeArrowheads="1"/>
          </p:cNvSpPr>
          <p:nvPr/>
        </p:nvSpPr>
        <p:spPr bwMode="auto">
          <a:xfrm>
            <a:off x="4038600" y="336550"/>
            <a:ext cx="344488"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103" name="Rectangle 6"/>
          <p:cNvSpPr>
            <a:spLocks noChangeArrowheads="1"/>
          </p:cNvSpPr>
          <p:nvPr/>
        </p:nvSpPr>
        <p:spPr bwMode="auto">
          <a:xfrm>
            <a:off x="3694113" y="336550"/>
            <a:ext cx="344487"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104" name="Rectangle 7"/>
          <p:cNvSpPr>
            <a:spLocks noChangeArrowheads="1"/>
          </p:cNvSpPr>
          <p:nvPr/>
        </p:nvSpPr>
        <p:spPr bwMode="auto">
          <a:xfrm>
            <a:off x="3349625" y="336550"/>
            <a:ext cx="344488"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105" name="Rectangle 8"/>
          <p:cNvSpPr>
            <a:spLocks noChangeArrowheads="1"/>
          </p:cNvSpPr>
          <p:nvPr/>
        </p:nvSpPr>
        <p:spPr bwMode="auto">
          <a:xfrm>
            <a:off x="3000375" y="336550"/>
            <a:ext cx="349250"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106" name="Rectangle 9"/>
          <p:cNvSpPr>
            <a:spLocks noChangeArrowheads="1"/>
          </p:cNvSpPr>
          <p:nvPr/>
        </p:nvSpPr>
        <p:spPr bwMode="auto">
          <a:xfrm>
            <a:off x="3000375" y="212725"/>
            <a:ext cx="2416175"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February 2014</a:t>
            </a:r>
          </a:p>
          <a:p>
            <a:pPr algn="ctr" eaLnBrk="1" fontAlgn="b" hangingPunct="1">
              <a:spcBef>
                <a:spcPct val="0"/>
              </a:spcBef>
              <a:buFontTx/>
              <a:buNone/>
            </a:pPr>
            <a:endParaRPr lang="en-US" altLang="en-US" sz="1000" b="1"/>
          </a:p>
        </p:txBody>
      </p:sp>
      <p:sp>
        <p:nvSpPr>
          <p:cNvPr id="4107" name="Rectangle 55"/>
          <p:cNvSpPr>
            <a:spLocks noChangeArrowheads="1"/>
          </p:cNvSpPr>
          <p:nvPr/>
        </p:nvSpPr>
        <p:spPr bwMode="auto">
          <a:xfrm>
            <a:off x="4033838" y="466725"/>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4108" name="Rectangle 56"/>
          <p:cNvSpPr>
            <a:spLocks noChangeArrowheads="1"/>
          </p:cNvSpPr>
          <p:nvPr/>
        </p:nvSpPr>
        <p:spPr bwMode="auto">
          <a:xfrm>
            <a:off x="3689350" y="466725"/>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4109" name="Rectangle 106"/>
          <p:cNvSpPr>
            <a:spLocks noChangeArrowheads="1"/>
          </p:cNvSpPr>
          <p:nvPr/>
        </p:nvSpPr>
        <p:spPr bwMode="auto">
          <a:xfrm>
            <a:off x="3344863" y="466725"/>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4110" name="Rectangle 105"/>
          <p:cNvSpPr>
            <a:spLocks noChangeArrowheads="1"/>
          </p:cNvSpPr>
          <p:nvPr/>
        </p:nvSpPr>
        <p:spPr bwMode="auto">
          <a:xfrm>
            <a:off x="3000375" y="458788"/>
            <a:ext cx="344488" cy="236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4111" name="Rectangle 104"/>
          <p:cNvSpPr>
            <a:spLocks noChangeArrowheads="1"/>
          </p:cNvSpPr>
          <p:nvPr/>
        </p:nvSpPr>
        <p:spPr bwMode="auto">
          <a:xfrm>
            <a:off x="5067300" y="1370013"/>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4112" name="Rectangle 103"/>
          <p:cNvSpPr>
            <a:spLocks noChangeArrowheads="1"/>
          </p:cNvSpPr>
          <p:nvPr/>
        </p:nvSpPr>
        <p:spPr bwMode="auto">
          <a:xfrm>
            <a:off x="4722813" y="1370013"/>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4113" name="Rectangle 102"/>
          <p:cNvSpPr>
            <a:spLocks noChangeArrowheads="1"/>
          </p:cNvSpPr>
          <p:nvPr/>
        </p:nvSpPr>
        <p:spPr bwMode="auto">
          <a:xfrm>
            <a:off x="4378325" y="1370013"/>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114" name="Rectangle 101"/>
          <p:cNvSpPr>
            <a:spLocks noChangeArrowheads="1"/>
          </p:cNvSpPr>
          <p:nvPr/>
        </p:nvSpPr>
        <p:spPr bwMode="auto">
          <a:xfrm>
            <a:off x="4033838" y="1370013"/>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115" name="Rectangle 100"/>
          <p:cNvSpPr>
            <a:spLocks noChangeArrowheads="1"/>
          </p:cNvSpPr>
          <p:nvPr/>
        </p:nvSpPr>
        <p:spPr bwMode="auto">
          <a:xfrm>
            <a:off x="3689350" y="1370013"/>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116" name="Rectangle 99"/>
          <p:cNvSpPr>
            <a:spLocks noChangeArrowheads="1"/>
          </p:cNvSpPr>
          <p:nvPr/>
        </p:nvSpPr>
        <p:spPr bwMode="auto">
          <a:xfrm>
            <a:off x="3344863" y="1370013"/>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117" name="Rectangle 98"/>
          <p:cNvSpPr>
            <a:spLocks noChangeArrowheads="1"/>
          </p:cNvSpPr>
          <p:nvPr/>
        </p:nvSpPr>
        <p:spPr bwMode="auto">
          <a:xfrm>
            <a:off x="3000375" y="1371600"/>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118" name="Rectangle 97"/>
          <p:cNvSpPr>
            <a:spLocks noChangeArrowheads="1"/>
          </p:cNvSpPr>
          <p:nvPr/>
        </p:nvSpPr>
        <p:spPr bwMode="auto">
          <a:xfrm>
            <a:off x="5067300" y="114458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119" name="Rectangle 96"/>
          <p:cNvSpPr>
            <a:spLocks noChangeArrowheads="1"/>
          </p:cNvSpPr>
          <p:nvPr/>
        </p:nvSpPr>
        <p:spPr bwMode="auto">
          <a:xfrm>
            <a:off x="4722813" y="1144588"/>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120" name="Rectangle 95"/>
          <p:cNvSpPr>
            <a:spLocks noChangeArrowheads="1"/>
          </p:cNvSpPr>
          <p:nvPr/>
        </p:nvSpPr>
        <p:spPr bwMode="auto">
          <a:xfrm>
            <a:off x="4378325" y="114458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121" name="Rectangle 94"/>
          <p:cNvSpPr>
            <a:spLocks noChangeArrowheads="1"/>
          </p:cNvSpPr>
          <p:nvPr/>
        </p:nvSpPr>
        <p:spPr bwMode="auto">
          <a:xfrm>
            <a:off x="4033838" y="1144588"/>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122" name="Rectangle 93"/>
          <p:cNvSpPr>
            <a:spLocks noChangeArrowheads="1"/>
          </p:cNvSpPr>
          <p:nvPr/>
        </p:nvSpPr>
        <p:spPr bwMode="auto">
          <a:xfrm>
            <a:off x="3689350" y="114458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123" name="Rectangle 92"/>
          <p:cNvSpPr>
            <a:spLocks noChangeArrowheads="1"/>
          </p:cNvSpPr>
          <p:nvPr/>
        </p:nvSpPr>
        <p:spPr bwMode="auto">
          <a:xfrm>
            <a:off x="3344863" y="1144588"/>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124" name="Rectangle 91"/>
          <p:cNvSpPr>
            <a:spLocks noChangeArrowheads="1"/>
          </p:cNvSpPr>
          <p:nvPr/>
        </p:nvSpPr>
        <p:spPr bwMode="auto">
          <a:xfrm>
            <a:off x="3000375" y="1144588"/>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125" name="Rectangle 90"/>
          <p:cNvSpPr>
            <a:spLocks noChangeArrowheads="1"/>
          </p:cNvSpPr>
          <p:nvPr/>
        </p:nvSpPr>
        <p:spPr bwMode="auto">
          <a:xfrm>
            <a:off x="5067300" y="917575"/>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126" name="Rectangle 89"/>
          <p:cNvSpPr>
            <a:spLocks noChangeArrowheads="1"/>
          </p:cNvSpPr>
          <p:nvPr/>
        </p:nvSpPr>
        <p:spPr bwMode="auto">
          <a:xfrm>
            <a:off x="4722813" y="917575"/>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127" name="Rectangle 88"/>
          <p:cNvSpPr>
            <a:spLocks noChangeArrowheads="1"/>
          </p:cNvSpPr>
          <p:nvPr/>
        </p:nvSpPr>
        <p:spPr bwMode="auto">
          <a:xfrm>
            <a:off x="4378325" y="917575"/>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128" name="Rectangle 87"/>
          <p:cNvSpPr>
            <a:spLocks noChangeArrowheads="1"/>
          </p:cNvSpPr>
          <p:nvPr/>
        </p:nvSpPr>
        <p:spPr bwMode="auto">
          <a:xfrm>
            <a:off x="4033838" y="917575"/>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129" name="Rectangle 86"/>
          <p:cNvSpPr>
            <a:spLocks noChangeArrowheads="1"/>
          </p:cNvSpPr>
          <p:nvPr/>
        </p:nvSpPr>
        <p:spPr bwMode="auto">
          <a:xfrm>
            <a:off x="3689350" y="917575"/>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130" name="Rectangle 85"/>
          <p:cNvSpPr>
            <a:spLocks noChangeArrowheads="1"/>
          </p:cNvSpPr>
          <p:nvPr/>
        </p:nvSpPr>
        <p:spPr bwMode="auto">
          <a:xfrm>
            <a:off x="3344863" y="917575"/>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131" name="Rectangle 84"/>
          <p:cNvSpPr>
            <a:spLocks noChangeArrowheads="1"/>
          </p:cNvSpPr>
          <p:nvPr/>
        </p:nvSpPr>
        <p:spPr bwMode="auto">
          <a:xfrm>
            <a:off x="3000375" y="919163"/>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132" name="Rectangle 83"/>
          <p:cNvSpPr>
            <a:spLocks noChangeArrowheads="1"/>
          </p:cNvSpPr>
          <p:nvPr/>
        </p:nvSpPr>
        <p:spPr bwMode="auto">
          <a:xfrm>
            <a:off x="5067300" y="692150"/>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133" name="Rectangle 82"/>
          <p:cNvSpPr>
            <a:spLocks noChangeArrowheads="1"/>
          </p:cNvSpPr>
          <p:nvPr/>
        </p:nvSpPr>
        <p:spPr bwMode="auto">
          <a:xfrm>
            <a:off x="4722813" y="692150"/>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134" name="Rectangle 81"/>
          <p:cNvSpPr>
            <a:spLocks noChangeArrowheads="1"/>
          </p:cNvSpPr>
          <p:nvPr/>
        </p:nvSpPr>
        <p:spPr bwMode="auto">
          <a:xfrm>
            <a:off x="4378325" y="692150"/>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135" name="Rectangle 80"/>
          <p:cNvSpPr>
            <a:spLocks noChangeArrowheads="1"/>
          </p:cNvSpPr>
          <p:nvPr/>
        </p:nvSpPr>
        <p:spPr bwMode="auto">
          <a:xfrm>
            <a:off x="4033838" y="692150"/>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136" name="Rectangle 79"/>
          <p:cNvSpPr>
            <a:spLocks noChangeArrowheads="1"/>
          </p:cNvSpPr>
          <p:nvPr/>
        </p:nvSpPr>
        <p:spPr bwMode="auto">
          <a:xfrm>
            <a:off x="3689350" y="692150"/>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137" name="Rectangle 78"/>
          <p:cNvSpPr>
            <a:spLocks noChangeArrowheads="1"/>
          </p:cNvSpPr>
          <p:nvPr/>
        </p:nvSpPr>
        <p:spPr bwMode="auto">
          <a:xfrm>
            <a:off x="3344863" y="692150"/>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138" name="Rectangle 77"/>
          <p:cNvSpPr>
            <a:spLocks noChangeArrowheads="1"/>
          </p:cNvSpPr>
          <p:nvPr/>
        </p:nvSpPr>
        <p:spPr bwMode="auto">
          <a:xfrm>
            <a:off x="3000375" y="69373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139" name="Rectangle 76"/>
          <p:cNvSpPr>
            <a:spLocks noChangeArrowheads="1"/>
          </p:cNvSpPr>
          <p:nvPr/>
        </p:nvSpPr>
        <p:spPr bwMode="auto">
          <a:xfrm>
            <a:off x="5067300" y="466725"/>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140" name="Rectangle 75"/>
          <p:cNvSpPr>
            <a:spLocks noChangeArrowheads="1"/>
          </p:cNvSpPr>
          <p:nvPr/>
        </p:nvSpPr>
        <p:spPr bwMode="auto">
          <a:xfrm>
            <a:off x="4722813" y="466725"/>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4141" name="Rectangle 74"/>
          <p:cNvSpPr>
            <a:spLocks noChangeArrowheads="1"/>
          </p:cNvSpPr>
          <p:nvPr/>
        </p:nvSpPr>
        <p:spPr bwMode="auto">
          <a:xfrm>
            <a:off x="4378325" y="466725"/>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4142" name="Rectangle 2"/>
          <p:cNvSpPr>
            <a:spLocks noChangeArrowheads="1"/>
          </p:cNvSpPr>
          <p:nvPr/>
        </p:nvSpPr>
        <p:spPr bwMode="auto">
          <a:xfrm>
            <a:off x="7959725" y="33813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143" name="Rectangle 3"/>
          <p:cNvSpPr>
            <a:spLocks noChangeArrowheads="1"/>
          </p:cNvSpPr>
          <p:nvPr/>
        </p:nvSpPr>
        <p:spPr bwMode="auto">
          <a:xfrm>
            <a:off x="7615238" y="338138"/>
            <a:ext cx="34448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144" name="Rectangle 4"/>
          <p:cNvSpPr>
            <a:spLocks noChangeArrowheads="1"/>
          </p:cNvSpPr>
          <p:nvPr/>
        </p:nvSpPr>
        <p:spPr bwMode="auto">
          <a:xfrm>
            <a:off x="7270750" y="33813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145" name="Rectangle 5"/>
          <p:cNvSpPr>
            <a:spLocks noChangeArrowheads="1"/>
          </p:cNvSpPr>
          <p:nvPr/>
        </p:nvSpPr>
        <p:spPr bwMode="auto">
          <a:xfrm>
            <a:off x="6926263" y="338138"/>
            <a:ext cx="34448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146" name="Rectangle 6"/>
          <p:cNvSpPr>
            <a:spLocks noChangeArrowheads="1"/>
          </p:cNvSpPr>
          <p:nvPr/>
        </p:nvSpPr>
        <p:spPr bwMode="auto">
          <a:xfrm>
            <a:off x="6581775" y="33813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147" name="Rectangle 7"/>
          <p:cNvSpPr>
            <a:spLocks noChangeArrowheads="1"/>
          </p:cNvSpPr>
          <p:nvPr/>
        </p:nvSpPr>
        <p:spPr bwMode="auto">
          <a:xfrm>
            <a:off x="6237288" y="338138"/>
            <a:ext cx="34448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148" name="Rectangle 8"/>
          <p:cNvSpPr>
            <a:spLocks noChangeArrowheads="1"/>
          </p:cNvSpPr>
          <p:nvPr/>
        </p:nvSpPr>
        <p:spPr bwMode="auto">
          <a:xfrm>
            <a:off x="5892800" y="33813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149" name="Rectangle 9"/>
          <p:cNvSpPr>
            <a:spLocks noChangeArrowheads="1"/>
          </p:cNvSpPr>
          <p:nvPr/>
        </p:nvSpPr>
        <p:spPr bwMode="auto">
          <a:xfrm>
            <a:off x="5892800" y="212725"/>
            <a:ext cx="2411413" cy="12541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March 2014</a:t>
            </a:r>
          </a:p>
          <a:p>
            <a:pPr algn="ctr" eaLnBrk="1" fontAlgn="b" hangingPunct="1">
              <a:spcBef>
                <a:spcPct val="0"/>
              </a:spcBef>
              <a:buFontTx/>
              <a:buNone/>
            </a:pPr>
            <a:endParaRPr lang="en-US" altLang="en-US" sz="1000" b="1"/>
          </a:p>
        </p:txBody>
      </p:sp>
      <p:sp>
        <p:nvSpPr>
          <p:cNvPr id="4150" name="Rectangle 115"/>
          <p:cNvSpPr>
            <a:spLocks noChangeArrowheads="1"/>
          </p:cNvSpPr>
          <p:nvPr/>
        </p:nvSpPr>
        <p:spPr bwMode="auto">
          <a:xfrm>
            <a:off x="6921500" y="46355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4151" name="Rectangle 114"/>
          <p:cNvSpPr>
            <a:spLocks noChangeArrowheads="1"/>
          </p:cNvSpPr>
          <p:nvPr/>
        </p:nvSpPr>
        <p:spPr bwMode="auto">
          <a:xfrm>
            <a:off x="6577013" y="46355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4152" name="Rectangle 113"/>
          <p:cNvSpPr>
            <a:spLocks noChangeArrowheads="1"/>
          </p:cNvSpPr>
          <p:nvPr/>
        </p:nvSpPr>
        <p:spPr bwMode="auto">
          <a:xfrm>
            <a:off x="6232525" y="46355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25</a:t>
            </a:r>
            <a:endParaRPr lang="en-US" altLang="en-US" sz="1000"/>
          </a:p>
        </p:txBody>
      </p:sp>
      <p:sp>
        <p:nvSpPr>
          <p:cNvPr id="4153" name="Rectangle 112"/>
          <p:cNvSpPr>
            <a:spLocks noChangeArrowheads="1"/>
          </p:cNvSpPr>
          <p:nvPr/>
        </p:nvSpPr>
        <p:spPr bwMode="auto">
          <a:xfrm>
            <a:off x="5886450" y="16097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4154" name="Rectangle 111"/>
          <p:cNvSpPr>
            <a:spLocks noChangeArrowheads="1"/>
          </p:cNvSpPr>
          <p:nvPr/>
        </p:nvSpPr>
        <p:spPr bwMode="auto">
          <a:xfrm>
            <a:off x="7954963" y="138271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155" name="Rectangle 110"/>
          <p:cNvSpPr>
            <a:spLocks noChangeArrowheads="1"/>
          </p:cNvSpPr>
          <p:nvPr/>
        </p:nvSpPr>
        <p:spPr bwMode="auto">
          <a:xfrm>
            <a:off x="7610475" y="138271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156" name="Rectangle 109"/>
          <p:cNvSpPr>
            <a:spLocks noChangeArrowheads="1"/>
          </p:cNvSpPr>
          <p:nvPr/>
        </p:nvSpPr>
        <p:spPr bwMode="auto">
          <a:xfrm>
            <a:off x="7265988" y="138271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157" name="Rectangle 108"/>
          <p:cNvSpPr>
            <a:spLocks noChangeArrowheads="1"/>
          </p:cNvSpPr>
          <p:nvPr/>
        </p:nvSpPr>
        <p:spPr bwMode="auto">
          <a:xfrm>
            <a:off x="6921500" y="138271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158" name="Rectangle 107"/>
          <p:cNvSpPr>
            <a:spLocks noChangeArrowheads="1"/>
          </p:cNvSpPr>
          <p:nvPr/>
        </p:nvSpPr>
        <p:spPr bwMode="auto">
          <a:xfrm>
            <a:off x="6577013" y="138271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159" name="Rectangle 106"/>
          <p:cNvSpPr>
            <a:spLocks noChangeArrowheads="1"/>
          </p:cNvSpPr>
          <p:nvPr/>
        </p:nvSpPr>
        <p:spPr bwMode="auto">
          <a:xfrm>
            <a:off x="6232525" y="138271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160" name="Rectangle 105"/>
          <p:cNvSpPr>
            <a:spLocks noChangeArrowheads="1"/>
          </p:cNvSpPr>
          <p:nvPr/>
        </p:nvSpPr>
        <p:spPr bwMode="auto">
          <a:xfrm>
            <a:off x="5886450" y="1381125"/>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161" name="Rectangle 104"/>
          <p:cNvSpPr>
            <a:spLocks noChangeArrowheads="1"/>
          </p:cNvSpPr>
          <p:nvPr/>
        </p:nvSpPr>
        <p:spPr bwMode="auto">
          <a:xfrm>
            <a:off x="7954963" y="11525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162" name="Rectangle 103"/>
          <p:cNvSpPr>
            <a:spLocks noChangeArrowheads="1"/>
          </p:cNvSpPr>
          <p:nvPr/>
        </p:nvSpPr>
        <p:spPr bwMode="auto">
          <a:xfrm>
            <a:off x="7610475" y="11525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163" name="Rectangle 102"/>
          <p:cNvSpPr>
            <a:spLocks noChangeArrowheads="1"/>
          </p:cNvSpPr>
          <p:nvPr/>
        </p:nvSpPr>
        <p:spPr bwMode="auto">
          <a:xfrm>
            <a:off x="7265988" y="11525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164" name="Rectangle 101"/>
          <p:cNvSpPr>
            <a:spLocks noChangeArrowheads="1"/>
          </p:cNvSpPr>
          <p:nvPr/>
        </p:nvSpPr>
        <p:spPr bwMode="auto">
          <a:xfrm>
            <a:off x="6921500" y="11525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165" name="Rectangle 100"/>
          <p:cNvSpPr>
            <a:spLocks noChangeArrowheads="1"/>
          </p:cNvSpPr>
          <p:nvPr/>
        </p:nvSpPr>
        <p:spPr bwMode="auto">
          <a:xfrm>
            <a:off x="6577013" y="11525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166" name="Rectangle 99"/>
          <p:cNvSpPr>
            <a:spLocks noChangeArrowheads="1"/>
          </p:cNvSpPr>
          <p:nvPr/>
        </p:nvSpPr>
        <p:spPr bwMode="auto">
          <a:xfrm>
            <a:off x="6232525" y="11525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167" name="Rectangle 98"/>
          <p:cNvSpPr>
            <a:spLocks noChangeArrowheads="1"/>
          </p:cNvSpPr>
          <p:nvPr/>
        </p:nvSpPr>
        <p:spPr bwMode="auto">
          <a:xfrm>
            <a:off x="5886450" y="11509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168" name="Rectangle 97"/>
          <p:cNvSpPr>
            <a:spLocks noChangeArrowheads="1"/>
          </p:cNvSpPr>
          <p:nvPr/>
        </p:nvSpPr>
        <p:spPr bwMode="auto">
          <a:xfrm>
            <a:off x="7954963" y="9223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169" name="Rectangle 96"/>
          <p:cNvSpPr>
            <a:spLocks noChangeArrowheads="1"/>
          </p:cNvSpPr>
          <p:nvPr/>
        </p:nvSpPr>
        <p:spPr bwMode="auto">
          <a:xfrm>
            <a:off x="7610475" y="9223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170" name="Rectangle 95"/>
          <p:cNvSpPr>
            <a:spLocks noChangeArrowheads="1"/>
          </p:cNvSpPr>
          <p:nvPr/>
        </p:nvSpPr>
        <p:spPr bwMode="auto">
          <a:xfrm>
            <a:off x="7265988" y="9223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171" name="Rectangle 94"/>
          <p:cNvSpPr>
            <a:spLocks noChangeArrowheads="1"/>
          </p:cNvSpPr>
          <p:nvPr/>
        </p:nvSpPr>
        <p:spPr bwMode="auto">
          <a:xfrm>
            <a:off x="6921500" y="9223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172" name="Rectangle 93"/>
          <p:cNvSpPr>
            <a:spLocks noChangeArrowheads="1"/>
          </p:cNvSpPr>
          <p:nvPr/>
        </p:nvSpPr>
        <p:spPr bwMode="auto">
          <a:xfrm>
            <a:off x="6577013" y="9223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173" name="Rectangle 92"/>
          <p:cNvSpPr>
            <a:spLocks noChangeArrowheads="1"/>
          </p:cNvSpPr>
          <p:nvPr/>
        </p:nvSpPr>
        <p:spPr bwMode="auto">
          <a:xfrm>
            <a:off x="6232525" y="9223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174" name="Rectangle 91"/>
          <p:cNvSpPr>
            <a:spLocks noChangeArrowheads="1"/>
          </p:cNvSpPr>
          <p:nvPr/>
        </p:nvSpPr>
        <p:spPr bwMode="auto">
          <a:xfrm>
            <a:off x="5886450" y="9207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175" name="Rectangle 90"/>
          <p:cNvSpPr>
            <a:spLocks noChangeArrowheads="1"/>
          </p:cNvSpPr>
          <p:nvPr/>
        </p:nvSpPr>
        <p:spPr bwMode="auto">
          <a:xfrm>
            <a:off x="7954963" y="6921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176" name="Rectangle 89"/>
          <p:cNvSpPr>
            <a:spLocks noChangeArrowheads="1"/>
          </p:cNvSpPr>
          <p:nvPr/>
        </p:nvSpPr>
        <p:spPr bwMode="auto">
          <a:xfrm>
            <a:off x="7610475" y="6921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177" name="Rectangle 88"/>
          <p:cNvSpPr>
            <a:spLocks noChangeArrowheads="1"/>
          </p:cNvSpPr>
          <p:nvPr/>
        </p:nvSpPr>
        <p:spPr bwMode="auto">
          <a:xfrm>
            <a:off x="7265988" y="6921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178" name="Rectangle 87"/>
          <p:cNvSpPr>
            <a:spLocks noChangeArrowheads="1"/>
          </p:cNvSpPr>
          <p:nvPr/>
        </p:nvSpPr>
        <p:spPr bwMode="auto">
          <a:xfrm>
            <a:off x="6921500" y="6921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179" name="Rectangle 86"/>
          <p:cNvSpPr>
            <a:spLocks noChangeArrowheads="1"/>
          </p:cNvSpPr>
          <p:nvPr/>
        </p:nvSpPr>
        <p:spPr bwMode="auto">
          <a:xfrm>
            <a:off x="6577013" y="6921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180" name="Rectangle 85"/>
          <p:cNvSpPr>
            <a:spLocks noChangeArrowheads="1"/>
          </p:cNvSpPr>
          <p:nvPr/>
        </p:nvSpPr>
        <p:spPr bwMode="auto">
          <a:xfrm>
            <a:off x="6232525" y="6921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181" name="Rectangle 84"/>
          <p:cNvSpPr>
            <a:spLocks noChangeArrowheads="1"/>
          </p:cNvSpPr>
          <p:nvPr/>
        </p:nvSpPr>
        <p:spPr bwMode="auto">
          <a:xfrm>
            <a:off x="5886450" y="6905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182" name="Rectangle 83"/>
          <p:cNvSpPr>
            <a:spLocks noChangeArrowheads="1"/>
          </p:cNvSpPr>
          <p:nvPr/>
        </p:nvSpPr>
        <p:spPr bwMode="auto">
          <a:xfrm>
            <a:off x="7954963" y="46355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183" name="Rectangle 82"/>
          <p:cNvSpPr>
            <a:spLocks noChangeArrowheads="1"/>
          </p:cNvSpPr>
          <p:nvPr/>
        </p:nvSpPr>
        <p:spPr bwMode="auto">
          <a:xfrm>
            <a:off x="7610475" y="46355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4184" name="Rectangle 81"/>
          <p:cNvSpPr>
            <a:spLocks noChangeArrowheads="1"/>
          </p:cNvSpPr>
          <p:nvPr/>
        </p:nvSpPr>
        <p:spPr bwMode="auto">
          <a:xfrm>
            <a:off x="7265988" y="46355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4185" name="Rectangle 2"/>
          <p:cNvSpPr>
            <a:spLocks noChangeArrowheads="1"/>
          </p:cNvSpPr>
          <p:nvPr/>
        </p:nvSpPr>
        <p:spPr bwMode="auto">
          <a:xfrm>
            <a:off x="2393950"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186" name="Rectangle 3"/>
          <p:cNvSpPr>
            <a:spLocks noChangeArrowheads="1"/>
          </p:cNvSpPr>
          <p:nvPr/>
        </p:nvSpPr>
        <p:spPr bwMode="auto">
          <a:xfrm>
            <a:off x="2044700"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187" name="Rectangle 4"/>
          <p:cNvSpPr>
            <a:spLocks noChangeArrowheads="1"/>
          </p:cNvSpPr>
          <p:nvPr/>
        </p:nvSpPr>
        <p:spPr bwMode="auto">
          <a:xfrm>
            <a:off x="1695450"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188" name="Rectangle 5"/>
          <p:cNvSpPr>
            <a:spLocks noChangeArrowheads="1"/>
          </p:cNvSpPr>
          <p:nvPr/>
        </p:nvSpPr>
        <p:spPr bwMode="auto">
          <a:xfrm>
            <a:off x="1344613" y="2119313"/>
            <a:ext cx="35083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189" name="Rectangle 6"/>
          <p:cNvSpPr>
            <a:spLocks noChangeArrowheads="1"/>
          </p:cNvSpPr>
          <p:nvPr/>
        </p:nvSpPr>
        <p:spPr bwMode="auto">
          <a:xfrm>
            <a:off x="99536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190" name="Rectangle 7"/>
          <p:cNvSpPr>
            <a:spLocks noChangeArrowheads="1"/>
          </p:cNvSpPr>
          <p:nvPr/>
        </p:nvSpPr>
        <p:spPr bwMode="auto">
          <a:xfrm>
            <a:off x="64611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191" name="Rectangle 8"/>
          <p:cNvSpPr>
            <a:spLocks noChangeArrowheads="1"/>
          </p:cNvSpPr>
          <p:nvPr/>
        </p:nvSpPr>
        <p:spPr bwMode="auto">
          <a:xfrm>
            <a:off x="29686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192" name="Rectangle 9"/>
          <p:cNvSpPr>
            <a:spLocks noChangeArrowheads="1"/>
          </p:cNvSpPr>
          <p:nvPr/>
        </p:nvSpPr>
        <p:spPr bwMode="auto">
          <a:xfrm>
            <a:off x="296863" y="1995488"/>
            <a:ext cx="244633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April 2014</a:t>
            </a:r>
          </a:p>
          <a:p>
            <a:pPr algn="ctr" eaLnBrk="1" fontAlgn="b" hangingPunct="1">
              <a:spcBef>
                <a:spcPct val="0"/>
              </a:spcBef>
              <a:buFontTx/>
              <a:buNone/>
            </a:pPr>
            <a:endParaRPr lang="en-US" altLang="en-US" sz="1000" b="1"/>
          </a:p>
        </p:txBody>
      </p:sp>
      <p:sp>
        <p:nvSpPr>
          <p:cNvPr id="4193" name="Rectangle 115"/>
          <p:cNvSpPr>
            <a:spLocks noChangeArrowheads="1"/>
          </p:cNvSpPr>
          <p:nvPr/>
        </p:nvSpPr>
        <p:spPr bwMode="auto">
          <a:xfrm>
            <a:off x="1344613" y="3165475"/>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4194" name="Rectangle 114"/>
          <p:cNvSpPr>
            <a:spLocks noChangeArrowheads="1"/>
          </p:cNvSpPr>
          <p:nvPr/>
        </p:nvSpPr>
        <p:spPr bwMode="auto">
          <a:xfrm>
            <a:off x="995363" y="3165475"/>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195" name="Rectangle 113"/>
          <p:cNvSpPr>
            <a:spLocks noChangeArrowheads="1"/>
          </p:cNvSpPr>
          <p:nvPr/>
        </p:nvSpPr>
        <p:spPr bwMode="auto">
          <a:xfrm>
            <a:off x="646113" y="3165475"/>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196" name="Rectangle 112"/>
          <p:cNvSpPr>
            <a:spLocks noChangeArrowheads="1"/>
          </p:cNvSpPr>
          <p:nvPr/>
        </p:nvSpPr>
        <p:spPr bwMode="auto">
          <a:xfrm>
            <a:off x="300038" y="3163888"/>
            <a:ext cx="349250" cy="23177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197" name="Rectangle 111"/>
          <p:cNvSpPr>
            <a:spLocks noChangeArrowheads="1"/>
          </p:cNvSpPr>
          <p:nvPr/>
        </p:nvSpPr>
        <p:spPr bwMode="auto">
          <a:xfrm>
            <a:off x="2393950" y="2935288"/>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198" name="Rectangle 110"/>
          <p:cNvSpPr>
            <a:spLocks noChangeArrowheads="1"/>
          </p:cNvSpPr>
          <p:nvPr/>
        </p:nvSpPr>
        <p:spPr bwMode="auto">
          <a:xfrm>
            <a:off x="2043113" y="2935288"/>
            <a:ext cx="350837"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199" name="Rectangle 109"/>
          <p:cNvSpPr>
            <a:spLocks noChangeArrowheads="1"/>
          </p:cNvSpPr>
          <p:nvPr/>
        </p:nvSpPr>
        <p:spPr bwMode="auto">
          <a:xfrm>
            <a:off x="1693863" y="2935288"/>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200" name="Rectangle 108"/>
          <p:cNvSpPr>
            <a:spLocks noChangeArrowheads="1"/>
          </p:cNvSpPr>
          <p:nvPr/>
        </p:nvSpPr>
        <p:spPr bwMode="auto">
          <a:xfrm>
            <a:off x="1344613" y="2935288"/>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201" name="Rectangle 107"/>
          <p:cNvSpPr>
            <a:spLocks noChangeArrowheads="1"/>
          </p:cNvSpPr>
          <p:nvPr/>
        </p:nvSpPr>
        <p:spPr bwMode="auto">
          <a:xfrm>
            <a:off x="995363" y="2935288"/>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202" name="Rectangle 106"/>
          <p:cNvSpPr>
            <a:spLocks noChangeArrowheads="1"/>
          </p:cNvSpPr>
          <p:nvPr/>
        </p:nvSpPr>
        <p:spPr bwMode="auto">
          <a:xfrm>
            <a:off x="646113" y="2935288"/>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203" name="Rectangle 105"/>
          <p:cNvSpPr>
            <a:spLocks noChangeArrowheads="1"/>
          </p:cNvSpPr>
          <p:nvPr/>
        </p:nvSpPr>
        <p:spPr bwMode="auto">
          <a:xfrm>
            <a:off x="300038" y="2933700"/>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204" name="Rectangle 104"/>
          <p:cNvSpPr>
            <a:spLocks noChangeArrowheads="1"/>
          </p:cNvSpPr>
          <p:nvPr/>
        </p:nvSpPr>
        <p:spPr bwMode="auto">
          <a:xfrm>
            <a:off x="2393950" y="2705100"/>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205" name="Rectangle 103"/>
          <p:cNvSpPr>
            <a:spLocks noChangeArrowheads="1"/>
          </p:cNvSpPr>
          <p:nvPr/>
        </p:nvSpPr>
        <p:spPr bwMode="auto">
          <a:xfrm>
            <a:off x="2043113" y="2705100"/>
            <a:ext cx="350837"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206" name="Rectangle 102"/>
          <p:cNvSpPr>
            <a:spLocks noChangeArrowheads="1"/>
          </p:cNvSpPr>
          <p:nvPr/>
        </p:nvSpPr>
        <p:spPr bwMode="auto">
          <a:xfrm>
            <a:off x="1693863" y="2705100"/>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207" name="Rectangle 101"/>
          <p:cNvSpPr>
            <a:spLocks noChangeArrowheads="1"/>
          </p:cNvSpPr>
          <p:nvPr/>
        </p:nvSpPr>
        <p:spPr bwMode="auto">
          <a:xfrm>
            <a:off x="1344613" y="2705100"/>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208" name="Rectangle 100"/>
          <p:cNvSpPr>
            <a:spLocks noChangeArrowheads="1"/>
          </p:cNvSpPr>
          <p:nvPr/>
        </p:nvSpPr>
        <p:spPr bwMode="auto">
          <a:xfrm>
            <a:off x="995363" y="2705100"/>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209" name="Rectangle 99"/>
          <p:cNvSpPr>
            <a:spLocks noChangeArrowheads="1"/>
          </p:cNvSpPr>
          <p:nvPr/>
        </p:nvSpPr>
        <p:spPr bwMode="auto">
          <a:xfrm>
            <a:off x="646113" y="2705100"/>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210" name="Rectangle 98"/>
          <p:cNvSpPr>
            <a:spLocks noChangeArrowheads="1"/>
          </p:cNvSpPr>
          <p:nvPr/>
        </p:nvSpPr>
        <p:spPr bwMode="auto">
          <a:xfrm>
            <a:off x="300038" y="2703513"/>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211" name="Rectangle 97"/>
          <p:cNvSpPr>
            <a:spLocks noChangeArrowheads="1"/>
          </p:cNvSpPr>
          <p:nvPr/>
        </p:nvSpPr>
        <p:spPr bwMode="auto">
          <a:xfrm>
            <a:off x="2393950" y="2476500"/>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212" name="Rectangle 96"/>
          <p:cNvSpPr>
            <a:spLocks noChangeArrowheads="1"/>
          </p:cNvSpPr>
          <p:nvPr/>
        </p:nvSpPr>
        <p:spPr bwMode="auto">
          <a:xfrm>
            <a:off x="2043113" y="2476500"/>
            <a:ext cx="350837"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213" name="Rectangle 95"/>
          <p:cNvSpPr>
            <a:spLocks noChangeArrowheads="1"/>
          </p:cNvSpPr>
          <p:nvPr/>
        </p:nvSpPr>
        <p:spPr bwMode="auto">
          <a:xfrm>
            <a:off x="1693863" y="2476500"/>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214" name="Rectangle 94"/>
          <p:cNvSpPr>
            <a:spLocks noChangeArrowheads="1"/>
          </p:cNvSpPr>
          <p:nvPr/>
        </p:nvSpPr>
        <p:spPr bwMode="auto">
          <a:xfrm>
            <a:off x="1344613" y="2476500"/>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215" name="Rectangle 93"/>
          <p:cNvSpPr>
            <a:spLocks noChangeArrowheads="1"/>
          </p:cNvSpPr>
          <p:nvPr/>
        </p:nvSpPr>
        <p:spPr bwMode="auto">
          <a:xfrm>
            <a:off x="995363" y="2476500"/>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216" name="Rectangle 92"/>
          <p:cNvSpPr>
            <a:spLocks noChangeArrowheads="1"/>
          </p:cNvSpPr>
          <p:nvPr/>
        </p:nvSpPr>
        <p:spPr bwMode="auto">
          <a:xfrm>
            <a:off x="646113" y="2476500"/>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217" name="Rectangle 91"/>
          <p:cNvSpPr>
            <a:spLocks noChangeArrowheads="1"/>
          </p:cNvSpPr>
          <p:nvPr/>
        </p:nvSpPr>
        <p:spPr bwMode="auto">
          <a:xfrm>
            <a:off x="300038" y="2474913"/>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218" name="Rectangle 90"/>
          <p:cNvSpPr>
            <a:spLocks noChangeArrowheads="1"/>
          </p:cNvSpPr>
          <p:nvPr/>
        </p:nvSpPr>
        <p:spPr bwMode="auto">
          <a:xfrm>
            <a:off x="2393950" y="2246313"/>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219" name="Rectangle 89"/>
          <p:cNvSpPr>
            <a:spLocks noChangeArrowheads="1"/>
          </p:cNvSpPr>
          <p:nvPr/>
        </p:nvSpPr>
        <p:spPr bwMode="auto">
          <a:xfrm>
            <a:off x="2043113" y="2246313"/>
            <a:ext cx="350837"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220" name="Rectangle 88"/>
          <p:cNvSpPr>
            <a:spLocks noChangeArrowheads="1"/>
          </p:cNvSpPr>
          <p:nvPr/>
        </p:nvSpPr>
        <p:spPr bwMode="auto">
          <a:xfrm>
            <a:off x="1693863" y="2246313"/>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221" name="Rectangle 87"/>
          <p:cNvSpPr>
            <a:spLocks noChangeArrowheads="1"/>
          </p:cNvSpPr>
          <p:nvPr/>
        </p:nvSpPr>
        <p:spPr bwMode="auto">
          <a:xfrm>
            <a:off x="1344613" y="2246313"/>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222" name="Rectangle 86"/>
          <p:cNvSpPr>
            <a:spLocks noChangeArrowheads="1"/>
          </p:cNvSpPr>
          <p:nvPr/>
        </p:nvSpPr>
        <p:spPr bwMode="auto">
          <a:xfrm>
            <a:off x="995363" y="2246313"/>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223" name="Rectangle 85"/>
          <p:cNvSpPr>
            <a:spLocks noChangeArrowheads="1"/>
          </p:cNvSpPr>
          <p:nvPr/>
        </p:nvSpPr>
        <p:spPr bwMode="auto">
          <a:xfrm>
            <a:off x="646113" y="2246313"/>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4224" name="Rectangle 115"/>
          <p:cNvSpPr>
            <a:spLocks noChangeArrowheads="1"/>
          </p:cNvSpPr>
          <p:nvPr/>
        </p:nvSpPr>
        <p:spPr bwMode="auto">
          <a:xfrm>
            <a:off x="1693863" y="3165475"/>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4225" name="Rectangle 115"/>
          <p:cNvSpPr>
            <a:spLocks noChangeArrowheads="1"/>
          </p:cNvSpPr>
          <p:nvPr/>
        </p:nvSpPr>
        <p:spPr bwMode="auto">
          <a:xfrm>
            <a:off x="2043113" y="3165475"/>
            <a:ext cx="350837"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4226" name="Rectangle 115"/>
          <p:cNvSpPr>
            <a:spLocks noChangeArrowheads="1"/>
          </p:cNvSpPr>
          <p:nvPr/>
        </p:nvSpPr>
        <p:spPr bwMode="auto">
          <a:xfrm>
            <a:off x="2393950" y="3165475"/>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4227" name="Rectangle 115"/>
          <p:cNvSpPr>
            <a:spLocks noChangeArrowheads="1"/>
          </p:cNvSpPr>
          <p:nvPr/>
        </p:nvSpPr>
        <p:spPr bwMode="auto">
          <a:xfrm>
            <a:off x="300038" y="2246313"/>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4228" name="Rectangle 2"/>
          <p:cNvSpPr>
            <a:spLocks noChangeArrowheads="1"/>
          </p:cNvSpPr>
          <p:nvPr/>
        </p:nvSpPr>
        <p:spPr bwMode="auto">
          <a:xfrm>
            <a:off x="505936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229" name="Rectangle 3"/>
          <p:cNvSpPr>
            <a:spLocks noChangeArrowheads="1"/>
          </p:cNvSpPr>
          <p:nvPr/>
        </p:nvSpPr>
        <p:spPr bwMode="auto">
          <a:xfrm>
            <a:off x="471011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230" name="Rectangle 4"/>
          <p:cNvSpPr>
            <a:spLocks noChangeArrowheads="1"/>
          </p:cNvSpPr>
          <p:nvPr/>
        </p:nvSpPr>
        <p:spPr bwMode="auto">
          <a:xfrm>
            <a:off x="436086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231" name="Rectangle 5"/>
          <p:cNvSpPr>
            <a:spLocks noChangeArrowheads="1"/>
          </p:cNvSpPr>
          <p:nvPr/>
        </p:nvSpPr>
        <p:spPr bwMode="auto">
          <a:xfrm>
            <a:off x="401161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232" name="Rectangle 6"/>
          <p:cNvSpPr>
            <a:spLocks noChangeArrowheads="1"/>
          </p:cNvSpPr>
          <p:nvPr/>
        </p:nvSpPr>
        <p:spPr bwMode="auto">
          <a:xfrm>
            <a:off x="366236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233" name="Rectangle 7"/>
          <p:cNvSpPr>
            <a:spLocks noChangeArrowheads="1"/>
          </p:cNvSpPr>
          <p:nvPr/>
        </p:nvSpPr>
        <p:spPr bwMode="auto">
          <a:xfrm>
            <a:off x="331311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234" name="Rectangle 8"/>
          <p:cNvSpPr>
            <a:spLocks noChangeArrowheads="1"/>
          </p:cNvSpPr>
          <p:nvPr/>
        </p:nvSpPr>
        <p:spPr bwMode="auto">
          <a:xfrm>
            <a:off x="296386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235" name="Rectangle 9"/>
          <p:cNvSpPr>
            <a:spLocks noChangeArrowheads="1"/>
          </p:cNvSpPr>
          <p:nvPr/>
        </p:nvSpPr>
        <p:spPr bwMode="auto">
          <a:xfrm>
            <a:off x="2963863" y="1995488"/>
            <a:ext cx="2444750"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May 2014</a:t>
            </a:r>
          </a:p>
          <a:p>
            <a:pPr algn="ctr" eaLnBrk="1" fontAlgn="b" hangingPunct="1">
              <a:spcBef>
                <a:spcPct val="0"/>
              </a:spcBef>
              <a:buFontTx/>
              <a:buNone/>
            </a:pPr>
            <a:endParaRPr lang="en-US" altLang="en-US" sz="1000" b="1"/>
          </a:p>
        </p:txBody>
      </p:sp>
      <p:sp>
        <p:nvSpPr>
          <p:cNvPr id="4236" name="Rectangle 135"/>
          <p:cNvSpPr>
            <a:spLocks noChangeArrowheads="1"/>
          </p:cNvSpPr>
          <p:nvPr/>
        </p:nvSpPr>
        <p:spPr bwMode="auto">
          <a:xfrm>
            <a:off x="3662363" y="224472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4237" name="Rectangle 134"/>
          <p:cNvSpPr>
            <a:spLocks noChangeArrowheads="1"/>
          </p:cNvSpPr>
          <p:nvPr/>
        </p:nvSpPr>
        <p:spPr bwMode="auto">
          <a:xfrm>
            <a:off x="3313113" y="224472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4238" name="Rectangle 133"/>
          <p:cNvSpPr>
            <a:spLocks noChangeArrowheads="1"/>
          </p:cNvSpPr>
          <p:nvPr/>
        </p:nvSpPr>
        <p:spPr bwMode="auto">
          <a:xfrm>
            <a:off x="2967038" y="224472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4239" name="Rectangle 132"/>
          <p:cNvSpPr>
            <a:spLocks noChangeArrowheads="1"/>
          </p:cNvSpPr>
          <p:nvPr/>
        </p:nvSpPr>
        <p:spPr bwMode="auto">
          <a:xfrm>
            <a:off x="5059363" y="316547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4240" name="Rectangle 131"/>
          <p:cNvSpPr>
            <a:spLocks noChangeArrowheads="1"/>
          </p:cNvSpPr>
          <p:nvPr/>
        </p:nvSpPr>
        <p:spPr bwMode="auto">
          <a:xfrm>
            <a:off x="4710113" y="316547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4241" name="Rectangle 130"/>
          <p:cNvSpPr>
            <a:spLocks noChangeArrowheads="1"/>
          </p:cNvSpPr>
          <p:nvPr/>
        </p:nvSpPr>
        <p:spPr bwMode="auto">
          <a:xfrm>
            <a:off x="4360863" y="316547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242" name="Rectangle 129"/>
          <p:cNvSpPr>
            <a:spLocks noChangeArrowheads="1"/>
          </p:cNvSpPr>
          <p:nvPr/>
        </p:nvSpPr>
        <p:spPr bwMode="auto">
          <a:xfrm>
            <a:off x="4011613" y="316547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243" name="Rectangle 128"/>
          <p:cNvSpPr>
            <a:spLocks noChangeArrowheads="1"/>
          </p:cNvSpPr>
          <p:nvPr/>
        </p:nvSpPr>
        <p:spPr bwMode="auto">
          <a:xfrm>
            <a:off x="3662363" y="316547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244" name="Rectangle 127"/>
          <p:cNvSpPr>
            <a:spLocks noChangeArrowheads="1"/>
          </p:cNvSpPr>
          <p:nvPr/>
        </p:nvSpPr>
        <p:spPr bwMode="auto">
          <a:xfrm>
            <a:off x="3313113" y="316547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245" name="Rectangle 126"/>
          <p:cNvSpPr>
            <a:spLocks noChangeArrowheads="1"/>
          </p:cNvSpPr>
          <p:nvPr/>
        </p:nvSpPr>
        <p:spPr bwMode="auto">
          <a:xfrm>
            <a:off x="2967038" y="3163888"/>
            <a:ext cx="349250"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246" name="Rectangle 125"/>
          <p:cNvSpPr>
            <a:spLocks noChangeArrowheads="1"/>
          </p:cNvSpPr>
          <p:nvPr/>
        </p:nvSpPr>
        <p:spPr bwMode="auto">
          <a:xfrm>
            <a:off x="5059363" y="293528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247" name="Rectangle 124"/>
          <p:cNvSpPr>
            <a:spLocks noChangeArrowheads="1"/>
          </p:cNvSpPr>
          <p:nvPr/>
        </p:nvSpPr>
        <p:spPr bwMode="auto">
          <a:xfrm>
            <a:off x="4710113" y="293528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248" name="Rectangle 123"/>
          <p:cNvSpPr>
            <a:spLocks noChangeArrowheads="1"/>
          </p:cNvSpPr>
          <p:nvPr/>
        </p:nvSpPr>
        <p:spPr bwMode="auto">
          <a:xfrm>
            <a:off x="4360863" y="293528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249" name="Rectangle 122"/>
          <p:cNvSpPr>
            <a:spLocks noChangeArrowheads="1"/>
          </p:cNvSpPr>
          <p:nvPr/>
        </p:nvSpPr>
        <p:spPr bwMode="auto">
          <a:xfrm>
            <a:off x="4011613" y="293528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250" name="Rectangle 121"/>
          <p:cNvSpPr>
            <a:spLocks noChangeArrowheads="1"/>
          </p:cNvSpPr>
          <p:nvPr/>
        </p:nvSpPr>
        <p:spPr bwMode="auto">
          <a:xfrm>
            <a:off x="3662363" y="293528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251" name="Rectangle 120"/>
          <p:cNvSpPr>
            <a:spLocks noChangeArrowheads="1"/>
          </p:cNvSpPr>
          <p:nvPr/>
        </p:nvSpPr>
        <p:spPr bwMode="auto">
          <a:xfrm>
            <a:off x="3313113" y="293528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252" name="Rectangle 119"/>
          <p:cNvSpPr>
            <a:spLocks noChangeArrowheads="1"/>
          </p:cNvSpPr>
          <p:nvPr/>
        </p:nvSpPr>
        <p:spPr bwMode="auto">
          <a:xfrm>
            <a:off x="2967038" y="293370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253" name="Rectangle 118"/>
          <p:cNvSpPr>
            <a:spLocks noChangeArrowheads="1"/>
          </p:cNvSpPr>
          <p:nvPr/>
        </p:nvSpPr>
        <p:spPr bwMode="auto">
          <a:xfrm>
            <a:off x="5059363" y="270510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254" name="Rectangle 117"/>
          <p:cNvSpPr>
            <a:spLocks noChangeArrowheads="1"/>
          </p:cNvSpPr>
          <p:nvPr/>
        </p:nvSpPr>
        <p:spPr bwMode="auto">
          <a:xfrm>
            <a:off x="4710113" y="270510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255" name="Rectangle 116"/>
          <p:cNvSpPr>
            <a:spLocks noChangeArrowheads="1"/>
          </p:cNvSpPr>
          <p:nvPr/>
        </p:nvSpPr>
        <p:spPr bwMode="auto">
          <a:xfrm>
            <a:off x="4360863" y="270510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256" name="Rectangle 115"/>
          <p:cNvSpPr>
            <a:spLocks noChangeArrowheads="1"/>
          </p:cNvSpPr>
          <p:nvPr/>
        </p:nvSpPr>
        <p:spPr bwMode="auto">
          <a:xfrm>
            <a:off x="4011613" y="270510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257" name="Rectangle 114"/>
          <p:cNvSpPr>
            <a:spLocks noChangeArrowheads="1"/>
          </p:cNvSpPr>
          <p:nvPr/>
        </p:nvSpPr>
        <p:spPr bwMode="auto">
          <a:xfrm>
            <a:off x="3662363" y="270510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258" name="Rectangle 113"/>
          <p:cNvSpPr>
            <a:spLocks noChangeArrowheads="1"/>
          </p:cNvSpPr>
          <p:nvPr/>
        </p:nvSpPr>
        <p:spPr bwMode="auto">
          <a:xfrm>
            <a:off x="3313113" y="270510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259" name="Rectangle 112"/>
          <p:cNvSpPr>
            <a:spLocks noChangeArrowheads="1"/>
          </p:cNvSpPr>
          <p:nvPr/>
        </p:nvSpPr>
        <p:spPr bwMode="auto">
          <a:xfrm>
            <a:off x="2967038" y="27035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260" name="Rectangle 111"/>
          <p:cNvSpPr>
            <a:spLocks noChangeArrowheads="1"/>
          </p:cNvSpPr>
          <p:nvPr/>
        </p:nvSpPr>
        <p:spPr bwMode="auto">
          <a:xfrm>
            <a:off x="5059363" y="24749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261" name="Rectangle 110"/>
          <p:cNvSpPr>
            <a:spLocks noChangeArrowheads="1"/>
          </p:cNvSpPr>
          <p:nvPr/>
        </p:nvSpPr>
        <p:spPr bwMode="auto">
          <a:xfrm>
            <a:off x="4710113" y="24749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262" name="Rectangle 109"/>
          <p:cNvSpPr>
            <a:spLocks noChangeArrowheads="1"/>
          </p:cNvSpPr>
          <p:nvPr/>
        </p:nvSpPr>
        <p:spPr bwMode="auto">
          <a:xfrm>
            <a:off x="4360863" y="24749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263" name="Rectangle 108"/>
          <p:cNvSpPr>
            <a:spLocks noChangeArrowheads="1"/>
          </p:cNvSpPr>
          <p:nvPr/>
        </p:nvSpPr>
        <p:spPr bwMode="auto">
          <a:xfrm>
            <a:off x="4011613" y="24749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264" name="Rectangle 107"/>
          <p:cNvSpPr>
            <a:spLocks noChangeArrowheads="1"/>
          </p:cNvSpPr>
          <p:nvPr/>
        </p:nvSpPr>
        <p:spPr bwMode="auto">
          <a:xfrm>
            <a:off x="3662363" y="24749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265" name="Rectangle 106"/>
          <p:cNvSpPr>
            <a:spLocks noChangeArrowheads="1"/>
          </p:cNvSpPr>
          <p:nvPr/>
        </p:nvSpPr>
        <p:spPr bwMode="auto">
          <a:xfrm>
            <a:off x="3313113" y="24749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266" name="Rectangle 105"/>
          <p:cNvSpPr>
            <a:spLocks noChangeArrowheads="1"/>
          </p:cNvSpPr>
          <p:nvPr/>
        </p:nvSpPr>
        <p:spPr bwMode="auto">
          <a:xfrm>
            <a:off x="2967038" y="2474913"/>
            <a:ext cx="3492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267" name="Rectangle 104"/>
          <p:cNvSpPr>
            <a:spLocks noChangeArrowheads="1"/>
          </p:cNvSpPr>
          <p:nvPr/>
        </p:nvSpPr>
        <p:spPr bwMode="auto">
          <a:xfrm>
            <a:off x="5059363" y="224472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268" name="Rectangle 103"/>
          <p:cNvSpPr>
            <a:spLocks noChangeArrowheads="1"/>
          </p:cNvSpPr>
          <p:nvPr/>
        </p:nvSpPr>
        <p:spPr bwMode="auto">
          <a:xfrm>
            <a:off x="4710113" y="224472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269" name="Rectangle 102"/>
          <p:cNvSpPr>
            <a:spLocks noChangeArrowheads="1"/>
          </p:cNvSpPr>
          <p:nvPr/>
        </p:nvSpPr>
        <p:spPr bwMode="auto">
          <a:xfrm>
            <a:off x="4360863" y="224472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270" name="Rectangle 101"/>
          <p:cNvSpPr>
            <a:spLocks noChangeArrowheads="1"/>
          </p:cNvSpPr>
          <p:nvPr/>
        </p:nvSpPr>
        <p:spPr bwMode="auto">
          <a:xfrm>
            <a:off x="4011613" y="224472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4271" name="Rectangle 2"/>
          <p:cNvSpPr>
            <a:spLocks noChangeArrowheads="1"/>
          </p:cNvSpPr>
          <p:nvPr/>
        </p:nvSpPr>
        <p:spPr bwMode="auto">
          <a:xfrm>
            <a:off x="2381250" y="38766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272" name="Rectangle 3"/>
          <p:cNvSpPr>
            <a:spLocks noChangeArrowheads="1"/>
          </p:cNvSpPr>
          <p:nvPr/>
        </p:nvSpPr>
        <p:spPr bwMode="auto">
          <a:xfrm>
            <a:off x="2036763" y="387667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273" name="Rectangle 4"/>
          <p:cNvSpPr>
            <a:spLocks noChangeArrowheads="1"/>
          </p:cNvSpPr>
          <p:nvPr/>
        </p:nvSpPr>
        <p:spPr bwMode="auto">
          <a:xfrm>
            <a:off x="1692275" y="38766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274" name="Rectangle 5"/>
          <p:cNvSpPr>
            <a:spLocks noChangeArrowheads="1"/>
          </p:cNvSpPr>
          <p:nvPr/>
        </p:nvSpPr>
        <p:spPr bwMode="auto">
          <a:xfrm>
            <a:off x="1347788" y="387667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275" name="Rectangle 6"/>
          <p:cNvSpPr>
            <a:spLocks noChangeArrowheads="1"/>
          </p:cNvSpPr>
          <p:nvPr/>
        </p:nvSpPr>
        <p:spPr bwMode="auto">
          <a:xfrm>
            <a:off x="1003300" y="38766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276" name="Rectangle 7"/>
          <p:cNvSpPr>
            <a:spLocks noChangeArrowheads="1"/>
          </p:cNvSpPr>
          <p:nvPr/>
        </p:nvSpPr>
        <p:spPr bwMode="auto">
          <a:xfrm>
            <a:off x="658813" y="387667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277" name="Rectangle 8"/>
          <p:cNvSpPr>
            <a:spLocks noChangeArrowheads="1"/>
          </p:cNvSpPr>
          <p:nvPr/>
        </p:nvSpPr>
        <p:spPr bwMode="auto">
          <a:xfrm>
            <a:off x="314325" y="38766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278" name="Rectangle 9"/>
          <p:cNvSpPr>
            <a:spLocks noChangeArrowheads="1"/>
          </p:cNvSpPr>
          <p:nvPr/>
        </p:nvSpPr>
        <p:spPr bwMode="auto">
          <a:xfrm>
            <a:off x="314325" y="3751263"/>
            <a:ext cx="2411413"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July 2014</a:t>
            </a:r>
          </a:p>
          <a:p>
            <a:pPr algn="ctr" eaLnBrk="1" fontAlgn="b" hangingPunct="1">
              <a:spcBef>
                <a:spcPct val="0"/>
              </a:spcBef>
              <a:buFontTx/>
              <a:buNone/>
            </a:pPr>
            <a:endParaRPr lang="en-US" altLang="en-US" sz="1000" b="1"/>
          </a:p>
        </p:txBody>
      </p:sp>
      <p:sp>
        <p:nvSpPr>
          <p:cNvPr id="4279" name="Rectangle 115"/>
          <p:cNvSpPr>
            <a:spLocks noChangeArrowheads="1"/>
          </p:cNvSpPr>
          <p:nvPr/>
        </p:nvSpPr>
        <p:spPr bwMode="auto">
          <a:xfrm>
            <a:off x="1346200" y="49260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4280" name="Rectangle 114"/>
          <p:cNvSpPr>
            <a:spLocks noChangeArrowheads="1"/>
          </p:cNvSpPr>
          <p:nvPr/>
        </p:nvSpPr>
        <p:spPr bwMode="auto">
          <a:xfrm>
            <a:off x="1001713" y="49260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281" name="Rectangle 113"/>
          <p:cNvSpPr>
            <a:spLocks noChangeArrowheads="1"/>
          </p:cNvSpPr>
          <p:nvPr/>
        </p:nvSpPr>
        <p:spPr bwMode="auto">
          <a:xfrm>
            <a:off x="657225" y="49260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282" name="Rectangle 112"/>
          <p:cNvSpPr>
            <a:spLocks noChangeArrowheads="1"/>
          </p:cNvSpPr>
          <p:nvPr/>
        </p:nvSpPr>
        <p:spPr bwMode="auto">
          <a:xfrm>
            <a:off x="312738" y="49291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283" name="Rectangle 111"/>
          <p:cNvSpPr>
            <a:spLocks noChangeArrowheads="1"/>
          </p:cNvSpPr>
          <p:nvPr/>
        </p:nvSpPr>
        <p:spPr bwMode="auto">
          <a:xfrm>
            <a:off x="2379663" y="46958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284" name="Rectangle 110"/>
          <p:cNvSpPr>
            <a:spLocks noChangeArrowheads="1"/>
          </p:cNvSpPr>
          <p:nvPr/>
        </p:nvSpPr>
        <p:spPr bwMode="auto">
          <a:xfrm>
            <a:off x="2035175" y="46958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285" name="Rectangle 109"/>
          <p:cNvSpPr>
            <a:spLocks noChangeArrowheads="1"/>
          </p:cNvSpPr>
          <p:nvPr/>
        </p:nvSpPr>
        <p:spPr bwMode="auto">
          <a:xfrm>
            <a:off x="1690688" y="46958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286" name="Rectangle 108"/>
          <p:cNvSpPr>
            <a:spLocks noChangeArrowheads="1"/>
          </p:cNvSpPr>
          <p:nvPr/>
        </p:nvSpPr>
        <p:spPr bwMode="auto">
          <a:xfrm>
            <a:off x="1346200" y="46958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287" name="Rectangle 107"/>
          <p:cNvSpPr>
            <a:spLocks noChangeArrowheads="1"/>
          </p:cNvSpPr>
          <p:nvPr/>
        </p:nvSpPr>
        <p:spPr bwMode="auto">
          <a:xfrm>
            <a:off x="1001713" y="46958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288" name="Rectangle 106"/>
          <p:cNvSpPr>
            <a:spLocks noChangeArrowheads="1"/>
          </p:cNvSpPr>
          <p:nvPr/>
        </p:nvSpPr>
        <p:spPr bwMode="auto">
          <a:xfrm>
            <a:off x="657225" y="46958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289" name="Rectangle 105"/>
          <p:cNvSpPr>
            <a:spLocks noChangeArrowheads="1"/>
          </p:cNvSpPr>
          <p:nvPr/>
        </p:nvSpPr>
        <p:spPr bwMode="auto">
          <a:xfrm>
            <a:off x="312738" y="46990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290" name="Rectangle 104"/>
          <p:cNvSpPr>
            <a:spLocks noChangeArrowheads="1"/>
          </p:cNvSpPr>
          <p:nvPr/>
        </p:nvSpPr>
        <p:spPr bwMode="auto">
          <a:xfrm>
            <a:off x="2379663" y="44656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291" name="Rectangle 103"/>
          <p:cNvSpPr>
            <a:spLocks noChangeArrowheads="1"/>
          </p:cNvSpPr>
          <p:nvPr/>
        </p:nvSpPr>
        <p:spPr bwMode="auto">
          <a:xfrm>
            <a:off x="2035175" y="44656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292" name="Rectangle 102"/>
          <p:cNvSpPr>
            <a:spLocks noChangeArrowheads="1"/>
          </p:cNvSpPr>
          <p:nvPr/>
        </p:nvSpPr>
        <p:spPr bwMode="auto">
          <a:xfrm>
            <a:off x="1690688" y="44656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293" name="Rectangle 101"/>
          <p:cNvSpPr>
            <a:spLocks noChangeArrowheads="1"/>
          </p:cNvSpPr>
          <p:nvPr/>
        </p:nvSpPr>
        <p:spPr bwMode="auto">
          <a:xfrm>
            <a:off x="1346200" y="44656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294" name="Rectangle 100"/>
          <p:cNvSpPr>
            <a:spLocks noChangeArrowheads="1"/>
          </p:cNvSpPr>
          <p:nvPr/>
        </p:nvSpPr>
        <p:spPr bwMode="auto">
          <a:xfrm>
            <a:off x="1001713" y="44656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295" name="Rectangle 99"/>
          <p:cNvSpPr>
            <a:spLocks noChangeArrowheads="1"/>
          </p:cNvSpPr>
          <p:nvPr/>
        </p:nvSpPr>
        <p:spPr bwMode="auto">
          <a:xfrm>
            <a:off x="657225" y="44656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296" name="Rectangle 98"/>
          <p:cNvSpPr>
            <a:spLocks noChangeArrowheads="1"/>
          </p:cNvSpPr>
          <p:nvPr/>
        </p:nvSpPr>
        <p:spPr bwMode="auto">
          <a:xfrm>
            <a:off x="312738" y="44688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297" name="Rectangle 97"/>
          <p:cNvSpPr>
            <a:spLocks noChangeArrowheads="1"/>
          </p:cNvSpPr>
          <p:nvPr/>
        </p:nvSpPr>
        <p:spPr bwMode="auto">
          <a:xfrm>
            <a:off x="2379663" y="42354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298" name="Rectangle 96"/>
          <p:cNvSpPr>
            <a:spLocks noChangeArrowheads="1"/>
          </p:cNvSpPr>
          <p:nvPr/>
        </p:nvSpPr>
        <p:spPr bwMode="auto">
          <a:xfrm>
            <a:off x="2035175" y="42354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299" name="Rectangle 95"/>
          <p:cNvSpPr>
            <a:spLocks noChangeArrowheads="1"/>
          </p:cNvSpPr>
          <p:nvPr/>
        </p:nvSpPr>
        <p:spPr bwMode="auto">
          <a:xfrm>
            <a:off x="1690688" y="42354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300" name="Rectangle 94"/>
          <p:cNvSpPr>
            <a:spLocks noChangeArrowheads="1"/>
          </p:cNvSpPr>
          <p:nvPr/>
        </p:nvSpPr>
        <p:spPr bwMode="auto">
          <a:xfrm>
            <a:off x="1346200" y="42354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301" name="Rectangle 93"/>
          <p:cNvSpPr>
            <a:spLocks noChangeArrowheads="1"/>
          </p:cNvSpPr>
          <p:nvPr/>
        </p:nvSpPr>
        <p:spPr bwMode="auto">
          <a:xfrm>
            <a:off x="1001713" y="42354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302" name="Rectangle 92"/>
          <p:cNvSpPr>
            <a:spLocks noChangeArrowheads="1"/>
          </p:cNvSpPr>
          <p:nvPr/>
        </p:nvSpPr>
        <p:spPr bwMode="auto">
          <a:xfrm>
            <a:off x="657225" y="42354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303" name="Rectangle 91"/>
          <p:cNvSpPr>
            <a:spLocks noChangeArrowheads="1"/>
          </p:cNvSpPr>
          <p:nvPr/>
        </p:nvSpPr>
        <p:spPr bwMode="auto">
          <a:xfrm>
            <a:off x="312738" y="42386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304" name="Rectangle 90"/>
          <p:cNvSpPr>
            <a:spLocks noChangeArrowheads="1"/>
          </p:cNvSpPr>
          <p:nvPr/>
        </p:nvSpPr>
        <p:spPr bwMode="auto">
          <a:xfrm>
            <a:off x="2379663" y="40052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305" name="Rectangle 89"/>
          <p:cNvSpPr>
            <a:spLocks noChangeArrowheads="1"/>
          </p:cNvSpPr>
          <p:nvPr/>
        </p:nvSpPr>
        <p:spPr bwMode="auto">
          <a:xfrm>
            <a:off x="2035175" y="40052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306" name="Rectangle 88"/>
          <p:cNvSpPr>
            <a:spLocks noChangeArrowheads="1"/>
          </p:cNvSpPr>
          <p:nvPr/>
        </p:nvSpPr>
        <p:spPr bwMode="auto">
          <a:xfrm>
            <a:off x="1690688" y="40052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307" name="Rectangle 87"/>
          <p:cNvSpPr>
            <a:spLocks noChangeArrowheads="1"/>
          </p:cNvSpPr>
          <p:nvPr/>
        </p:nvSpPr>
        <p:spPr bwMode="auto">
          <a:xfrm>
            <a:off x="1346200" y="40052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308" name="Rectangle 86"/>
          <p:cNvSpPr>
            <a:spLocks noChangeArrowheads="1"/>
          </p:cNvSpPr>
          <p:nvPr/>
        </p:nvSpPr>
        <p:spPr bwMode="auto">
          <a:xfrm>
            <a:off x="1001713" y="40052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309" name="Rectangle 85"/>
          <p:cNvSpPr>
            <a:spLocks noChangeArrowheads="1"/>
          </p:cNvSpPr>
          <p:nvPr/>
        </p:nvSpPr>
        <p:spPr bwMode="auto">
          <a:xfrm>
            <a:off x="657225" y="40052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4310" name="Rectangle 83"/>
          <p:cNvSpPr>
            <a:spLocks noChangeArrowheads="1"/>
          </p:cNvSpPr>
          <p:nvPr/>
        </p:nvSpPr>
        <p:spPr bwMode="auto">
          <a:xfrm>
            <a:off x="2379663" y="49260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4311" name="Rectangle 82"/>
          <p:cNvSpPr>
            <a:spLocks noChangeArrowheads="1"/>
          </p:cNvSpPr>
          <p:nvPr/>
        </p:nvSpPr>
        <p:spPr bwMode="auto">
          <a:xfrm>
            <a:off x="2035175" y="49260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4312" name="Rectangle 81"/>
          <p:cNvSpPr>
            <a:spLocks noChangeArrowheads="1"/>
          </p:cNvSpPr>
          <p:nvPr/>
        </p:nvSpPr>
        <p:spPr bwMode="auto">
          <a:xfrm>
            <a:off x="1690688" y="49260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4313" name="Rectangle 81"/>
          <p:cNvSpPr>
            <a:spLocks noChangeArrowheads="1"/>
          </p:cNvSpPr>
          <p:nvPr/>
        </p:nvSpPr>
        <p:spPr bwMode="auto">
          <a:xfrm>
            <a:off x="312738" y="4000500"/>
            <a:ext cx="344487" cy="23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grpSp>
        <p:nvGrpSpPr>
          <p:cNvPr id="4314" name="Group 1"/>
          <p:cNvGrpSpPr>
            <a:grpSpLocks/>
          </p:cNvGrpSpPr>
          <p:nvPr/>
        </p:nvGrpSpPr>
        <p:grpSpPr bwMode="auto">
          <a:xfrm>
            <a:off x="5867400" y="3751263"/>
            <a:ext cx="2411413" cy="1352550"/>
            <a:chOff x="5867400" y="3751196"/>
            <a:chExt cx="2411413" cy="1203248"/>
          </a:xfrm>
        </p:grpSpPr>
        <p:sp>
          <p:nvSpPr>
            <p:cNvPr id="4552" name="Rectangle 2"/>
            <p:cNvSpPr>
              <a:spLocks noChangeArrowheads="1"/>
            </p:cNvSpPr>
            <p:nvPr/>
          </p:nvSpPr>
          <p:spPr bwMode="auto">
            <a:xfrm>
              <a:off x="7934325" y="3858517"/>
              <a:ext cx="344488" cy="10732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553" name="Rectangle 3"/>
            <p:cNvSpPr>
              <a:spLocks noChangeArrowheads="1"/>
            </p:cNvSpPr>
            <p:nvPr/>
          </p:nvSpPr>
          <p:spPr bwMode="auto">
            <a:xfrm>
              <a:off x="7589838" y="3858517"/>
              <a:ext cx="344487" cy="10732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554" name="Rectangle 4"/>
            <p:cNvSpPr>
              <a:spLocks noChangeArrowheads="1"/>
            </p:cNvSpPr>
            <p:nvPr/>
          </p:nvSpPr>
          <p:spPr bwMode="auto">
            <a:xfrm>
              <a:off x="7245350" y="3858517"/>
              <a:ext cx="344488" cy="10732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555" name="Rectangle 5"/>
            <p:cNvSpPr>
              <a:spLocks noChangeArrowheads="1"/>
            </p:cNvSpPr>
            <p:nvPr/>
          </p:nvSpPr>
          <p:spPr bwMode="auto">
            <a:xfrm>
              <a:off x="6900863" y="3858517"/>
              <a:ext cx="344487" cy="10732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556" name="Rectangle 6"/>
            <p:cNvSpPr>
              <a:spLocks noChangeArrowheads="1"/>
            </p:cNvSpPr>
            <p:nvPr/>
          </p:nvSpPr>
          <p:spPr bwMode="auto">
            <a:xfrm>
              <a:off x="6556375" y="3858517"/>
              <a:ext cx="344488" cy="10732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557" name="Rectangle 7"/>
            <p:cNvSpPr>
              <a:spLocks noChangeArrowheads="1"/>
            </p:cNvSpPr>
            <p:nvPr/>
          </p:nvSpPr>
          <p:spPr bwMode="auto">
            <a:xfrm>
              <a:off x="6211888" y="3858517"/>
              <a:ext cx="344487" cy="10732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558" name="Rectangle 8"/>
            <p:cNvSpPr>
              <a:spLocks noChangeArrowheads="1"/>
            </p:cNvSpPr>
            <p:nvPr/>
          </p:nvSpPr>
          <p:spPr bwMode="auto">
            <a:xfrm>
              <a:off x="5867400" y="3858517"/>
              <a:ext cx="344488" cy="10732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559" name="Rectangle 9"/>
            <p:cNvSpPr>
              <a:spLocks noChangeArrowheads="1"/>
            </p:cNvSpPr>
            <p:nvPr/>
          </p:nvSpPr>
          <p:spPr bwMode="auto">
            <a:xfrm>
              <a:off x="5867400" y="3751196"/>
              <a:ext cx="2411413" cy="10732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September 2014</a:t>
              </a:r>
            </a:p>
            <a:p>
              <a:pPr algn="ctr" eaLnBrk="1" fontAlgn="b" hangingPunct="1">
                <a:spcBef>
                  <a:spcPct val="0"/>
                </a:spcBef>
                <a:buFontTx/>
                <a:buNone/>
              </a:pPr>
              <a:endParaRPr lang="en-US" altLang="en-US" sz="1000" b="1"/>
            </a:p>
          </p:txBody>
        </p:sp>
        <p:sp>
          <p:nvSpPr>
            <p:cNvPr id="4560" name="Rectangle 113"/>
            <p:cNvSpPr>
              <a:spLocks noChangeArrowheads="1"/>
            </p:cNvSpPr>
            <p:nvPr/>
          </p:nvSpPr>
          <p:spPr bwMode="auto">
            <a:xfrm>
              <a:off x="6209983" y="4756792"/>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561" name="Rectangle 112"/>
            <p:cNvSpPr>
              <a:spLocks noChangeArrowheads="1"/>
            </p:cNvSpPr>
            <p:nvPr/>
          </p:nvSpPr>
          <p:spPr bwMode="auto">
            <a:xfrm>
              <a:off x="5867401" y="4756741"/>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562" name="Rectangle 111"/>
            <p:cNvSpPr>
              <a:spLocks noChangeArrowheads="1"/>
            </p:cNvSpPr>
            <p:nvPr/>
          </p:nvSpPr>
          <p:spPr bwMode="auto">
            <a:xfrm>
              <a:off x="7932421" y="4559215"/>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563" name="Rectangle 110"/>
            <p:cNvSpPr>
              <a:spLocks noChangeArrowheads="1"/>
            </p:cNvSpPr>
            <p:nvPr/>
          </p:nvSpPr>
          <p:spPr bwMode="auto">
            <a:xfrm>
              <a:off x="7587933" y="4559215"/>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564" name="Rectangle 109"/>
            <p:cNvSpPr>
              <a:spLocks noChangeArrowheads="1"/>
            </p:cNvSpPr>
            <p:nvPr/>
          </p:nvSpPr>
          <p:spPr bwMode="auto">
            <a:xfrm>
              <a:off x="7243446" y="4559215"/>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565" name="Rectangle 108"/>
            <p:cNvSpPr>
              <a:spLocks noChangeArrowheads="1"/>
            </p:cNvSpPr>
            <p:nvPr/>
          </p:nvSpPr>
          <p:spPr bwMode="auto">
            <a:xfrm>
              <a:off x="6898958" y="4559215"/>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566" name="Rectangle 107"/>
            <p:cNvSpPr>
              <a:spLocks noChangeArrowheads="1"/>
            </p:cNvSpPr>
            <p:nvPr/>
          </p:nvSpPr>
          <p:spPr bwMode="auto">
            <a:xfrm>
              <a:off x="6554471" y="4559215"/>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567" name="Rectangle 106"/>
            <p:cNvSpPr>
              <a:spLocks noChangeArrowheads="1"/>
            </p:cNvSpPr>
            <p:nvPr/>
          </p:nvSpPr>
          <p:spPr bwMode="auto">
            <a:xfrm>
              <a:off x="6209983" y="4559215"/>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568" name="Rectangle 105"/>
            <p:cNvSpPr>
              <a:spLocks noChangeArrowheads="1"/>
            </p:cNvSpPr>
            <p:nvPr/>
          </p:nvSpPr>
          <p:spPr bwMode="auto">
            <a:xfrm>
              <a:off x="5867401" y="4559165"/>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569" name="Rectangle 104"/>
            <p:cNvSpPr>
              <a:spLocks noChangeArrowheads="1"/>
            </p:cNvSpPr>
            <p:nvPr/>
          </p:nvSpPr>
          <p:spPr bwMode="auto">
            <a:xfrm>
              <a:off x="7932421" y="4361639"/>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570" name="Rectangle 103"/>
            <p:cNvSpPr>
              <a:spLocks noChangeArrowheads="1"/>
            </p:cNvSpPr>
            <p:nvPr/>
          </p:nvSpPr>
          <p:spPr bwMode="auto">
            <a:xfrm>
              <a:off x="7587933" y="4361639"/>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571" name="Rectangle 102"/>
            <p:cNvSpPr>
              <a:spLocks noChangeArrowheads="1"/>
            </p:cNvSpPr>
            <p:nvPr/>
          </p:nvSpPr>
          <p:spPr bwMode="auto">
            <a:xfrm>
              <a:off x="7243446" y="4361639"/>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572" name="Rectangle 101"/>
            <p:cNvSpPr>
              <a:spLocks noChangeArrowheads="1"/>
            </p:cNvSpPr>
            <p:nvPr/>
          </p:nvSpPr>
          <p:spPr bwMode="auto">
            <a:xfrm>
              <a:off x="6898958" y="4361639"/>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573" name="Rectangle 100"/>
            <p:cNvSpPr>
              <a:spLocks noChangeArrowheads="1"/>
            </p:cNvSpPr>
            <p:nvPr/>
          </p:nvSpPr>
          <p:spPr bwMode="auto">
            <a:xfrm>
              <a:off x="6554471" y="4361639"/>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574" name="Rectangle 99"/>
            <p:cNvSpPr>
              <a:spLocks noChangeArrowheads="1"/>
            </p:cNvSpPr>
            <p:nvPr/>
          </p:nvSpPr>
          <p:spPr bwMode="auto">
            <a:xfrm>
              <a:off x="6209983" y="4361639"/>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575" name="Rectangle 98"/>
            <p:cNvSpPr>
              <a:spLocks noChangeArrowheads="1"/>
            </p:cNvSpPr>
            <p:nvPr/>
          </p:nvSpPr>
          <p:spPr bwMode="auto">
            <a:xfrm>
              <a:off x="5867401" y="4361589"/>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576" name="Rectangle 97"/>
            <p:cNvSpPr>
              <a:spLocks noChangeArrowheads="1"/>
            </p:cNvSpPr>
            <p:nvPr/>
          </p:nvSpPr>
          <p:spPr bwMode="auto">
            <a:xfrm>
              <a:off x="7932421" y="4164063"/>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577" name="Rectangle 96"/>
            <p:cNvSpPr>
              <a:spLocks noChangeArrowheads="1"/>
            </p:cNvSpPr>
            <p:nvPr/>
          </p:nvSpPr>
          <p:spPr bwMode="auto">
            <a:xfrm>
              <a:off x="7587933" y="4164063"/>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578" name="Rectangle 95"/>
            <p:cNvSpPr>
              <a:spLocks noChangeArrowheads="1"/>
            </p:cNvSpPr>
            <p:nvPr/>
          </p:nvSpPr>
          <p:spPr bwMode="auto">
            <a:xfrm>
              <a:off x="7243446" y="4164063"/>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579" name="Rectangle 94"/>
            <p:cNvSpPr>
              <a:spLocks noChangeArrowheads="1"/>
            </p:cNvSpPr>
            <p:nvPr/>
          </p:nvSpPr>
          <p:spPr bwMode="auto">
            <a:xfrm>
              <a:off x="6898958" y="4164063"/>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580" name="Rectangle 93"/>
            <p:cNvSpPr>
              <a:spLocks noChangeArrowheads="1"/>
            </p:cNvSpPr>
            <p:nvPr/>
          </p:nvSpPr>
          <p:spPr bwMode="auto">
            <a:xfrm>
              <a:off x="6554471" y="4164063"/>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581" name="Rectangle 92"/>
            <p:cNvSpPr>
              <a:spLocks noChangeArrowheads="1"/>
            </p:cNvSpPr>
            <p:nvPr/>
          </p:nvSpPr>
          <p:spPr bwMode="auto">
            <a:xfrm>
              <a:off x="6209983" y="4164063"/>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582" name="Rectangle 91"/>
            <p:cNvSpPr>
              <a:spLocks noChangeArrowheads="1"/>
            </p:cNvSpPr>
            <p:nvPr/>
          </p:nvSpPr>
          <p:spPr bwMode="auto">
            <a:xfrm>
              <a:off x="5867401" y="4164013"/>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583" name="Rectangle 90"/>
            <p:cNvSpPr>
              <a:spLocks noChangeArrowheads="1"/>
            </p:cNvSpPr>
            <p:nvPr/>
          </p:nvSpPr>
          <p:spPr bwMode="auto">
            <a:xfrm>
              <a:off x="7932421" y="3966487"/>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584" name="Rectangle 89"/>
            <p:cNvSpPr>
              <a:spLocks noChangeArrowheads="1"/>
            </p:cNvSpPr>
            <p:nvPr/>
          </p:nvSpPr>
          <p:spPr bwMode="auto">
            <a:xfrm>
              <a:off x="7587933" y="3966487"/>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585" name="Rectangle 88"/>
            <p:cNvSpPr>
              <a:spLocks noChangeArrowheads="1"/>
            </p:cNvSpPr>
            <p:nvPr/>
          </p:nvSpPr>
          <p:spPr bwMode="auto">
            <a:xfrm>
              <a:off x="7243446" y="3966487"/>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586" name="Rectangle 87"/>
            <p:cNvSpPr>
              <a:spLocks noChangeArrowheads="1"/>
            </p:cNvSpPr>
            <p:nvPr/>
          </p:nvSpPr>
          <p:spPr bwMode="auto">
            <a:xfrm>
              <a:off x="6898958" y="3966487"/>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587" name="Rectangle 86"/>
            <p:cNvSpPr>
              <a:spLocks noChangeArrowheads="1"/>
            </p:cNvSpPr>
            <p:nvPr/>
          </p:nvSpPr>
          <p:spPr bwMode="auto">
            <a:xfrm>
              <a:off x="6554471" y="3966487"/>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588" name="Rectangle 85"/>
            <p:cNvSpPr>
              <a:spLocks noChangeArrowheads="1"/>
            </p:cNvSpPr>
            <p:nvPr/>
          </p:nvSpPr>
          <p:spPr bwMode="auto">
            <a:xfrm>
              <a:off x="6209983" y="3966486"/>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589" name="Rectangle 84"/>
            <p:cNvSpPr>
              <a:spLocks noChangeArrowheads="1"/>
            </p:cNvSpPr>
            <p:nvPr/>
          </p:nvSpPr>
          <p:spPr bwMode="auto">
            <a:xfrm>
              <a:off x="5867401" y="3966436"/>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4590" name="Rectangle 115"/>
            <p:cNvSpPr>
              <a:spLocks noChangeArrowheads="1"/>
            </p:cNvSpPr>
            <p:nvPr/>
          </p:nvSpPr>
          <p:spPr bwMode="auto">
            <a:xfrm>
              <a:off x="6898958" y="4756868"/>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4591" name="Rectangle 114"/>
            <p:cNvSpPr>
              <a:spLocks noChangeArrowheads="1"/>
            </p:cNvSpPr>
            <p:nvPr/>
          </p:nvSpPr>
          <p:spPr bwMode="auto">
            <a:xfrm>
              <a:off x="6554471" y="4756868"/>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4592" name="Rectangle 83"/>
            <p:cNvSpPr>
              <a:spLocks noChangeArrowheads="1"/>
            </p:cNvSpPr>
            <p:nvPr/>
          </p:nvSpPr>
          <p:spPr bwMode="auto">
            <a:xfrm>
              <a:off x="7932421" y="4756868"/>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4593" name="Rectangle 82"/>
            <p:cNvSpPr>
              <a:spLocks noChangeArrowheads="1"/>
            </p:cNvSpPr>
            <p:nvPr/>
          </p:nvSpPr>
          <p:spPr bwMode="auto">
            <a:xfrm>
              <a:off x="7587933" y="4756868"/>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4594" name="Rectangle 81"/>
            <p:cNvSpPr>
              <a:spLocks noChangeArrowheads="1"/>
            </p:cNvSpPr>
            <p:nvPr/>
          </p:nvSpPr>
          <p:spPr bwMode="auto">
            <a:xfrm>
              <a:off x="7243446" y="4756868"/>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grpSp>
      <p:sp>
        <p:nvSpPr>
          <p:cNvPr id="4315" name="Rectangle 2"/>
          <p:cNvSpPr>
            <a:spLocks noChangeArrowheads="1"/>
          </p:cNvSpPr>
          <p:nvPr/>
        </p:nvSpPr>
        <p:spPr bwMode="auto">
          <a:xfrm>
            <a:off x="2368550" y="54927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316" name="Rectangle 3"/>
          <p:cNvSpPr>
            <a:spLocks noChangeArrowheads="1"/>
          </p:cNvSpPr>
          <p:nvPr/>
        </p:nvSpPr>
        <p:spPr bwMode="auto">
          <a:xfrm>
            <a:off x="2024063" y="54927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317" name="Rectangle 4"/>
          <p:cNvSpPr>
            <a:spLocks noChangeArrowheads="1"/>
          </p:cNvSpPr>
          <p:nvPr/>
        </p:nvSpPr>
        <p:spPr bwMode="auto">
          <a:xfrm>
            <a:off x="1679575" y="54927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318" name="Rectangle 5"/>
          <p:cNvSpPr>
            <a:spLocks noChangeArrowheads="1"/>
          </p:cNvSpPr>
          <p:nvPr/>
        </p:nvSpPr>
        <p:spPr bwMode="auto">
          <a:xfrm>
            <a:off x="1335088" y="54927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319" name="Rectangle 6"/>
          <p:cNvSpPr>
            <a:spLocks noChangeArrowheads="1"/>
          </p:cNvSpPr>
          <p:nvPr/>
        </p:nvSpPr>
        <p:spPr bwMode="auto">
          <a:xfrm>
            <a:off x="990600" y="54927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320" name="Rectangle 7"/>
          <p:cNvSpPr>
            <a:spLocks noChangeArrowheads="1"/>
          </p:cNvSpPr>
          <p:nvPr/>
        </p:nvSpPr>
        <p:spPr bwMode="auto">
          <a:xfrm>
            <a:off x="646113" y="54927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321" name="Rectangle 8"/>
          <p:cNvSpPr>
            <a:spLocks noChangeArrowheads="1"/>
          </p:cNvSpPr>
          <p:nvPr/>
        </p:nvSpPr>
        <p:spPr bwMode="auto">
          <a:xfrm>
            <a:off x="301625" y="54927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322" name="Rectangle 9"/>
          <p:cNvSpPr>
            <a:spLocks noChangeArrowheads="1"/>
          </p:cNvSpPr>
          <p:nvPr/>
        </p:nvSpPr>
        <p:spPr bwMode="auto">
          <a:xfrm>
            <a:off x="301625" y="5367338"/>
            <a:ext cx="2411413"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October 2014</a:t>
            </a:r>
          </a:p>
          <a:p>
            <a:pPr algn="ctr" eaLnBrk="1" fontAlgn="b" hangingPunct="1">
              <a:spcBef>
                <a:spcPct val="0"/>
              </a:spcBef>
              <a:buFontTx/>
              <a:buNone/>
            </a:pPr>
            <a:endParaRPr lang="en-US" altLang="en-US" sz="1000" b="1"/>
          </a:p>
        </p:txBody>
      </p:sp>
      <p:sp>
        <p:nvSpPr>
          <p:cNvPr id="4323" name="Rectangle 127"/>
          <p:cNvSpPr>
            <a:spLocks noChangeArrowheads="1"/>
          </p:cNvSpPr>
          <p:nvPr/>
        </p:nvSpPr>
        <p:spPr bwMode="auto">
          <a:xfrm>
            <a:off x="646113" y="56181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4324" name="Rectangle 126"/>
          <p:cNvSpPr>
            <a:spLocks noChangeArrowheads="1"/>
          </p:cNvSpPr>
          <p:nvPr/>
        </p:nvSpPr>
        <p:spPr bwMode="auto">
          <a:xfrm>
            <a:off x="296863" y="56181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4325" name="Rectangle 125"/>
          <p:cNvSpPr>
            <a:spLocks noChangeArrowheads="1"/>
          </p:cNvSpPr>
          <p:nvPr/>
        </p:nvSpPr>
        <p:spPr bwMode="auto">
          <a:xfrm>
            <a:off x="2368550" y="65373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4326" name="Rectangle 124"/>
          <p:cNvSpPr>
            <a:spLocks noChangeArrowheads="1"/>
          </p:cNvSpPr>
          <p:nvPr/>
        </p:nvSpPr>
        <p:spPr bwMode="auto">
          <a:xfrm>
            <a:off x="2024063" y="65373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4327" name="Rectangle 123"/>
          <p:cNvSpPr>
            <a:spLocks noChangeArrowheads="1"/>
          </p:cNvSpPr>
          <p:nvPr/>
        </p:nvSpPr>
        <p:spPr bwMode="auto">
          <a:xfrm>
            <a:off x="1679575" y="65373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4328" name="Rectangle 122"/>
          <p:cNvSpPr>
            <a:spLocks noChangeArrowheads="1"/>
          </p:cNvSpPr>
          <p:nvPr/>
        </p:nvSpPr>
        <p:spPr bwMode="auto">
          <a:xfrm>
            <a:off x="1335088" y="65373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329" name="Rectangle 121"/>
          <p:cNvSpPr>
            <a:spLocks noChangeArrowheads="1"/>
          </p:cNvSpPr>
          <p:nvPr/>
        </p:nvSpPr>
        <p:spPr bwMode="auto">
          <a:xfrm>
            <a:off x="990600" y="65373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330" name="Rectangle 120"/>
          <p:cNvSpPr>
            <a:spLocks noChangeArrowheads="1"/>
          </p:cNvSpPr>
          <p:nvPr/>
        </p:nvSpPr>
        <p:spPr bwMode="auto">
          <a:xfrm>
            <a:off x="646113" y="65373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331" name="Rectangle 119"/>
          <p:cNvSpPr>
            <a:spLocks noChangeArrowheads="1"/>
          </p:cNvSpPr>
          <p:nvPr/>
        </p:nvSpPr>
        <p:spPr bwMode="auto">
          <a:xfrm>
            <a:off x="300038" y="6535738"/>
            <a:ext cx="344487" cy="233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332" name="Rectangle 118"/>
          <p:cNvSpPr>
            <a:spLocks noChangeArrowheads="1"/>
          </p:cNvSpPr>
          <p:nvPr/>
        </p:nvSpPr>
        <p:spPr bwMode="auto">
          <a:xfrm>
            <a:off x="2368550" y="6308725"/>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333" name="Rectangle 117"/>
          <p:cNvSpPr>
            <a:spLocks noChangeArrowheads="1"/>
          </p:cNvSpPr>
          <p:nvPr/>
        </p:nvSpPr>
        <p:spPr bwMode="auto">
          <a:xfrm>
            <a:off x="2024063" y="630872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334" name="Rectangle 116"/>
          <p:cNvSpPr>
            <a:spLocks noChangeArrowheads="1"/>
          </p:cNvSpPr>
          <p:nvPr/>
        </p:nvSpPr>
        <p:spPr bwMode="auto">
          <a:xfrm>
            <a:off x="1679575" y="6308725"/>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335" name="Rectangle 115"/>
          <p:cNvSpPr>
            <a:spLocks noChangeArrowheads="1"/>
          </p:cNvSpPr>
          <p:nvPr/>
        </p:nvSpPr>
        <p:spPr bwMode="auto">
          <a:xfrm>
            <a:off x="1335088" y="630872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336" name="Rectangle 114"/>
          <p:cNvSpPr>
            <a:spLocks noChangeArrowheads="1"/>
          </p:cNvSpPr>
          <p:nvPr/>
        </p:nvSpPr>
        <p:spPr bwMode="auto">
          <a:xfrm>
            <a:off x="990600" y="6308725"/>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337" name="Rectangle 113"/>
          <p:cNvSpPr>
            <a:spLocks noChangeArrowheads="1"/>
          </p:cNvSpPr>
          <p:nvPr/>
        </p:nvSpPr>
        <p:spPr bwMode="auto">
          <a:xfrm>
            <a:off x="646113" y="630872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338" name="Rectangle 112"/>
          <p:cNvSpPr>
            <a:spLocks noChangeArrowheads="1"/>
          </p:cNvSpPr>
          <p:nvPr/>
        </p:nvSpPr>
        <p:spPr bwMode="auto">
          <a:xfrm>
            <a:off x="300038" y="63055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339" name="Rectangle 111"/>
          <p:cNvSpPr>
            <a:spLocks noChangeArrowheads="1"/>
          </p:cNvSpPr>
          <p:nvPr/>
        </p:nvSpPr>
        <p:spPr bwMode="auto">
          <a:xfrm>
            <a:off x="2368550" y="60785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340" name="Rectangle 110"/>
          <p:cNvSpPr>
            <a:spLocks noChangeArrowheads="1"/>
          </p:cNvSpPr>
          <p:nvPr/>
        </p:nvSpPr>
        <p:spPr bwMode="auto">
          <a:xfrm>
            <a:off x="2024063" y="60785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341" name="Rectangle 109"/>
          <p:cNvSpPr>
            <a:spLocks noChangeArrowheads="1"/>
          </p:cNvSpPr>
          <p:nvPr/>
        </p:nvSpPr>
        <p:spPr bwMode="auto">
          <a:xfrm>
            <a:off x="1679575" y="60785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342" name="Rectangle 108"/>
          <p:cNvSpPr>
            <a:spLocks noChangeArrowheads="1"/>
          </p:cNvSpPr>
          <p:nvPr/>
        </p:nvSpPr>
        <p:spPr bwMode="auto">
          <a:xfrm>
            <a:off x="1335088" y="60785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343" name="Rectangle 107"/>
          <p:cNvSpPr>
            <a:spLocks noChangeArrowheads="1"/>
          </p:cNvSpPr>
          <p:nvPr/>
        </p:nvSpPr>
        <p:spPr bwMode="auto">
          <a:xfrm>
            <a:off x="990600" y="60785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344" name="Rectangle 106"/>
          <p:cNvSpPr>
            <a:spLocks noChangeArrowheads="1"/>
          </p:cNvSpPr>
          <p:nvPr/>
        </p:nvSpPr>
        <p:spPr bwMode="auto">
          <a:xfrm>
            <a:off x="646113" y="60785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345" name="Rectangle 105"/>
          <p:cNvSpPr>
            <a:spLocks noChangeArrowheads="1"/>
          </p:cNvSpPr>
          <p:nvPr/>
        </p:nvSpPr>
        <p:spPr bwMode="auto">
          <a:xfrm>
            <a:off x="300038" y="60753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346" name="Rectangle 104"/>
          <p:cNvSpPr>
            <a:spLocks noChangeArrowheads="1"/>
          </p:cNvSpPr>
          <p:nvPr/>
        </p:nvSpPr>
        <p:spPr bwMode="auto">
          <a:xfrm>
            <a:off x="2368550" y="58483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347" name="Rectangle 103"/>
          <p:cNvSpPr>
            <a:spLocks noChangeArrowheads="1"/>
          </p:cNvSpPr>
          <p:nvPr/>
        </p:nvSpPr>
        <p:spPr bwMode="auto">
          <a:xfrm>
            <a:off x="2024063" y="58483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348" name="Rectangle 102"/>
          <p:cNvSpPr>
            <a:spLocks noChangeArrowheads="1"/>
          </p:cNvSpPr>
          <p:nvPr/>
        </p:nvSpPr>
        <p:spPr bwMode="auto">
          <a:xfrm>
            <a:off x="1679575" y="58483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349" name="Rectangle 101"/>
          <p:cNvSpPr>
            <a:spLocks noChangeArrowheads="1"/>
          </p:cNvSpPr>
          <p:nvPr/>
        </p:nvSpPr>
        <p:spPr bwMode="auto">
          <a:xfrm>
            <a:off x="1335088" y="58483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350" name="Rectangle 100"/>
          <p:cNvSpPr>
            <a:spLocks noChangeArrowheads="1"/>
          </p:cNvSpPr>
          <p:nvPr/>
        </p:nvSpPr>
        <p:spPr bwMode="auto">
          <a:xfrm>
            <a:off x="990600" y="58483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351" name="Rectangle 99"/>
          <p:cNvSpPr>
            <a:spLocks noChangeArrowheads="1"/>
          </p:cNvSpPr>
          <p:nvPr/>
        </p:nvSpPr>
        <p:spPr bwMode="auto">
          <a:xfrm>
            <a:off x="646113" y="58483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352" name="Rectangle 98"/>
          <p:cNvSpPr>
            <a:spLocks noChangeArrowheads="1"/>
          </p:cNvSpPr>
          <p:nvPr/>
        </p:nvSpPr>
        <p:spPr bwMode="auto">
          <a:xfrm>
            <a:off x="300038" y="584517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353" name="Rectangle 97"/>
          <p:cNvSpPr>
            <a:spLocks noChangeArrowheads="1"/>
          </p:cNvSpPr>
          <p:nvPr/>
        </p:nvSpPr>
        <p:spPr bwMode="auto">
          <a:xfrm>
            <a:off x="2368550" y="56181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354" name="Rectangle 96"/>
          <p:cNvSpPr>
            <a:spLocks noChangeArrowheads="1"/>
          </p:cNvSpPr>
          <p:nvPr/>
        </p:nvSpPr>
        <p:spPr bwMode="auto">
          <a:xfrm>
            <a:off x="2024063" y="56181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355" name="Rectangle 95"/>
          <p:cNvSpPr>
            <a:spLocks noChangeArrowheads="1"/>
          </p:cNvSpPr>
          <p:nvPr/>
        </p:nvSpPr>
        <p:spPr bwMode="auto">
          <a:xfrm>
            <a:off x="1679575" y="56181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356" name="Rectangle 94"/>
          <p:cNvSpPr>
            <a:spLocks noChangeArrowheads="1"/>
          </p:cNvSpPr>
          <p:nvPr/>
        </p:nvSpPr>
        <p:spPr bwMode="auto">
          <a:xfrm>
            <a:off x="1335088" y="56181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357" name="Rectangle 93"/>
          <p:cNvSpPr>
            <a:spLocks noChangeArrowheads="1"/>
          </p:cNvSpPr>
          <p:nvPr/>
        </p:nvSpPr>
        <p:spPr bwMode="auto">
          <a:xfrm>
            <a:off x="990600" y="56181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4358" name="Rectangle 2"/>
          <p:cNvSpPr>
            <a:spLocks noChangeArrowheads="1"/>
          </p:cNvSpPr>
          <p:nvPr/>
        </p:nvSpPr>
        <p:spPr bwMode="auto">
          <a:xfrm>
            <a:off x="5064125" y="54927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359" name="Rectangle 3"/>
          <p:cNvSpPr>
            <a:spLocks noChangeArrowheads="1"/>
          </p:cNvSpPr>
          <p:nvPr/>
        </p:nvSpPr>
        <p:spPr bwMode="auto">
          <a:xfrm>
            <a:off x="4719638" y="54927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360" name="Rectangle 4"/>
          <p:cNvSpPr>
            <a:spLocks noChangeArrowheads="1"/>
          </p:cNvSpPr>
          <p:nvPr/>
        </p:nvSpPr>
        <p:spPr bwMode="auto">
          <a:xfrm>
            <a:off x="4375150" y="54927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361" name="Rectangle 5"/>
          <p:cNvSpPr>
            <a:spLocks noChangeArrowheads="1"/>
          </p:cNvSpPr>
          <p:nvPr/>
        </p:nvSpPr>
        <p:spPr bwMode="auto">
          <a:xfrm>
            <a:off x="4029075" y="5492750"/>
            <a:ext cx="346075"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362" name="Rectangle 6"/>
          <p:cNvSpPr>
            <a:spLocks noChangeArrowheads="1"/>
          </p:cNvSpPr>
          <p:nvPr/>
        </p:nvSpPr>
        <p:spPr bwMode="auto">
          <a:xfrm>
            <a:off x="3684588" y="54927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363" name="Rectangle 7"/>
          <p:cNvSpPr>
            <a:spLocks noChangeArrowheads="1"/>
          </p:cNvSpPr>
          <p:nvPr/>
        </p:nvSpPr>
        <p:spPr bwMode="auto">
          <a:xfrm>
            <a:off x="3340100" y="54927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364" name="Rectangle 8"/>
          <p:cNvSpPr>
            <a:spLocks noChangeArrowheads="1"/>
          </p:cNvSpPr>
          <p:nvPr/>
        </p:nvSpPr>
        <p:spPr bwMode="auto">
          <a:xfrm>
            <a:off x="2995613" y="54927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365" name="Rectangle 9"/>
          <p:cNvSpPr>
            <a:spLocks noChangeArrowheads="1"/>
          </p:cNvSpPr>
          <p:nvPr/>
        </p:nvSpPr>
        <p:spPr bwMode="auto">
          <a:xfrm>
            <a:off x="2995613" y="5367338"/>
            <a:ext cx="241300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November 2014</a:t>
            </a:r>
          </a:p>
          <a:p>
            <a:pPr algn="ctr" eaLnBrk="1" fontAlgn="b" hangingPunct="1">
              <a:spcBef>
                <a:spcPct val="0"/>
              </a:spcBef>
              <a:buFontTx/>
              <a:buNone/>
            </a:pPr>
            <a:endParaRPr lang="en-US" altLang="en-US" sz="1000" b="1"/>
          </a:p>
        </p:txBody>
      </p:sp>
      <p:sp>
        <p:nvSpPr>
          <p:cNvPr id="4366" name="Rectangle 115"/>
          <p:cNvSpPr>
            <a:spLocks noChangeArrowheads="1"/>
          </p:cNvSpPr>
          <p:nvPr/>
        </p:nvSpPr>
        <p:spPr bwMode="auto">
          <a:xfrm>
            <a:off x="4029075" y="5619750"/>
            <a:ext cx="346075"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4367" name="Rectangle 114"/>
          <p:cNvSpPr>
            <a:spLocks noChangeArrowheads="1"/>
          </p:cNvSpPr>
          <p:nvPr/>
        </p:nvSpPr>
        <p:spPr bwMode="auto">
          <a:xfrm>
            <a:off x="3684588" y="56197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4368" name="Rectangle 113"/>
          <p:cNvSpPr>
            <a:spLocks noChangeArrowheads="1"/>
          </p:cNvSpPr>
          <p:nvPr/>
        </p:nvSpPr>
        <p:spPr bwMode="auto">
          <a:xfrm>
            <a:off x="3340100" y="56197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4369" name="Rectangle 112"/>
          <p:cNvSpPr>
            <a:spLocks noChangeArrowheads="1"/>
          </p:cNvSpPr>
          <p:nvPr/>
        </p:nvSpPr>
        <p:spPr bwMode="auto">
          <a:xfrm>
            <a:off x="2997200" y="56197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4370" name="Rectangle 111"/>
          <p:cNvSpPr>
            <a:spLocks noChangeArrowheads="1"/>
          </p:cNvSpPr>
          <p:nvPr/>
        </p:nvSpPr>
        <p:spPr bwMode="auto">
          <a:xfrm>
            <a:off x="5064125" y="65405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371" name="Rectangle 110"/>
          <p:cNvSpPr>
            <a:spLocks noChangeArrowheads="1"/>
          </p:cNvSpPr>
          <p:nvPr/>
        </p:nvSpPr>
        <p:spPr bwMode="auto">
          <a:xfrm>
            <a:off x="4719638" y="65405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372" name="Rectangle 109"/>
          <p:cNvSpPr>
            <a:spLocks noChangeArrowheads="1"/>
          </p:cNvSpPr>
          <p:nvPr/>
        </p:nvSpPr>
        <p:spPr bwMode="auto">
          <a:xfrm>
            <a:off x="4375150" y="65405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373" name="Rectangle 108"/>
          <p:cNvSpPr>
            <a:spLocks noChangeArrowheads="1"/>
          </p:cNvSpPr>
          <p:nvPr/>
        </p:nvSpPr>
        <p:spPr bwMode="auto">
          <a:xfrm>
            <a:off x="4029075" y="6540500"/>
            <a:ext cx="346075"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374" name="Rectangle 107"/>
          <p:cNvSpPr>
            <a:spLocks noChangeArrowheads="1"/>
          </p:cNvSpPr>
          <p:nvPr/>
        </p:nvSpPr>
        <p:spPr bwMode="auto">
          <a:xfrm>
            <a:off x="3684588" y="65405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375" name="Rectangle 106"/>
          <p:cNvSpPr>
            <a:spLocks noChangeArrowheads="1"/>
          </p:cNvSpPr>
          <p:nvPr/>
        </p:nvSpPr>
        <p:spPr bwMode="auto">
          <a:xfrm>
            <a:off x="3340100" y="65405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376" name="Rectangle 105"/>
          <p:cNvSpPr>
            <a:spLocks noChangeArrowheads="1"/>
          </p:cNvSpPr>
          <p:nvPr/>
        </p:nvSpPr>
        <p:spPr bwMode="auto">
          <a:xfrm>
            <a:off x="2997200" y="65420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377" name="Rectangle 104"/>
          <p:cNvSpPr>
            <a:spLocks noChangeArrowheads="1"/>
          </p:cNvSpPr>
          <p:nvPr/>
        </p:nvSpPr>
        <p:spPr bwMode="auto">
          <a:xfrm>
            <a:off x="5064125" y="63103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378" name="Rectangle 103"/>
          <p:cNvSpPr>
            <a:spLocks noChangeArrowheads="1"/>
          </p:cNvSpPr>
          <p:nvPr/>
        </p:nvSpPr>
        <p:spPr bwMode="auto">
          <a:xfrm>
            <a:off x="4719638" y="63103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379" name="Rectangle 102"/>
          <p:cNvSpPr>
            <a:spLocks noChangeArrowheads="1"/>
          </p:cNvSpPr>
          <p:nvPr/>
        </p:nvSpPr>
        <p:spPr bwMode="auto">
          <a:xfrm>
            <a:off x="4375150" y="63103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380" name="Rectangle 101"/>
          <p:cNvSpPr>
            <a:spLocks noChangeArrowheads="1"/>
          </p:cNvSpPr>
          <p:nvPr/>
        </p:nvSpPr>
        <p:spPr bwMode="auto">
          <a:xfrm>
            <a:off x="4029075" y="6310313"/>
            <a:ext cx="346075"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381" name="Rectangle 100"/>
          <p:cNvSpPr>
            <a:spLocks noChangeArrowheads="1"/>
          </p:cNvSpPr>
          <p:nvPr/>
        </p:nvSpPr>
        <p:spPr bwMode="auto">
          <a:xfrm>
            <a:off x="3684588" y="63103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382" name="Rectangle 99"/>
          <p:cNvSpPr>
            <a:spLocks noChangeArrowheads="1"/>
          </p:cNvSpPr>
          <p:nvPr/>
        </p:nvSpPr>
        <p:spPr bwMode="auto">
          <a:xfrm>
            <a:off x="3340100" y="63103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383" name="Rectangle 98"/>
          <p:cNvSpPr>
            <a:spLocks noChangeArrowheads="1"/>
          </p:cNvSpPr>
          <p:nvPr/>
        </p:nvSpPr>
        <p:spPr bwMode="auto">
          <a:xfrm>
            <a:off x="2997200" y="6313488"/>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384" name="Rectangle 97"/>
          <p:cNvSpPr>
            <a:spLocks noChangeArrowheads="1"/>
          </p:cNvSpPr>
          <p:nvPr/>
        </p:nvSpPr>
        <p:spPr bwMode="auto">
          <a:xfrm>
            <a:off x="5064125" y="60801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385" name="Rectangle 96"/>
          <p:cNvSpPr>
            <a:spLocks noChangeArrowheads="1"/>
          </p:cNvSpPr>
          <p:nvPr/>
        </p:nvSpPr>
        <p:spPr bwMode="auto">
          <a:xfrm>
            <a:off x="4719638" y="60801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386" name="Rectangle 95"/>
          <p:cNvSpPr>
            <a:spLocks noChangeArrowheads="1"/>
          </p:cNvSpPr>
          <p:nvPr/>
        </p:nvSpPr>
        <p:spPr bwMode="auto">
          <a:xfrm>
            <a:off x="4375150" y="60801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387" name="Rectangle 94"/>
          <p:cNvSpPr>
            <a:spLocks noChangeArrowheads="1"/>
          </p:cNvSpPr>
          <p:nvPr/>
        </p:nvSpPr>
        <p:spPr bwMode="auto">
          <a:xfrm>
            <a:off x="4029075" y="6080125"/>
            <a:ext cx="346075"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388" name="Rectangle 93"/>
          <p:cNvSpPr>
            <a:spLocks noChangeArrowheads="1"/>
          </p:cNvSpPr>
          <p:nvPr/>
        </p:nvSpPr>
        <p:spPr bwMode="auto">
          <a:xfrm>
            <a:off x="3684588" y="60801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389" name="Rectangle 92"/>
          <p:cNvSpPr>
            <a:spLocks noChangeArrowheads="1"/>
          </p:cNvSpPr>
          <p:nvPr/>
        </p:nvSpPr>
        <p:spPr bwMode="auto">
          <a:xfrm>
            <a:off x="3340100" y="60801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390" name="Rectangle 91"/>
          <p:cNvSpPr>
            <a:spLocks noChangeArrowheads="1"/>
          </p:cNvSpPr>
          <p:nvPr/>
        </p:nvSpPr>
        <p:spPr bwMode="auto">
          <a:xfrm>
            <a:off x="2997200" y="60833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391" name="Rectangle 90"/>
          <p:cNvSpPr>
            <a:spLocks noChangeArrowheads="1"/>
          </p:cNvSpPr>
          <p:nvPr/>
        </p:nvSpPr>
        <p:spPr bwMode="auto">
          <a:xfrm>
            <a:off x="5064125" y="58499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392" name="Rectangle 89"/>
          <p:cNvSpPr>
            <a:spLocks noChangeArrowheads="1"/>
          </p:cNvSpPr>
          <p:nvPr/>
        </p:nvSpPr>
        <p:spPr bwMode="auto">
          <a:xfrm>
            <a:off x="4719638" y="58499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393" name="Rectangle 88"/>
          <p:cNvSpPr>
            <a:spLocks noChangeArrowheads="1"/>
          </p:cNvSpPr>
          <p:nvPr/>
        </p:nvSpPr>
        <p:spPr bwMode="auto">
          <a:xfrm>
            <a:off x="4375150" y="58499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394" name="Rectangle 87"/>
          <p:cNvSpPr>
            <a:spLocks noChangeArrowheads="1"/>
          </p:cNvSpPr>
          <p:nvPr/>
        </p:nvSpPr>
        <p:spPr bwMode="auto">
          <a:xfrm>
            <a:off x="4029075" y="5849938"/>
            <a:ext cx="346075"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395" name="Rectangle 86"/>
          <p:cNvSpPr>
            <a:spLocks noChangeArrowheads="1"/>
          </p:cNvSpPr>
          <p:nvPr/>
        </p:nvSpPr>
        <p:spPr bwMode="auto">
          <a:xfrm>
            <a:off x="3684588" y="58499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396" name="Rectangle 85"/>
          <p:cNvSpPr>
            <a:spLocks noChangeArrowheads="1"/>
          </p:cNvSpPr>
          <p:nvPr/>
        </p:nvSpPr>
        <p:spPr bwMode="auto">
          <a:xfrm>
            <a:off x="3340100" y="58499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397" name="Rectangle 84"/>
          <p:cNvSpPr>
            <a:spLocks noChangeArrowheads="1"/>
          </p:cNvSpPr>
          <p:nvPr/>
        </p:nvSpPr>
        <p:spPr bwMode="auto">
          <a:xfrm>
            <a:off x="2997200" y="58531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398" name="Rectangle 83"/>
          <p:cNvSpPr>
            <a:spLocks noChangeArrowheads="1"/>
          </p:cNvSpPr>
          <p:nvPr/>
        </p:nvSpPr>
        <p:spPr bwMode="auto">
          <a:xfrm>
            <a:off x="5064125" y="56197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399" name="Rectangle 82"/>
          <p:cNvSpPr>
            <a:spLocks noChangeArrowheads="1"/>
          </p:cNvSpPr>
          <p:nvPr/>
        </p:nvSpPr>
        <p:spPr bwMode="auto">
          <a:xfrm>
            <a:off x="4719638" y="56197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4400" name="Rectangle 81"/>
          <p:cNvSpPr>
            <a:spLocks noChangeArrowheads="1"/>
          </p:cNvSpPr>
          <p:nvPr/>
        </p:nvSpPr>
        <p:spPr bwMode="auto">
          <a:xfrm>
            <a:off x="4375150" y="56197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4401" name="Rectangle 2"/>
          <p:cNvSpPr>
            <a:spLocks noChangeArrowheads="1"/>
          </p:cNvSpPr>
          <p:nvPr/>
        </p:nvSpPr>
        <p:spPr bwMode="auto">
          <a:xfrm>
            <a:off x="7959725" y="5475288"/>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402" name="Rectangle 3"/>
          <p:cNvSpPr>
            <a:spLocks noChangeArrowheads="1"/>
          </p:cNvSpPr>
          <p:nvPr/>
        </p:nvSpPr>
        <p:spPr bwMode="auto">
          <a:xfrm>
            <a:off x="7615238" y="5475288"/>
            <a:ext cx="344487"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403" name="Rectangle 4"/>
          <p:cNvSpPr>
            <a:spLocks noChangeArrowheads="1"/>
          </p:cNvSpPr>
          <p:nvPr/>
        </p:nvSpPr>
        <p:spPr bwMode="auto">
          <a:xfrm>
            <a:off x="7270750" y="5475288"/>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404" name="Rectangle 5"/>
          <p:cNvSpPr>
            <a:spLocks noChangeArrowheads="1"/>
          </p:cNvSpPr>
          <p:nvPr/>
        </p:nvSpPr>
        <p:spPr bwMode="auto">
          <a:xfrm>
            <a:off x="6926263" y="5475288"/>
            <a:ext cx="344487"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405" name="Rectangle 6"/>
          <p:cNvSpPr>
            <a:spLocks noChangeArrowheads="1"/>
          </p:cNvSpPr>
          <p:nvPr/>
        </p:nvSpPr>
        <p:spPr bwMode="auto">
          <a:xfrm>
            <a:off x="6581775" y="5475288"/>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406" name="Rectangle 7"/>
          <p:cNvSpPr>
            <a:spLocks noChangeArrowheads="1"/>
          </p:cNvSpPr>
          <p:nvPr/>
        </p:nvSpPr>
        <p:spPr bwMode="auto">
          <a:xfrm>
            <a:off x="6237288" y="5475288"/>
            <a:ext cx="344487"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407" name="Rectangle 8"/>
          <p:cNvSpPr>
            <a:spLocks noChangeArrowheads="1"/>
          </p:cNvSpPr>
          <p:nvPr/>
        </p:nvSpPr>
        <p:spPr bwMode="auto">
          <a:xfrm>
            <a:off x="5892800" y="5475288"/>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408" name="Rectangle 9"/>
          <p:cNvSpPr>
            <a:spLocks noChangeArrowheads="1"/>
          </p:cNvSpPr>
          <p:nvPr/>
        </p:nvSpPr>
        <p:spPr bwMode="auto">
          <a:xfrm>
            <a:off x="5892800" y="5367338"/>
            <a:ext cx="2411413" cy="1079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December 2014</a:t>
            </a:r>
          </a:p>
          <a:p>
            <a:pPr algn="ctr" eaLnBrk="1" fontAlgn="b" hangingPunct="1">
              <a:spcBef>
                <a:spcPct val="0"/>
              </a:spcBef>
              <a:buFontTx/>
              <a:buNone/>
            </a:pPr>
            <a:endParaRPr lang="en-US" altLang="en-US" sz="1000" b="1"/>
          </a:p>
        </p:txBody>
      </p:sp>
      <p:sp>
        <p:nvSpPr>
          <p:cNvPr id="4409" name="Rectangle 115"/>
          <p:cNvSpPr>
            <a:spLocks noChangeArrowheads="1"/>
          </p:cNvSpPr>
          <p:nvPr/>
        </p:nvSpPr>
        <p:spPr bwMode="auto">
          <a:xfrm>
            <a:off x="6929438" y="6372225"/>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4410" name="Rectangle 114"/>
          <p:cNvSpPr>
            <a:spLocks noChangeArrowheads="1"/>
          </p:cNvSpPr>
          <p:nvPr/>
        </p:nvSpPr>
        <p:spPr bwMode="auto">
          <a:xfrm>
            <a:off x="6584950" y="6372225"/>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4411" name="Rectangle 113"/>
          <p:cNvSpPr>
            <a:spLocks noChangeArrowheads="1"/>
          </p:cNvSpPr>
          <p:nvPr/>
        </p:nvSpPr>
        <p:spPr bwMode="auto">
          <a:xfrm>
            <a:off x="6240463" y="6372225"/>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412" name="Rectangle 112"/>
          <p:cNvSpPr>
            <a:spLocks noChangeArrowheads="1"/>
          </p:cNvSpPr>
          <p:nvPr/>
        </p:nvSpPr>
        <p:spPr bwMode="auto">
          <a:xfrm>
            <a:off x="5895975" y="6373813"/>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413" name="Rectangle 111"/>
          <p:cNvSpPr>
            <a:spLocks noChangeArrowheads="1"/>
          </p:cNvSpPr>
          <p:nvPr/>
        </p:nvSpPr>
        <p:spPr bwMode="auto">
          <a:xfrm>
            <a:off x="7962900" y="6175375"/>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414" name="Rectangle 110"/>
          <p:cNvSpPr>
            <a:spLocks noChangeArrowheads="1"/>
          </p:cNvSpPr>
          <p:nvPr/>
        </p:nvSpPr>
        <p:spPr bwMode="auto">
          <a:xfrm>
            <a:off x="7618413" y="6175375"/>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415" name="Rectangle 109"/>
          <p:cNvSpPr>
            <a:spLocks noChangeArrowheads="1"/>
          </p:cNvSpPr>
          <p:nvPr/>
        </p:nvSpPr>
        <p:spPr bwMode="auto">
          <a:xfrm>
            <a:off x="7273925" y="6175375"/>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416" name="Rectangle 108"/>
          <p:cNvSpPr>
            <a:spLocks noChangeArrowheads="1"/>
          </p:cNvSpPr>
          <p:nvPr/>
        </p:nvSpPr>
        <p:spPr bwMode="auto">
          <a:xfrm>
            <a:off x="6929438" y="6175375"/>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417" name="Rectangle 107"/>
          <p:cNvSpPr>
            <a:spLocks noChangeArrowheads="1"/>
          </p:cNvSpPr>
          <p:nvPr/>
        </p:nvSpPr>
        <p:spPr bwMode="auto">
          <a:xfrm>
            <a:off x="6584950" y="6175375"/>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418" name="Rectangle 106"/>
          <p:cNvSpPr>
            <a:spLocks noChangeArrowheads="1"/>
          </p:cNvSpPr>
          <p:nvPr/>
        </p:nvSpPr>
        <p:spPr bwMode="auto">
          <a:xfrm>
            <a:off x="6240463" y="6175375"/>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419" name="Rectangle 105"/>
          <p:cNvSpPr>
            <a:spLocks noChangeArrowheads="1"/>
          </p:cNvSpPr>
          <p:nvPr/>
        </p:nvSpPr>
        <p:spPr bwMode="auto">
          <a:xfrm>
            <a:off x="5895975" y="6175375"/>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420" name="Rectangle 104"/>
          <p:cNvSpPr>
            <a:spLocks noChangeArrowheads="1"/>
          </p:cNvSpPr>
          <p:nvPr/>
        </p:nvSpPr>
        <p:spPr bwMode="auto">
          <a:xfrm>
            <a:off x="7962900" y="5976938"/>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421" name="Rectangle 103"/>
          <p:cNvSpPr>
            <a:spLocks noChangeArrowheads="1"/>
          </p:cNvSpPr>
          <p:nvPr/>
        </p:nvSpPr>
        <p:spPr bwMode="auto">
          <a:xfrm>
            <a:off x="7618413" y="5976938"/>
            <a:ext cx="344487"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422" name="Rectangle 102"/>
          <p:cNvSpPr>
            <a:spLocks noChangeArrowheads="1"/>
          </p:cNvSpPr>
          <p:nvPr/>
        </p:nvSpPr>
        <p:spPr bwMode="auto">
          <a:xfrm>
            <a:off x="7273925" y="5976938"/>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423" name="Rectangle 101"/>
          <p:cNvSpPr>
            <a:spLocks noChangeArrowheads="1"/>
          </p:cNvSpPr>
          <p:nvPr/>
        </p:nvSpPr>
        <p:spPr bwMode="auto">
          <a:xfrm>
            <a:off x="6929438" y="5976938"/>
            <a:ext cx="344487"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424" name="Rectangle 100"/>
          <p:cNvSpPr>
            <a:spLocks noChangeArrowheads="1"/>
          </p:cNvSpPr>
          <p:nvPr/>
        </p:nvSpPr>
        <p:spPr bwMode="auto">
          <a:xfrm>
            <a:off x="6584950" y="5976938"/>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425" name="Rectangle 99"/>
          <p:cNvSpPr>
            <a:spLocks noChangeArrowheads="1"/>
          </p:cNvSpPr>
          <p:nvPr/>
        </p:nvSpPr>
        <p:spPr bwMode="auto">
          <a:xfrm>
            <a:off x="6240463" y="5976938"/>
            <a:ext cx="344487"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426" name="Rectangle 98"/>
          <p:cNvSpPr>
            <a:spLocks noChangeArrowheads="1"/>
          </p:cNvSpPr>
          <p:nvPr/>
        </p:nvSpPr>
        <p:spPr bwMode="auto">
          <a:xfrm>
            <a:off x="5895975" y="5978525"/>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427" name="Rectangle 97"/>
          <p:cNvSpPr>
            <a:spLocks noChangeArrowheads="1"/>
          </p:cNvSpPr>
          <p:nvPr/>
        </p:nvSpPr>
        <p:spPr bwMode="auto">
          <a:xfrm>
            <a:off x="7962900" y="5780088"/>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428" name="Rectangle 96"/>
          <p:cNvSpPr>
            <a:spLocks noChangeArrowheads="1"/>
          </p:cNvSpPr>
          <p:nvPr/>
        </p:nvSpPr>
        <p:spPr bwMode="auto">
          <a:xfrm>
            <a:off x="7618413" y="5780088"/>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429" name="Rectangle 95"/>
          <p:cNvSpPr>
            <a:spLocks noChangeArrowheads="1"/>
          </p:cNvSpPr>
          <p:nvPr/>
        </p:nvSpPr>
        <p:spPr bwMode="auto">
          <a:xfrm>
            <a:off x="7273925" y="5780088"/>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430" name="Rectangle 94"/>
          <p:cNvSpPr>
            <a:spLocks noChangeArrowheads="1"/>
          </p:cNvSpPr>
          <p:nvPr/>
        </p:nvSpPr>
        <p:spPr bwMode="auto">
          <a:xfrm>
            <a:off x="6929438" y="5780088"/>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431" name="Rectangle 93"/>
          <p:cNvSpPr>
            <a:spLocks noChangeArrowheads="1"/>
          </p:cNvSpPr>
          <p:nvPr/>
        </p:nvSpPr>
        <p:spPr bwMode="auto">
          <a:xfrm>
            <a:off x="6584950" y="5780088"/>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432" name="Rectangle 92"/>
          <p:cNvSpPr>
            <a:spLocks noChangeArrowheads="1"/>
          </p:cNvSpPr>
          <p:nvPr/>
        </p:nvSpPr>
        <p:spPr bwMode="auto">
          <a:xfrm>
            <a:off x="6240463" y="5780088"/>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433" name="Rectangle 91"/>
          <p:cNvSpPr>
            <a:spLocks noChangeArrowheads="1"/>
          </p:cNvSpPr>
          <p:nvPr/>
        </p:nvSpPr>
        <p:spPr bwMode="auto">
          <a:xfrm>
            <a:off x="5895975" y="5780088"/>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434" name="Rectangle 90"/>
          <p:cNvSpPr>
            <a:spLocks noChangeArrowheads="1"/>
          </p:cNvSpPr>
          <p:nvPr/>
        </p:nvSpPr>
        <p:spPr bwMode="auto">
          <a:xfrm>
            <a:off x="7962900" y="5581650"/>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435" name="Rectangle 89"/>
          <p:cNvSpPr>
            <a:spLocks noChangeArrowheads="1"/>
          </p:cNvSpPr>
          <p:nvPr/>
        </p:nvSpPr>
        <p:spPr bwMode="auto">
          <a:xfrm>
            <a:off x="7618413" y="5581650"/>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436" name="Rectangle 88"/>
          <p:cNvSpPr>
            <a:spLocks noChangeArrowheads="1"/>
          </p:cNvSpPr>
          <p:nvPr/>
        </p:nvSpPr>
        <p:spPr bwMode="auto">
          <a:xfrm>
            <a:off x="7273925" y="5581650"/>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437" name="Rectangle 87"/>
          <p:cNvSpPr>
            <a:spLocks noChangeArrowheads="1"/>
          </p:cNvSpPr>
          <p:nvPr/>
        </p:nvSpPr>
        <p:spPr bwMode="auto">
          <a:xfrm>
            <a:off x="6929438" y="5581650"/>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438" name="Rectangle 86"/>
          <p:cNvSpPr>
            <a:spLocks noChangeArrowheads="1"/>
          </p:cNvSpPr>
          <p:nvPr/>
        </p:nvSpPr>
        <p:spPr bwMode="auto">
          <a:xfrm>
            <a:off x="6584950" y="5581650"/>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439" name="Rectangle 85"/>
          <p:cNvSpPr>
            <a:spLocks noChangeArrowheads="1"/>
          </p:cNvSpPr>
          <p:nvPr/>
        </p:nvSpPr>
        <p:spPr bwMode="auto">
          <a:xfrm>
            <a:off x="6240463" y="5581650"/>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440" name="Rectangle 84"/>
          <p:cNvSpPr>
            <a:spLocks noChangeArrowheads="1"/>
          </p:cNvSpPr>
          <p:nvPr/>
        </p:nvSpPr>
        <p:spPr bwMode="auto">
          <a:xfrm>
            <a:off x="5895975" y="5583238"/>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4441" name="Rectangle 81"/>
          <p:cNvSpPr>
            <a:spLocks noChangeArrowheads="1"/>
          </p:cNvSpPr>
          <p:nvPr/>
        </p:nvSpPr>
        <p:spPr bwMode="auto">
          <a:xfrm>
            <a:off x="7962900" y="6372225"/>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4442" name="Rectangle 82"/>
          <p:cNvSpPr>
            <a:spLocks noChangeArrowheads="1"/>
          </p:cNvSpPr>
          <p:nvPr/>
        </p:nvSpPr>
        <p:spPr bwMode="auto">
          <a:xfrm>
            <a:off x="7618413" y="6372225"/>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4443" name="Rectangle 81"/>
          <p:cNvSpPr>
            <a:spLocks noChangeArrowheads="1"/>
          </p:cNvSpPr>
          <p:nvPr/>
        </p:nvSpPr>
        <p:spPr bwMode="auto">
          <a:xfrm>
            <a:off x="7273925" y="6372225"/>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4444" name="Line 838"/>
          <p:cNvSpPr>
            <a:spLocks noChangeShapeType="1"/>
          </p:cNvSpPr>
          <p:nvPr/>
        </p:nvSpPr>
        <p:spPr bwMode="auto">
          <a:xfrm flipV="1">
            <a:off x="5908675" y="469900"/>
            <a:ext cx="2395538"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45" name="Line 838"/>
          <p:cNvSpPr>
            <a:spLocks noChangeShapeType="1"/>
          </p:cNvSpPr>
          <p:nvPr/>
        </p:nvSpPr>
        <p:spPr bwMode="auto">
          <a:xfrm flipV="1">
            <a:off x="382588" y="2103438"/>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46" name="Line 838"/>
          <p:cNvSpPr>
            <a:spLocks noChangeShapeType="1"/>
          </p:cNvSpPr>
          <p:nvPr/>
        </p:nvSpPr>
        <p:spPr bwMode="auto">
          <a:xfrm flipV="1">
            <a:off x="3065463" y="2103438"/>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447" name="Group 3"/>
          <p:cNvGrpSpPr>
            <a:grpSpLocks/>
          </p:cNvGrpSpPr>
          <p:nvPr/>
        </p:nvGrpSpPr>
        <p:grpSpPr bwMode="auto">
          <a:xfrm>
            <a:off x="2994025" y="3751263"/>
            <a:ext cx="2466975" cy="1400175"/>
            <a:chOff x="2993581" y="3751196"/>
            <a:chExt cx="2467419" cy="1400175"/>
          </a:xfrm>
        </p:grpSpPr>
        <p:sp>
          <p:nvSpPr>
            <p:cNvPr id="4508" name="Rectangle 2"/>
            <p:cNvSpPr>
              <a:spLocks noChangeArrowheads="1"/>
            </p:cNvSpPr>
            <p:nvPr/>
          </p:nvSpPr>
          <p:spPr bwMode="auto">
            <a:xfrm>
              <a:off x="5063753" y="3876157"/>
              <a:ext cx="344426"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509" name="Rectangle 3"/>
            <p:cNvSpPr>
              <a:spLocks noChangeArrowheads="1"/>
            </p:cNvSpPr>
            <p:nvPr/>
          </p:nvSpPr>
          <p:spPr bwMode="auto">
            <a:xfrm>
              <a:off x="4719328" y="3876157"/>
              <a:ext cx="344425"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510" name="Rectangle 4"/>
            <p:cNvSpPr>
              <a:spLocks noChangeArrowheads="1"/>
            </p:cNvSpPr>
            <p:nvPr/>
          </p:nvSpPr>
          <p:spPr bwMode="auto">
            <a:xfrm>
              <a:off x="4374902" y="3876157"/>
              <a:ext cx="344426"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511" name="Rectangle 5"/>
            <p:cNvSpPr>
              <a:spLocks noChangeArrowheads="1"/>
            </p:cNvSpPr>
            <p:nvPr/>
          </p:nvSpPr>
          <p:spPr bwMode="auto">
            <a:xfrm>
              <a:off x="4030477" y="3876157"/>
              <a:ext cx="344425"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512" name="Rectangle 6"/>
            <p:cNvSpPr>
              <a:spLocks noChangeArrowheads="1"/>
            </p:cNvSpPr>
            <p:nvPr/>
          </p:nvSpPr>
          <p:spPr bwMode="auto">
            <a:xfrm>
              <a:off x="3686051" y="3876157"/>
              <a:ext cx="344426"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513" name="Rectangle 7"/>
            <p:cNvSpPr>
              <a:spLocks noChangeArrowheads="1"/>
            </p:cNvSpPr>
            <p:nvPr/>
          </p:nvSpPr>
          <p:spPr bwMode="auto">
            <a:xfrm>
              <a:off x="3341626" y="3876157"/>
              <a:ext cx="344425"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514" name="Rectangle 8"/>
            <p:cNvSpPr>
              <a:spLocks noChangeArrowheads="1"/>
            </p:cNvSpPr>
            <p:nvPr/>
          </p:nvSpPr>
          <p:spPr bwMode="auto">
            <a:xfrm>
              <a:off x="2997200" y="3876157"/>
              <a:ext cx="344426"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515" name="Rectangle 9"/>
            <p:cNvSpPr>
              <a:spLocks noChangeArrowheads="1"/>
            </p:cNvSpPr>
            <p:nvPr/>
          </p:nvSpPr>
          <p:spPr bwMode="auto">
            <a:xfrm>
              <a:off x="2997200" y="3751196"/>
              <a:ext cx="2410979" cy="12496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August 2014</a:t>
              </a:r>
            </a:p>
            <a:p>
              <a:pPr algn="ctr" eaLnBrk="1" fontAlgn="b" hangingPunct="1">
                <a:spcBef>
                  <a:spcPct val="0"/>
                </a:spcBef>
                <a:buFontTx/>
                <a:buNone/>
              </a:pPr>
              <a:endParaRPr lang="en-US" altLang="en-US" sz="1000" b="1"/>
            </a:p>
          </p:txBody>
        </p:sp>
        <p:sp>
          <p:nvSpPr>
            <p:cNvPr id="4516" name="Rectangle 122"/>
            <p:cNvSpPr>
              <a:spLocks noChangeArrowheads="1"/>
            </p:cNvSpPr>
            <p:nvPr/>
          </p:nvSpPr>
          <p:spPr bwMode="auto">
            <a:xfrm>
              <a:off x="4027107" y="4001117"/>
              <a:ext cx="344426"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4517" name="Rectangle 121"/>
            <p:cNvSpPr>
              <a:spLocks noChangeArrowheads="1"/>
            </p:cNvSpPr>
            <p:nvPr/>
          </p:nvSpPr>
          <p:spPr bwMode="auto">
            <a:xfrm>
              <a:off x="3682682" y="4001117"/>
              <a:ext cx="344425"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4518" name="Rectangle 120"/>
            <p:cNvSpPr>
              <a:spLocks noChangeArrowheads="1"/>
            </p:cNvSpPr>
            <p:nvPr/>
          </p:nvSpPr>
          <p:spPr bwMode="auto">
            <a:xfrm>
              <a:off x="3338690" y="4001117"/>
              <a:ext cx="344426"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4519" name="Rectangle 119"/>
            <p:cNvSpPr>
              <a:spLocks noChangeArrowheads="1"/>
            </p:cNvSpPr>
            <p:nvPr/>
          </p:nvSpPr>
          <p:spPr bwMode="auto">
            <a:xfrm>
              <a:off x="2993581" y="4001575"/>
              <a:ext cx="344425"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4520" name="Rectangle 118"/>
            <p:cNvSpPr>
              <a:spLocks noChangeArrowheads="1"/>
            </p:cNvSpPr>
            <p:nvPr/>
          </p:nvSpPr>
          <p:spPr bwMode="auto">
            <a:xfrm>
              <a:off x="5060818" y="4921320"/>
              <a:ext cx="344426"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4521" name="Rectangle 117"/>
            <p:cNvSpPr>
              <a:spLocks noChangeArrowheads="1"/>
            </p:cNvSpPr>
            <p:nvPr/>
          </p:nvSpPr>
          <p:spPr bwMode="auto">
            <a:xfrm>
              <a:off x="4716393" y="4921320"/>
              <a:ext cx="344425"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522" name="Rectangle 116"/>
            <p:cNvSpPr>
              <a:spLocks noChangeArrowheads="1"/>
            </p:cNvSpPr>
            <p:nvPr/>
          </p:nvSpPr>
          <p:spPr bwMode="auto">
            <a:xfrm>
              <a:off x="4371967" y="4921320"/>
              <a:ext cx="344426"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523" name="Rectangle 115"/>
            <p:cNvSpPr>
              <a:spLocks noChangeArrowheads="1"/>
            </p:cNvSpPr>
            <p:nvPr/>
          </p:nvSpPr>
          <p:spPr bwMode="auto">
            <a:xfrm>
              <a:off x="4027542" y="4921320"/>
              <a:ext cx="344425"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524" name="Rectangle 114"/>
            <p:cNvSpPr>
              <a:spLocks noChangeArrowheads="1"/>
            </p:cNvSpPr>
            <p:nvPr/>
          </p:nvSpPr>
          <p:spPr bwMode="auto">
            <a:xfrm>
              <a:off x="3683116" y="4921320"/>
              <a:ext cx="344426"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525" name="Rectangle 113"/>
            <p:cNvSpPr>
              <a:spLocks noChangeArrowheads="1"/>
            </p:cNvSpPr>
            <p:nvPr/>
          </p:nvSpPr>
          <p:spPr bwMode="auto">
            <a:xfrm>
              <a:off x="3338690" y="4921320"/>
              <a:ext cx="344426"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526" name="Rectangle 112"/>
            <p:cNvSpPr>
              <a:spLocks noChangeArrowheads="1"/>
            </p:cNvSpPr>
            <p:nvPr/>
          </p:nvSpPr>
          <p:spPr bwMode="auto">
            <a:xfrm>
              <a:off x="2993707" y="4918982"/>
              <a:ext cx="344425"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527" name="Rectangle 111"/>
            <p:cNvSpPr>
              <a:spLocks noChangeArrowheads="1"/>
            </p:cNvSpPr>
            <p:nvPr/>
          </p:nvSpPr>
          <p:spPr bwMode="auto">
            <a:xfrm>
              <a:off x="5060818" y="4691269"/>
              <a:ext cx="344426"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528" name="Rectangle 110"/>
            <p:cNvSpPr>
              <a:spLocks noChangeArrowheads="1"/>
            </p:cNvSpPr>
            <p:nvPr/>
          </p:nvSpPr>
          <p:spPr bwMode="auto">
            <a:xfrm>
              <a:off x="4716393" y="4691269"/>
              <a:ext cx="344425"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529" name="Rectangle 109"/>
            <p:cNvSpPr>
              <a:spLocks noChangeArrowheads="1"/>
            </p:cNvSpPr>
            <p:nvPr/>
          </p:nvSpPr>
          <p:spPr bwMode="auto">
            <a:xfrm>
              <a:off x="4371967" y="4691269"/>
              <a:ext cx="344426"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530" name="Rectangle 108"/>
            <p:cNvSpPr>
              <a:spLocks noChangeArrowheads="1"/>
            </p:cNvSpPr>
            <p:nvPr/>
          </p:nvSpPr>
          <p:spPr bwMode="auto">
            <a:xfrm>
              <a:off x="4027542" y="4691269"/>
              <a:ext cx="344425"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531" name="Rectangle 107"/>
            <p:cNvSpPr>
              <a:spLocks noChangeArrowheads="1"/>
            </p:cNvSpPr>
            <p:nvPr/>
          </p:nvSpPr>
          <p:spPr bwMode="auto">
            <a:xfrm>
              <a:off x="3683116" y="4691269"/>
              <a:ext cx="344426"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532" name="Rectangle 106"/>
            <p:cNvSpPr>
              <a:spLocks noChangeArrowheads="1"/>
            </p:cNvSpPr>
            <p:nvPr/>
          </p:nvSpPr>
          <p:spPr bwMode="auto">
            <a:xfrm>
              <a:off x="3338690" y="4691269"/>
              <a:ext cx="344426"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533" name="Rectangle 105"/>
            <p:cNvSpPr>
              <a:spLocks noChangeArrowheads="1"/>
            </p:cNvSpPr>
            <p:nvPr/>
          </p:nvSpPr>
          <p:spPr bwMode="auto">
            <a:xfrm>
              <a:off x="2993707" y="4688931"/>
              <a:ext cx="344425"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534" name="Rectangle 104"/>
            <p:cNvSpPr>
              <a:spLocks noChangeArrowheads="1"/>
            </p:cNvSpPr>
            <p:nvPr/>
          </p:nvSpPr>
          <p:spPr bwMode="auto">
            <a:xfrm>
              <a:off x="5060818" y="4461218"/>
              <a:ext cx="344426"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535" name="Rectangle 103"/>
            <p:cNvSpPr>
              <a:spLocks noChangeArrowheads="1"/>
            </p:cNvSpPr>
            <p:nvPr/>
          </p:nvSpPr>
          <p:spPr bwMode="auto">
            <a:xfrm>
              <a:off x="4716393" y="4461218"/>
              <a:ext cx="344425"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536" name="Rectangle 102"/>
            <p:cNvSpPr>
              <a:spLocks noChangeArrowheads="1"/>
            </p:cNvSpPr>
            <p:nvPr/>
          </p:nvSpPr>
          <p:spPr bwMode="auto">
            <a:xfrm>
              <a:off x="4371967" y="4461218"/>
              <a:ext cx="344426"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537" name="Rectangle 101"/>
            <p:cNvSpPr>
              <a:spLocks noChangeArrowheads="1"/>
            </p:cNvSpPr>
            <p:nvPr/>
          </p:nvSpPr>
          <p:spPr bwMode="auto">
            <a:xfrm>
              <a:off x="4027542" y="4461218"/>
              <a:ext cx="344425"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538" name="Rectangle 100"/>
            <p:cNvSpPr>
              <a:spLocks noChangeArrowheads="1"/>
            </p:cNvSpPr>
            <p:nvPr/>
          </p:nvSpPr>
          <p:spPr bwMode="auto">
            <a:xfrm>
              <a:off x="3683116" y="4461218"/>
              <a:ext cx="344426"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539" name="Rectangle 99"/>
            <p:cNvSpPr>
              <a:spLocks noChangeArrowheads="1"/>
            </p:cNvSpPr>
            <p:nvPr/>
          </p:nvSpPr>
          <p:spPr bwMode="auto">
            <a:xfrm>
              <a:off x="3338690" y="4461218"/>
              <a:ext cx="344426"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540" name="Rectangle 98"/>
            <p:cNvSpPr>
              <a:spLocks noChangeArrowheads="1"/>
            </p:cNvSpPr>
            <p:nvPr/>
          </p:nvSpPr>
          <p:spPr bwMode="auto">
            <a:xfrm>
              <a:off x="2993707" y="4458881"/>
              <a:ext cx="344425"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541" name="Rectangle 97"/>
            <p:cNvSpPr>
              <a:spLocks noChangeArrowheads="1"/>
            </p:cNvSpPr>
            <p:nvPr/>
          </p:nvSpPr>
          <p:spPr bwMode="auto">
            <a:xfrm>
              <a:off x="5060818" y="4231168"/>
              <a:ext cx="344426"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542" name="Rectangle 96"/>
            <p:cNvSpPr>
              <a:spLocks noChangeArrowheads="1"/>
            </p:cNvSpPr>
            <p:nvPr/>
          </p:nvSpPr>
          <p:spPr bwMode="auto">
            <a:xfrm>
              <a:off x="4716393" y="4231168"/>
              <a:ext cx="344425"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543" name="Rectangle 95"/>
            <p:cNvSpPr>
              <a:spLocks noChangeArrowheads="1"/>
            </p:cNvSpPr>
            <p:nvPr/>
          </p:nvSpPr>
          <p:spPr bwMode="auto">
            <a:xfrm>
              <a:off x="4371967" y="4231168"/>
              <a:ext cx="344426"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544" name="Rectangle 94"/>
            <p:cNvSpPr>
              <a:spLocks noChangeArrowheads="1"/>
            </p:cNvSpPr>
            <p:nvPr/>
          </p:nvSpPr>
          <p:spPr bwMode="auto">
            <a:xfrm>
              <a:off x="4027542" y="4231168"/>
              <a:ext cx="344425"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545" name="Rectangle 93"/>
            <p:cNvSpPr>
              <a:spLocks noChangeArrowheads="1"/>
            </p:cNvSpPr>
            <p:nvPr/>
          </p:nvSpPr>
          <p:spPr bwMode="auto">
            <a:xfrm>
              <a:off x="3683116" y="4231168"/>
              <a:ext cx="344426"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546" name="Rectangle 92"/>
            <p:cNvSpPr>
              <a:spLocks noChangeArrowheads="1"/>
            </p:cNvSpPr>
            <p:nvPr/>
          </p:nvSpPr>
          <p:spPr bwMode="auto">
            <a:xfrm>
              <a:off x="3338690" y="4231168"/>
              <a:ext cx="344426"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547" name="Rectangle 91"/>
            <p:cNvSpPr>
              <a:spLocks noChangeArrowheads="1"/>
            </p:cNvSpPr>
            <p:nvPr/>
          </p:nvSpPr>
          <p:spPr bwMode="auto">
            <a:xfrm>
              <a:off x="2993707" y="4228830"/>
              <a:ext cx="344425"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548" name="Rectangle 90"/>
            <p:cNvSpPr>
              <a:spLocks noChangeArrowheads="1"/>
            </p:cNvSpPr>
            <p:nvPr/>
          </p:nvSpPr>
          <p:spPr bwMode="auto">
            <a:xfrm>
              <a:off x="5060818" y="4001117"/>
              <a:ext cx="344426"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549" name="Rectangle 89"/>
            <p:cNvSpPr>
              <a:spLocks noChangeArrowheads="1"/>
            </p:cNvSpPr>
            <p:nvPr/>
          </p:nvSpPr>
          <p:spPr bwMode="auto">
            <a:xfrm>
              <a:off x="4716393" y="4001117"/>
              <a:ext cx="344425"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550" name="Rectangle 88"/>
            <p:cNvSpPr>
              <a:spLocks noChangeArrowheads="1"/>
            </p:cNvSpPr>
            <p:nvPr/>
          </p:nvSpPr>
          <p:spPr bwMode="auto">
            <a:xfrm>
              <a:off x="4371967" y="4001117"/>
              <a:ext cx="344426"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4551" name="Line 838"/>
            <p:cNvSpPr>
              <a:spLocks noChangeShapeType="1"/>
            </p:cNvSpPr>
            <p:nvPr/>
          </p:nvSpPr>
          <p:spPr bwMode="auto">
            <a:xfrm flipV="1">
              <a:off x="3065463" y="3859213"/>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4448" name="Text Box 850"/>
          <p:cNvSpPr txBox="1">
            <a:spLocks noChangeArrowheads="1"/>
          </p:cNvSpPr>
          <p:nvPr/>
        </p:nvSpPr>
        <p:spPr bwMode="auto">
          <a:xfrm>
            <a:off x="8304213" y="34925"/>
            <a:ext cx="900112" cy="3810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2800" b="1" baseline="-25000"/>
              <a:t>2014</a:t>
            </a:r>
            <a:endParaRPr lang="en-US" altLang="en-US" sz="2800" b="1" baseline="-25000"/>
          </a:p>
        </p:txBody>
      </p:sp>
      <p:sp>
        <p:nvSpPr>
          <p:cNvPr id="4449" name="Rectangle 113"/>
          <p:cNvSpPr>
            <a:spLocks noChangeArrowheads="1"/>
          </p:cNvSpPr>
          <p:nvPr/>
        </p:nvSpPr>
        <p:spPr bwMode="auto">
          <a:xfrm>
            <a:off x="5889625" y="46355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24</a:t>
            </a:r>
            <a:endParaRPr lang="en-US" altLang="en-US" sz="1000"/>
          </a:p>
        </p:txBody>
      </p:sp>
      <p:sp>
        <p:nvSpPr>
          <p:cNvPr id="4450" name="Rectangle 115"/>
          <p:cNvSpPr>
            <a:spLocks noChangeArrowheads="1"/>
          </p:cNvSpPr>
          <p:nvPr/>
        </p:nvSpPr>
        <p:spPr bwMode="auto">
          <a:xfrm>
            <a:off x="7265988" y="16097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4451" name="Rectangle 114"/>
          <p:cNvSpPr>
            <a:spLocks noChangeArrowheads="1"/>
          </p:cNvSpPr>
          <p:nvPr/>
        </p:nvSpPr>
        <p:spPr bwMode="auto">
          <a:xfrm>
            <a:off x="6921500" y="16097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4452" name="Rectangle 113"/>
          <p:cNvSpPr>
            <a:spLocks noChangeArrowheads="1"/>
          </p:cNvSpPr>
          <p:nvPr/>
        </p:nvSpPr>
        <p:spPr bwMode="auto">
          <a:xfrm>
            <a:off x="6577013" y="16097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4453" name="Rectangle 81"/>
          <p:cNvSpPr>
            <a:spLocks noChangeArrowheads="1"/>
          </p:cNvSpPr>
          <p:nvPr/>
        </p:nvSpPr>
        <p:spPr bwMode="auto">
          <a:xfrm>
            <a:off x="7610475" y="16097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4454" name="Rectangle 113"/>
          <p:cNvSpPr>
            <a:spLocks noChangeArrowheads="1"/>
          </p:cNvSpPr>
          <p:nvPr/>
        </p:nvSpPr>
        <p:spPr bwMode="auto">
          <a:xfrm>
            <a:off x="6230938" y="16097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4455" name="Rectangle 81"/>
          <p:cNvSpPr>
            <a:spLocks noChangeArrowheads="1"/>
          </p:cNvSpPr>
          <p:nvPr/>
        </p:nvSpPr>
        <p:spPr bwMode="auto">
          <a:xfrm>
            <a:off x="7959725" y="16113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6</a:t>
            </a:r>
            <a:endParaRPr lang="en-US" altLang="en-US" sz="1000"/>
          </a:p>
        </p:txBody>
      </p:sp>
      <p:grpSp>
        <p:nvGrpSpPr>
          <p:cNvPr id="4456" name="Group 2"/>
          <p:cNvGrpSpPr>
            <a:grpSpLocks/>
          </p:cNvGrpSpPr>
          <p:nvPr/>
        </p:nvGrpSpPr>
        <p:grpSpPr bwMode="auto">
          <a:xfrm>
            <a:off x="5865813" y="1995488"/>
            <a:ext cx="2490787" cy="1601787"/>
            <a:chOff x="5865495" y="1995113"/>
            <a:chExt cx="2491105" cy="1632562"/>
          </a:xfrm>
        </p:grpSpPr>
        <p:sp>
          <p:nvSpPr>
            <p:cNvPr id="4457" name="Rectangle 2"/>
            <p:cNvSpPr>
              <a:spLocks noChangeArrowheads="1"/>
            </p:cNvSpPr>
            <p:nvPr/>
          </p:nvSpPr>
          <p:spPr bwMode="auto">
            <a:xfrm>
              <a:off x="7934325" y="2120074"/>
              <a:ext cx="344488"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458" name="Rectangle 3"/>
            <p:cNvSpPr>
              <a:spLocks noChangeArrowheads="1"/>
            </p:cNvSpPr>
            <p:nvPr/>
          </p:nvSpPr>
          <p:spPr bwMode="auto">
            <a:xfrm>
              <a:off x="7589838" y="2120074"/>
              <a:ext cx="344487"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459" name="Rectangle 4"/>
            <p:cNvSpPr>
              <a:spLocks noChangeArrowheads="1"/>
            </p:cNvSpPr>
            <p:nvPr/>
          </p:nvSpPr>
          <p:spPr bwMode="auto">
            <a:xfrm>
              <a:off x="7245350" y="2120074"/>
              <a:ext cx="344488"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460" name="Rectangle 5"/>
            <p:cNvSpPr>
              <a:spLocks noChangeArrowheads="1"/>
            </p:cNvSpPr>
            <p:nvPr/>
          </p:nvSpPr>
          <p:spPr bwMode="auto">
            <a:xfrm>
              <a:off x="6900863" y="2120074"/>
              <a:ext cx="344487"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461" name="Rectangle 6"/>
            <p:cNvSpPr>
              <a:spLocks noChangeArrowheads="1"/>
            </p:cNvSpPr>
            <p:nvPr/>
          </p:nvSpPr>
          <p:spPr bwMode="auto">
            <a:xfrm>
              <a:off x="6556375" y="2120074"/>
              <a:ext cx="344488"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462" name="Rectangle 7"/>
            <p:cNvSpPr>
              <a:spLocks noChangeArrowheads="1"/>
            </p:cNvSpPr>
            <p:nvPr/>
          </p:nvSpPr>
          <p:spPr bwMode="auto">
            <a:xfrm>
              <a:off x="6211888" y="2120074"/>
              <a:ext cx="344487"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463" name="Rectangle 8"/>
            <p:cNvSpPr>
              <a:spLocks noChangeArrowheads="1"/>
            </p:cNvSpPr>
            <p:nvPr/>
          </p:nvSpPr>
          <p:spPr bwMode="auto">
            <a:xfrm>
              <a:off x="5867400" y="2120074"/>
              <a:ext cx="344488"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464" name="Rectangle 9"/>
            <p:cNvSpPr>
              <a:spLocks noChangeArrowheads="1"/>
            </p:cNvSpPr>
            <p:nvPr/>
          </p:nvSpPr>
          <p:spPr bwMode="auto">
            <a:xfrm>
              <a:off x="5867400" y="1995113"/>
              <a:ext cx="2411413" cy="12496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June 2014</a:t>
              </a:r>
            </a:p>
            <a:p>
              <a:pPr algn="ctr" eaLnBrk="1" fontAlgn="b" hangingPunct="1">
                <a:spcBef>
                  <a:spcPct val="0"/>
                </a:spcBef>
                <a:buFontTx/>
                <a:buNone/>
              </a:pPr>
              <a:endParaRPr lang="en-US" altLang="en-US" sz="1000" b="1"/>
            </a:p>
          </p:txBody>
        </p:sp>
        <p:sp>
          <p:nvSpPr>
            <p:cNvPr id="4465" name="Rectangle 115"/>
            <p:cNvSpPr>
              <a:spLocks noChangeArrowheads="1"/>
            </p:cNvSpPr>
            <p:nvPr/>
          </p:nvSpPr>
          <p:spPr bwMode="auto">
            <a:xfrm>
              <a:off x="6900862" y="2244150"/>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4466" name="Rectangle 114"/>
            <p:cNvSpPr>
              <a:spLocks noChangeArrowheads="1"/>
            </p:cNvSpPr>
            <p:nvPr/>
          </p:nvSpPr>
          <p:spPr bwMode="auto">
            <a:xfrm>
              <a:off x="6556375" y="2244150"/>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4467" name="Rectangle 113"/>
            <p:cNvSpPr>
              <a:spLocks noChangeArrowheads="1"/>
            </p:cNvSpPr>
            <p:nvPr/>
          </p:nvSpPr>
          <p:spPr bwMode="auto">
            <a:xfrm>
              <a:off x="6211887" y="2245221"/>
              <a:ext cx="344488" cy="228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4468" name="Rectangle 112"/>
            <p:cNvSpPr>
              <a:spLocks noChangeArrowheads="1"/>
            </p:cNvSpPr>
            <p:nvPr/>
          </p:nvSpPr>
          <p:spPr bwMode="auto">
            <a:xfrm>
              <a:off x="5867399" y="3397345"/>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469" name="Rectangle 111"/>
            <p:cNvSpPr>
              <a:spLocks noChangeArrowheads="1"/>
            </p:cNvSpPr>
            <p:nvPr/>
          </p:nvSpPr>
          <p:spPr bwMode="auto">
            <a:xfrm>
              <a:off x="7930515" y="3165236"/>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470" name="Rectangle 110"/>
            <p:cNvSpPr>
              <a:spLocks noChangeArrowheads="1"/>
            </p:cNvSpPr>
            <p:nvPr/>
          </p:nvSpPr>
          <p:spPr bwMode="auto">
            <a:xfrm>
              <a:off x="7589837" y="3165236"/>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471" name="Rectangle 109"/>
            <p:cNvSpPr>
              <a:spLocks noChangeArrowheads="1"/>
            </p:cNvSpPr>
            <p:nvPr/>
          </p:nvSpPr>
          <p:spPr bwMode="auto">
            <a:xfrm>
              <a:off x="7245350" y="3165236"/>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472" name="Rectangle 108"/>
            <p:cNvSpPr>
              <a:spLocks noChangeArrowheads="1"/>
            </p:cNvSpPr>
            <p:nvPr/>
          </p:nvSpPr>
          <p:spPr bwMode="auto">
            <a:xfrm>
              <a:off x="6900862" y="3166397"/>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473" name="Rectangle 107"/>
            <p:cNvSpPr>
              <a:spLocks noChangeArrowheads="1"/>
            </p:cNvSpPr>
            <p:nvPr/>
          </p:nvSpPr>
          <p:spPr bwMode="auto">
            <a:xfrm>
              <a:off x="6556375" y="3166397"/>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474" name="Rectangle 106"/>
            <p:cNvSpPr>
              <a:spLocks noChangeArrowheads="1"/>
            </p:cNvSpPr>
            <p:nvPr/>
          </p:nvSpPr>
          <p:spPr bwMode="auto">
            <a:xfrm>
              <a:off x="6211887" y="3166485"/>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475" name="Rectangle 105"/>
            <p:cNvSpPr>
              <a:spLocks noChangeArrowheads="1"/>
            </p:cNvSpPr>
            <p:nvPr/>
          </p:nvSpPr>
          <p:spPr bwMode="auto">
            <a:xfrm>
              <a:off x="5867399" y="3167294"/>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476" name="Rectangle 104"/>
            <p:cNvSpPr>
              <a:spLocks noChangeArrowheads="1"/>
            </p:cNvSpPr>
            <p:nvPr/>
          </p:nvSpPr>
          <p:spPr bwMode="auto">
            <a:xfrm>
              <a:off x="7930515" y="2935185"/>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477" name="Rectangle 103"/>
            <p:cNvSpPr>
              <a:spLocks noChangeArrowheads="1"/>
            </p:cNvSpPr>
            <p:nvPr/>
          </p:nvSpPr>
          <p:spPr bwMode="auto">
            <a:xfrm>
              <a:off x="7589837" y="2935185"/>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478" name="Rectangle 102"/>
            <p:cNvSpPr>
              <a:spLocks noChangeArrowheads="1"/>
            </p:cNvSpPr>
            <p:nvPr/>
          </p:nvSpPr>
          <p:spPr bwMode="auto">
            <a:xfrm>
              <a:off x="7245350" y="2935185"/>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479" name="Rectangle 101"/>
            <p:cNvSpPr>
              <a:spLocks noChangeArrowheads="1"/>
            </p:cNvSpPr>
            <p:nvPr/>
          </p:nvSpPr>
          <p:spPr bwMode="auto">
            <a:xfrm>
              <a:off x="6900862" y="2936346"/>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480" name="Rectangle 100"/>
            <p:cNvSpPr>
              <a:spLocks noChangeArrowheads="1"/>
            </p:cNvSpPr>
            <p:nvPr/>
          </p:nvSpPr>
          <p:spPr bwMode="auto">
            <a:xfrm>
              <a:off x="6556375" y="2936346"/>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481" name="Rectangle 99"/>
            <p:cNvSpPr>
              <a:spLocks noChangeArrowheads="1"/>
            </p:cNvSpPr>
            <p:nvPr/>
          </p:nvSpPr>
          <p:spPr bwMode="auto">
            <a:xfrm>
              <a:off x="6211887" y="2936434"/>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482" name="Rectangle 98"/>
            <p:cNvSpPr>
              <a:spLocks noChangeArrowheads="1"/>
            </p:cNvSpPr>
            <p:nvPr/>
          </p:nvSpPr>
          <p:spPr bwMode="auto">
            <a:xfrm>
              <a:off x="5867399" y="2937244"/>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483" name="Rectangle 97"/>
            <p:cNvSpPr>
              <a:spLocks noChangeArrowheads="1"/>
            </p:cNvSpPr>
            <p:nvPr/>
          </p:nvSpPr>
          <p:spPr bwMode="auto">
            <a:xfrm>
              <a:off x="7930515" y="2705135"/>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484" name="Rectangle 96"/>
            <p:cNvSpPr>
              <a:spLocks noChangeArrowheads="1"/>
            </p:cNvSpPr>
            <p:nvPr/>
          </p:nvSpPr>
          <p:spPr bwMode="auto">
            <a:xfrm>
              <a:off x="7589837" y="2705135"/>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485" name="Rectangle 95"/>
            <p:cNvSpPr>
              <a:spLocks noChangeArrowheads="1"/>
            </p:cNvSpPr>
            <p:nvPr/>
          </p:nvSpPr>
          <p:spPr bwMode="auto">
            <a:xfrm>
              <a:off x="7245350" y="2705135"/>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486" name="Rectangle 94"/>
            <p:cNvSpPr>
              <a:spLocks noChangeArrowheads="1"/>
            </p:cNvSpPr>
            <p:nvPr/>
          </p:nvSpPr>
          <p:spPr bwMode="auto">
            <a:xfrm>
              <a:off x="6900862" y="2706295"/>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487" name="Rectangle 93"/>
            <p:cNvSpPr>
              <a:spLocks noChangeArrowheads="1"/>
            </p:cNvSpPr>
            <p:nvPr/>
          </p:nvSpPr>
          <p:spPr bwMode="auto">
            <a:xfrm>
              <a:off x="6556375" y="2706295"/>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488" name="Rectangle 92"/>
            <p:cNvSpPr>
              <a:spLocks noChangeArrowheads="1"/>
            </p:cNvSpPr>
            <p:nvPr/>
          </p:nvSpPr>
          <p:spPr bwMode="auto">
            <a:xfrm>
              <a:off x="6211887" y="2706383"/>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489" name="Rectangle 91"/>
            <p:cNvSpPr>
              <a:spLocks noChangeArrowheads="1"/>
            </p:cNvSpPr>
            <p:nvPr/>
          </p:nvSpPr>
          <p:spPr bwMode="auto">
            <a:xfrm>
              <a:off x="5867399" y="2707193"/>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490" name="Rectangle 90"/>
            <p:cNvSpPr>
              <a:spLocks noChangeArrowheads="1"/>
            </p:cNvSpPr>
            <p:nvPr/>
          </p:nvSpPr>
          <p:spPr bwMode="auto">
            <a:xfrm>
              <a:off x="7930515" y="2475084"/>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491" name="Rectangle 89"/>
            <p:cNvSpPr>
              <a:spLocks noChangeArrowheads="1"/>
            </p:cNvSpPr>
            <p:nvPr/>
          </p:nvSpPr>
          <p:spPr bwMode="auto">
            <a:xfrm>
              <a:off x="7589837" y="2475084"/>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492" name="Rectangle 88"/>
            <p:cNvSpPr>
              <a:spLocks noChangeArrowheads="1"/>
            </p:cNvSpPr>
            <p:nvPr/>
          </p:nvSpPr>
          <p:spPr bwMode="auto">
            <a:xfrm>
              <a:off x="7245350" y="2475084"/>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493" name="Rectangle 87"/>
            <p:cNvSpPr>
              <a:spLocks noChangeArrowheads="1"/>
            </p:cNvSpPr>
            <p:nvPr/>
          </p:nvSpPr>
          <p:spPr bwMode="auto">
            <a:xfrm>
              <a:off x="6900862" y="2476245"/>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494" name="Rectangle 86"/>
            <p:cNvSpPr>
              <a:spLocks noChangeArrowheads="1"/>
            </p:cNvSpPr>
            <p:nvPr/>
          </p:nvSpPr>
          <p:spPr bwMode="auto">
            <a:xfrm>
              <a:off x="6556375" y="2476245"/>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495" name="Rectangle 85"/>
            <p:cNvSpPr>
              <a:spLocks noChangeArrowheads="1"/>
            </p:cNvSpPr>
            <p:nvPr/>
          </p:nvSpPr>
          <p:spPr bwMode="auto">
            <a:xfrm>
              <a:off x="6211887" y="2475084"/>
              <a:ext cx="344488" cy="23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496" name="Rectangle 84"/>
            <p:cNvSpPr>
              <a:spLocks noChangeArrowheads="1"/>
            </p:cNvSpPr>
            <p:nvPr/>
          </p:nvSpPr>
          <p:spPr bwMode="auto">
            <a:xfrm>
              <a:off x="5867399" y="2477142"/>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497" name="Rectangle 83"/>
            <p:cNvSpPr>
              <a:spLocks noChangeArrowheads="1"/>
            </p:cNvSpPr>
            <p:nvPr/>
          </p:nvSpPr>
          <p:spPr bwMode="auto">
            <a:xfrm>
              <a:off x="7930515" y="2245033"/>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4498" name="Rectangle 82"/>
            <p:cNvSpPr>
              <a:spLocks noChangeArrowheads="1"/>
            </p:cNvSpPr>
            <p:nvPr/>
          </p:nvSpPr>
          <p:spPr bwMode="auto">
            <a:xfrm>
              <a:off x="7589837" y="2245033"/>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4499" name="Rectangle 81"/>
            <p:cNvSpPr>
              <a:spLocks noChangeArrowheads="1"/>
            </p:cNvSpPr>
            <p:nvPr/>
          </p:nvSpPr>
          <p:spPr bwMode="auto">
            <a:xfrm>
              <a:off x="7245350" y="2245033"/>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4500" name="Line 838"/>
            <p:cNvSpPr>
              <a:spLocks noChangeShapeType="1"/>
            </p:cNvSpPr>
            <p:nvPr/>
          </p:nvSpPr>
          <p:spPr bwMode="auto">
            <a:xfrm flipV="1">
              <a:off x="5961063" y="2103130"/>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501" name="Rectangle 113"/>
            <p:cNvSpPr>
              <a:spLocks noChangeArrowheads="1"/>
            </p:cNvSpPr>
            <p:nvPr/>
          </p:nvSpPr>
          <p:spPr bwMode="auto">
            <a:xfrm>
              <a:off x="5865495" y="2248221"/>
              <a:ext cx="344488" cy="228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4502" name="Rectangle 115"/>
            <p:cNvSpPr>
              <a:spLocks noChangeArrowheads="1"/>
            </p:cNvSpPr>
            <p:nvPr/>
          </p:nvSpPr>
          <p:spPr bwMode="auto">
            <a:xfrm>
              <a:off x="7247255" y="3394625"/>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4503" name="Rectangle 114"/>
            <p:cNvSpPr>
              <a:spLocks noChangeArrowheads="1"/>
            </p:cNvSpPr>
            <p:nvPr/>
          </p:nvSpPr>
          <p:spPr bwMode="auto">
            <a:xfrm>
              <a:off x="6902768" y="3394625"/>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4504" name="Rectangle 113"/>
            <p:cNvSpPr>
              <a:spLocks noChangeArrowheads="1"/>
            </p:cNvSpPr>
            <p:nvPr/>
          </p:nvSpPr>
          <p:spPr bwMode="auto">
            <a:xfrm>
              <a:off x="6558280" y="3395696"/>
              <a:ext cx="344488" cy="228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4505" name="Rectangle 82"/>
            <p:cNvSpPr>
              <a:spLocks noChangeArrowheads="1"/>
            </p:cNvSpPr>
            <p:nvPr/>
          </p:nvSpPr>
          <p:spPr bwMode="auto">
            <a:xfrm>
              <a:off x="7936230" y="3395508"/>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6</a:t>
              </a:r>
              <a:endParaRPr lang="en-US" altLang="en-US" sz="1000"/>
            </a:p>
          </p:txBody>
        </p:sp>
        <p:sp>
          <p:nvSpPr>
            <p:cNvPr id="4506" name="Rectangle 81"/>
            <p:cNvSpPr>
              <a:spLocks noChangeArrowheads="1"/>
            </p:cNvSpPr>
            <p:nvPr/>
          </p:nvSpPr>
          <p:spPr bwMode="auto">
            <a:xfrm>
              <a:off x="7591743" y="3395508"/>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4507" name="Rectangle 113"/>
            <p:cNvSpPr>
              <a:spLocks noChangeArrowheads="1"/>
            </p:cNvSpPr>
            <p:nvPr/>
          </p:nvSpPr>
          <p:spPr bwMode="auto">
            <a:xfrm>
              <a:off x="6211888" y="3398696"/>
              <a:ext cx="344488" cy="228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2513013" y="900113"/>
            <a:ext cx="4095750" cy="5616575"/>
          </a:xfrm>
          <a:prstGeom prst="rect">
            <a:avLst/>
          </a:prstGeom>
          <a:solidFill>
            <a:srgbClr val="AC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23" name="Rectangle 49"/>
          <p:cNvSpPr>
            <a:spLocks noChangeArrowheads="1"/>
          </p:cNvSpPr>
          <p:nvPr/>
        </p:nvSpPr>
        <p:spPr bwMode="auto">
          <a:xfrm>
            <a:off x="2676525" y="1052513"/>
            <a:ext cx="3767138" cy="3776662"/>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24" name="Text Box 55"/>
          <p:cNvSpPr txBox="1">
            <a:spLocks noChangeArrowheads="1"/>
          </p:cNvSpPr>
          <p:nvPr/>
        </p:nvSpPr>
        <p:spPr bwMode="auto">
          <a:xfrm>
            <a:off x="6907213" y="2701925"/>
            <a:ext cx="2052637" cy="80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baseline="-25000"/>
              <a:t>You can also cut out the months to make your own calendars</a:t>
            </a:r>
            <a:endParaRPr lang="en-US" altLang="en-US" sz="1800" baseline="-25000"/>
          </a:p>
        </p:txBody>
      </p:sp>
      <p:sp>
        <p:nvSpPr>
          <p:cNvPr id="5125" name="Text Box 56"/>
          <p:cNvSpPr txBox="1">
            <a:spLocks noChangeArrowheads="1"/>
          </p:cNvSpPr>
          <p:nvPr/>
        </p:nvSpPr>
        <p:spPr bwMode="auto">
          <a:xfrm>
            <a:off x="1320800" y="190500"/>
            <a:ext cx="6480175" cy="444500"/>
          </a:xfrm>
          <a:prstGeom prst="rect">
            <a:avLst/>
          </a:prstGeom>
          <a:solidFill>
            <a:schemeClr val="bg1"/>
          </a:solidFill>
          <a:ln w="9525">
            <a:solidFill>
              <a:schemeClr val="folHlink"/>
            </a:solidFill>
            <a:miter lim="800000"/>
            <a:headEnd/>
            <a:tailEnd/>
          </a:ln>
          <a:effectLst>
            <a:outerShdw dist="107763" dir="2700000" algn="ctr" rotWithShape="0">
              <a:schemeClr val="bg2">
                <a:alpha val="50000"/>
              </a:schemeClr>
            </a:outerShdw>
          </a:effectLst>
        </p:spPr>
        <p:txBody>
          <a:bodyPr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2800"/>
              <a:t>2014 printable calendar</a:t>
            </a:r>
            <a:endParaRPr lang="en-US" altLang="en-US" sz="2800"/>
          </a:p>
        </p:txBody>
      </p:sp>
      <p:pic>
        <p:nvPicPr>
          <p:cNvPr id="5126" name="Picture 303" descr="IMG_25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5913" y="1204913"/>
            <a:ext cx="3408362" cy="347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0" name="Group 139"/>
          <p:cNvGrpSpPr/>
          <p:nvPr/>
        </p:nvGrpSpPr>
        <p:grpSpPr>
          <a:xfrm>
            <a:off x="3341626" y="4940301"/>
            <a:ext cx="2411664" cy="1484779"/>
            <a:chOff x="2993581" y="3666592"/>
            <a:chExt cx="2411664" cy="1484779"/>
          </a:xfrm>
          <a:solidFill>
            <a:schemeClr val="bg1"/>
          </a:solidFill>
        </p:grpSpPr>
        <p:sp>
          <p:nvSpPr>
            <p:cNvPr id="141" name="Rectangle 2"/>
            <p:cNvSpPr>
              <a:spLocks noChangeArrowheads="1"/>
            </p:cNvSpPr>
            <p:nvPr/>
          </p:nvSpPr>
          <p:spPr bwMode="auto">
            <a:xfrm>
              <a:off x="5063753" y="3876157"/>
              <a:ext cx="338555" cy="124960"/>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sz="1000" b="1" smtClean="0">
                  <a:cs typeface="Arial" panose="020B0604020202020204" pitchFamily="34" charset="0"/>
                </a:rPr>
                <a:t>S</a:t>
              </a:r>
              <a:endParaRPr lang="en-US" sz="1000" b="1" smtClean="0"/>
            </a:p>
          </p:txBody>
        </p:sp>
        <p:sp>
          <p:nvSpPr>
            <p:cNvPr id="142" name="Rectangle 3"/>
            <p:cNvSpPr>
              <a:spLocks noChangeArrowheads="1"/>
            </p:cNvSpPr>
            <p:nvPr/>
          </p:nvSpPr>
          <p:spPr bwMode="auto">
            <a:xfrm>
              <a:off x="4719328" y="3876157"/>
              <a:ext cx="344425" cy="124960"/>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sz="1000" b="1" smtClean="0">
                  <a:cs typeface="Arial" panose="020B0604020202020204" pitchFamily="34" charset="0"/>
                </a:rPr>
                <a:t>S</a:t>
              </a:r>
              <a:endParaRPr lang="en-US" sz="1000" b="1" smtClean="0"/>
            </a:p>
          </p:txBody>
        </p:sp>
        <p:sp>
          <p:nvSpPr>
            <p:cNvPr id="143" name="Rectangle 4"/>
            <p:cNvSpPr>
              <a:spLocks noChangeArrowheads="1"/>
            </p:cNvSpPr>
            <p:nvPr/>
          </p:nvSpPr>
          <p:spPr bwMode="auto">
            <a:xfrm>
              <a:off x="4374902" y="3876157"/>
              <a:ext cx="344426" cy="124960"/>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sz="1000" b="1" smtClean="0">
                  <a:cs typeface="Arial" panose="020B0604020202020204" pitchFamily="34" charset="0"/>
                </a:rPr>
                <a:t>F</a:t>
              </a:r>
              <a:endParaRPr lang="en-US" sz="1000" b="1" smtClean="0"/>
            </a:p>
          </p:txBody>
        </p:sp>
        <p:sp>
          <p:nvSpPr>
            <p:cNvPr id="144" name="Rectangle 5"/>
            <p:cNvSpPr>
              <a:spLocks noChangeArrowheads="1"/>
            </p:cNvSpPr>
            <p:nvPr/>
          </p:nvSpPr>
          <p:spPr bwMode="auto">
            <a:xfrm>
              <a:off x="4030477" y="3876157"/>
              <a:ext cx="344425" cy="124960"/>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sz="1000" b="1" smtClean="0">
                  <a:cs typeface="Arial" panose="020B0604020202020204" pitchFamily="34" charset="0"/>
                </a:rPr>
                <a:t>T</a:t>
              </a:r>
              <a:endParaRPr lang="en-US" sz="1000" b="1" smtClean="0"/>
            </a:p>
          </p:txBody>
        </p:sp>
        <p:sp>
          <p:nvSpPr>
            <p:cNvPr id="145" name="Rectangle 6"/>
            <p:cNvSpPr>
              <a:spLocks noChangeArrowheads="1"/>
            </p:cNvSpPr>
            <p:nvPr/>
          </p:nvSpPr>
          <p:spPr bwMode="auto">
            <a:xfrm>
              <a:off x="3686051" y="3876157"/>
              <a:ext cx="344426" cy="124960"/>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sz="1000" b="1" smtClean="0">
                  <a:cs typeface="Arial" panose="020B0604020202020204" pitchFamily="34" charset="0"/>
                </a:rPr>
                <a:t>W</a:t>
              </a:r>
              <a:endParaRPr lang="en-US" sz="1000" b="1" smtClean="0"/>
            </a:p>
          </p:txBody>
        </p:sp>
        <p:sp>
          <p:nvSpPr>
            <p:cNvPr id="146" name="Rectangle 7"/>
            <p:cNvSpPr>
              <a:spLocks noChangeArrowheads="1"/>
            </p:cNvSpPr>
            <p:nvPr/>
          </p:nvSpPr>
          <p:spPr bwMode="auto">
            <a:xfrm>
              <a:off x="3341626" y="3876157"/>
              <a:ext cx="344425" cy="124960"/>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sz="1000" b="1" smtClean="0">
                  <a:cs typeface="Arial" panose="020B0604020202020204" pitchFamily="34" charset="0"/>
                </a:rPr>
                <a:t>T</a:t>
              </a:r>
              <a:endParaRPr lang="en-US" sz="1000" b="1" smtClean="0"/>
            </a:p>
          </p:txBody>
        </p:sp>
        <p:sp>
          <p:nvSpPr>
            <p:cNvPr id="147" name="Rectangle 8"/>
            <p:cNvSpPr>
              <a:spLocks noChangeArrowheads="1"/>
            </p:cNvSpPr>
            <p:nvPr/>
          </p:nvSpPr>
          <p:spPr bwMode="auto">
            <a:xfrm>
              <a:off x="2997200" y="3876157"/>
              <a:ext cx="344426" cy="124960"/>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sz="1000" b="1" smtClean="0"/>
                <a:t>M</a:t>
              </a:r>
            </a:p>
          </p:txBody>
        </p:sp>
        <p:sp>
          <p:nvSpPr>
            <p:cNvPr id="148" name="Rectangle 9"/>
            <p:cNvSpPr>
              <a:spLocks noChangeArrowheads="1"/>
            </p:cNvSpPr>
            <p:nvPr/>
          </p:nvSpPr>
          <p:spPr bwMode="auto">
            <a:xfrm>
              <a:off x="2997201" y="3666592"/>
              <a:ext cx="2408044" cy="209565"/>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defRPr/>
              </a:pPr>
              <a:r>
                <a:rPr lang="en-US" sz="1000" b="1" dirty="0" smtClean="0"/>
                <a:t>August 2014</a:t>
              </a:r>
            </a:p>
            <a:p>
              <a:pPr algn="ctr" eaLnBrk="1" fontAlgn="b" hangingPunct="1">
                <a:spcBef>
                  <a:spcPct val="0"/>
                </a:spcBef>
                <a:buFontTx/>
                <a:buNone/>
                <a:defRPr/>
              </a:pPr>
              <a:endParaRPr lang="en-US" sz="1000" b="1" dirty="0" smtClean="0"/>
            </a:p>
          </p:txBody>
        </p:sp>
        <p:sp>
          <p:nvSpPr>
            <p:cNvPr id="149" name="Rectangle 122"/>
            <p:cNvSpPr>
              <a:spLocks noChangeArrowheads="1"/>
            </p:cNvSpPr>
            <p:nvPr/>
          </p:nvSpPr>
          <p:spPr bwMode="auto">
            <a:xfrm>
              <a:off x="4027107" y="4001117"/>
              <a:ext cx="344426" cy="230051"/>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sz="1000" smtClean="0">
                  <a:solidFill>
                    <a:srgbClr val="969696"/>
                  </a:solidFill>
                  <a:cs typeface="Arial" panose="020B0604020202020204" pitchFamily="34" charset="0"/>
                </a:rPr>
                <a:t>31</a:t>
              </a:r>
              <a:endParaRPr lang="en-US" sz="1000" smtClean="0"/>
            </a:p>
          </p:txBody>
        </p:sp>
        <p:sp>
          <p:nvSpPr>
            <p:cNvPr id="150" name="Rectangle 121"/>
            <p:cNvSpPr>
              <a:spLocks noChangeArrowheads="1"/>
            </p:cNvSpPr>
            <p:nvPr/>
          </p:nvSpPr>
          <p:spPr bwMode="auto">
            <a:xfrm>
              <a:off x="3682682" y="4001117"/>
              <a:ext cx="344425" cy="230051"/>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sz="1000" smtClean="0">
                  <a:solidFill>
                    <a:srgbClr val="969696"/>
                  </a:solidFill>
                  <a:cs typeface="Arial" panose="020B0604020202020204" pitchFamily="34" charset="0"/>
                </a:rPr>
                <a:t>30</a:t>
              </a:r>
              <a:endParaRPr lang="en-US" sz="1000" smtClean="0"/>
            </a:p>
          </p:txBody>
        </p:sp>
        <p:sp>
          <p:nvSpPr>
            <p:cNvPr id="151" name="Rectangle 120"/>
            <p:cNvSpPr>
              <a:spLocks noChangeArrowheads="1"/>
            </p:cNvSpPr>
            <p:nvPr/>
          </p:nvSpPr>
          <p:spPr bwMode="auto">
            <a:xfrm>
              <a:off x="3338690" y="4001117"/>
              <a:ext cx="344426" cy="230051"/>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sz="1000" smtClean="0">
                  <a:solidFill>
                    <a:srgbClr val="969696"/>
                  </a:solidFill>
                  <a:cs typeface="Arial" panose="020B0604020202020204" pitchFamily="34" charset="0"/>
                </a:rPr>
                <a:t>29</a:t>
              </a:r>
              <a:endParaRPr lang="en-US" sz="1000" smtClean="0"/>
            </a:p>
          </p:txBody>
        </p:sp>
        <p:sp>
          <p:nvSpPr>
            <p:cNvPr id="152" name="Rectangle 119"/>
            <p:cNvSpPr>
              <a:spLocks noChangeArrowheads="1"/>
            </p:cNvSpPr>
            <p:nvPr/>
          </p:nvSpPr>
          <p:spPr bwMode="auto">
            <a:xfrm>
              <a:off x="2993581" y="4001575"/>
              <a:ext cx="344425" cy="230051"/>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sz="1000" dirty="0" smtClean="0">
                  <a:solidFill>
                    <a:srgbClr val="969696"/>
                  </a:solidFill>
                  <a:cs typeface="Arial" panose="020B0604020202020204" pitchFamily="34" charset="0"/>
                </a:rPr>
                <a:t>28</a:t>
              </a:r>
              <a:endParaRPr lang="en-US" sz="1000" dirty="0" smtClean="0"/>
            </a:p>
          </p:txBody>
        </p:sp>
        <p:sp>
          <p:nvSpPr>
            <p:cNvPr id="153" name="Rectangle 118"/>
            <p:cNvSpPr>
              <a:spLocks noChangeArrowheads="1"/>
            </p:cNvSpPr>
            <p:nvPr/>
          </p:nvSpPr>
          <p:spPr bwMode="auto">
            <a:xfrm>
              <a:off x="5060818" y="4921320"/>
              <a:ext cx="344426" cy="230051"/>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sz="1000" dirty="0" smtClean="0">
                  <a:cs typeface="Arial" panose="020B0604020202020204" pitchFamily="34" charset="0"/>
                </a:rPr>
                <a:t>31</a:t>
              </a:r>
              <a:endParaRPr lang="en-US" sz="1000" dirty="0" smtClean="0"/>
            </a:p>
          </p:txBody>
        </p:sp>
        <p:sp>
          <p:nvSpPr>
            <p:cNvPr id="154" name="Rectangle 117"/>
            <p:cNvSpPr>
              <a:spLocks noChangeArrowheads="1"/>
            </p:cNvSpPr>
            <p:nvPr/>
          </p:nvSpPr>
          <p:spPr bwMode="auto">
            <a:xfrm>
              <a:off x="4716393" y="4921320"/>
              <a:ext cx="344425" cy="230051"/>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sz="1000" smtClean="0">
                  <a:cs typeface="Arial" panose="020B0604020202020204" pitchFamily="34" charset="0"/>
                </a:rPr>
                <a:t>30</a:t>
              </a:r>
              <a:endParaRPr lang="en-US" sz="1000" smtClean="0"/>
            </a:p>
          </p:txBody>
        </p:sp>
        <p:sp>
          <p:nvSpPr>
            <p:cNvPr id="155" name="Rectangle 116"/>
            <p:cNvSpPr>
              <a:spLocks noChangeArrowheads="1"/>
            </p:cNvSpPr>
            <p:nvPr/>
          </p:nvSpPr>
          <p:spPr bwMode="auto">
            <a:xfrm>
              <a:off x="4371967" y="4921320"/>
              <a:ext cx="344426" cy="230051"/>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sz="1000" smtClean="0">
                  <a:cs typeface="Arial" panose="020B0604020202020204" pitchFamily="34" charset="0"/>
                </a:rPr>
                <a:t>29</a:t>
              </a:r>
              <a:endParaRPr lang="en-US" sz="1000" smtClean="0"/>
            </a:p>
          </p:txBody>
        </p:sp>
        <p:sp>
          <p:nvSpPr>
            <p:cNvPr id="156" name="Rectangle 115"/>
            <p:cNvSpPr>
              <a:spLocks noChangeArrowheads="1"/>
            </p:cNvSpPr>
            <p:nvPr/>
          </p:nvSpPr>
          <p:spPr bwMode="auto">
            <a:xfrm>
              <a:off x="4027542" y="4921320"/>
              <a:ext cx="344425" cy="230051"/>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sz="1000" smtClean="0">
                  <a:cs typeface="Arial" panose="020B0604020202020204" pitchFamily="34" charset="0"/>
                </a:rPr>
                <a:t>28</a:t>
              </a:r>
              <a:endParaRPr lang="en-US" sz="1000" smtClean="0"/>
            </a:p>
          </p:txBody>
        </p:sp>
        <p:sp>
          <p:nvSpPr>
            <p:cNvPr id="157" name="Rectangle 114"/>
            <p:cNvSpPr>
              <a:spLocks noChangeArrowheads="1"/>
            </p:cNvSpPr>
            <p:nvPr/>
          </p:nvSpPr>
          <p:spPr bwMode="auto">
            <a:xfrm>
              <a:off x="3683116" y="4921320"/>
              <a:ext cx="344426" cy="230051"/>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sz="1000" smtClean="0">
                  <a:cs typeface="Arial" panose="020B0604020202020204" pitchFamily="34" charset="0"/>
                </a:rPr>
                <a:t>27</a:t>
              </a:r>
              <a:endParaRPr lang="en-US" sz="1000" smtClean="0"/>
            </a:p>
          </p:txBody>
        </p:sp>
        <p:sp>
          <p:nvSpPr>
            <p:cNvPr id="158" name="Rectangle 113"/>
            <p:cNvSpPr>
              <a:spLocks noChangeArrowheads="1"/>
            </p:cNvSpPr>
            <p:nvPr/>
          </p:nvSpPr>
          <p:spPr bwMode="auto">
            <a:xfrm>
              <a:off x="3338690" y="4921320"/>
              <a:ext cx="344426" cy="230051"/>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sz="1000" smtClean="0">
                  <a:cs typeface="Arial" panose="020B0604020202020204" pitchFamily="34" charset="0"/>
                </a:rPr>
                <a:t>26</a:t>
              </a:r>
              <a:endParaRPr lang="en-US" sz="1000" smtClean="0"/>
            </a:p>
          </p:txBody>
        </p:sp>
        <p:sp>
          <p:nvSpPr>
            <p:cNvPr id="159" name="Rectangle 112"/>
            <p:cNvSpPr>
              <a:spLocks noChangeArrowheads="1"/>
            </p:cNvSpPr>
            <p:nvPr/>
          </p:nvSpPr>
          <p:spPr bwMode="auto">
            <a:xfrm>
              <a:off x="2993707" y="4918982"/>
              <a:ext cx="344425" cy="230051"/>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sz="1000" smtClean="0">
                  <a:cs typeface="Arial" panose="020B0604020202020204" pitchFamily="34" charset="0"/>
                </a:rPr>
                <a:t>25</a:t>
              </a:r>
              <a:endParaRPr lang="en-US" sz="1000" smtClean="0"/>
            </a:p>
          </p:txBody>
        </p:sp>
        <p:sp>
          <p:nvSpPr>
            <p:cNvPr id="160" name="Rectangle 111"/>
            <p:cNvSpPr>
              <a:spLocks noChangeArrowheads="1"/>
            </p:cNvSpPr>
            <p:nvPr/>
          </p:nvSpPr>
          <p:spPr bwMode="auto">
            <a:xfrm>
              <a:off x="5060818" y="4691269"/>
              <a:ext cx="344426" cy="230051"/>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sz="1000" smtClean="0">
                  <a:cs typeface="Arial" panose="020B0604020202020204" pitchFamily="34" charset="0"/>
                </a:rPr>
                <a:t>24</a:t>
              </a:r>
              <a:endParaRPr lang="en-US" sz="1000" smtClean="0"/>
            </a:p>
          </p:txBody>
        </p:sp>
        <p:sp>
          <p:nvSpPr>
            <p:cNvPr id="161" name="Rectangle 110"/>
            <p:cNvSpPr>
              <a:spLocks noChangeArrowheads="1"/>
            </p:cNvSpPr>
            <p:nvPr/>
          </p:nvSpPr>
          <p:spPr bwMode="auto">
            <a:xfrm>
              <a:off x="4716393" y="4691269"/>
              <a:ext cx="344425" cy="230051"/>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sz="1000" smtClean="0">
                  <a:cs typeface="Arial" panose="020B0604020202020204" pitchFamily="34" charset="0"/>
                </a:rPr>
                <a:t>23</a:t>
              </a:r>
              <a:endParaRPr lang="en-US" sz="1000" smtClean="0"/>
            </a:p>
          </p:txBody>
        </p:sp>
        <p:sp>
          <p:nvSpPr>
            <p:cNvPr id="162" name="Rectangle 109"/>
            <p:cNvSpPr>
              <a:spLocks noChangeArrowheads="1"/>
            </p:cNvSpPr>
            <p:nvPr/>
          </p:nvSpPr>
          <p:spPr bwMode="auto">
            <a:xfrm>
              <a:off x="4371967" y="4691269"/>
              <a:ext cx="344426" cy="230051"/>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sz="1000" smtClean="0">
                  <a:cs typeface="Arial" panose="020B0604020202020204" pitchFamily="34" charset="0"/>
                </a:rPr>
                <a:t>22</a:t>
              </a:r>
              <a:endParaRPr lang="en-US" sz="1000" smtClean="0"/>
            </a:p>
          </p:txBody>
        </p:sp>
        <p:sp>
          <p:nvSpPr>
            <p:cNvPr id="163" name="Rectangle 108"/>
            <p:cNvSpPr>
              <a:spLocks noChangeArrowheads="1"/>
            </p:cNvSpPr>
            <p:nvPr/>
          </p:nvSpPr>
          <p:spPr bwMode="auto">
            <a:xfrm>
              <a:off x="4027542" y="4691269"/>
              <a:ext cx="344425" cy="230051"/>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sz="1000" smtClean="0">
                  <a:cs typeface="Arial" panose="020B0604020202020204" pitchFamily="34" charset="0"/>
                </a:rPr>
                <a:t>21</a:t>
              </a:r>
              <a:endParaRPr lang="en-US" sz="1000" smtClean="0"/>
            </a:p>
          </p:txBody>
        </p:sp>
        <p:sp>
          <p:nvSpPr>
            <p:cNvPr id="164" name="Rectangle 107"/>
            <p:cNvSpPr>
              <a:spLocks noChangeArrowheads="1"/>
            </p:cNvSpPr>
            <p:nvPr/>
          </p:nvSpPr>
          <p:spPr bwMode="auto">
            <a:xfrm>
              <a:off x="3683116" y="4691269"/>
              <a:ext cx="344426" cy="230051"/>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sz="1000" smtClean="0">
                  <a:cs typeface="Arial" panose="020B0604020202020204" pitchFamily="34" charset="0"/>
                </a:rPr>
                <a:t>20</a:t>
              </a:r>
              <a:endParaRPr lang="en-US" sz="1000" smtClean="0"/>
            </a:p>
          </p:txBody>
        </p:sp>
        <p:sp>
          <p:nvSpPr>
            <p:cNvPr id="165" name="Rectangle 106"/>
            <p:cNvSpPr>
              <a:spLocks noChangeArrowheads="1"/>
            </p:cNvSpPr>
            <p:nvPr/>
          </p:nvSpPr>
          <p:spPr bwMode="auto">
            <a:xfrm>
              <a:off x="3338690" y="4691269"/>
              <a:ext cx="344426" cy="230051"/>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sz="1000" smtClean="0">
                  <a:cs typeface="Arial" panose="020B0604020202020204" pitchFamily="34" charset="0"/>
                </a:rPr>
                <a:t>19</a:t>
              </a:r>
              <a:endParaRPr lang="en-US" sz="1000" smtClean="0"/>
            </a:p>
          </p:txBody>
        </p:sp>
        <p:sp>
          <p:nvSpPr>
            <p:cNvPr id="166" name="Rectangle 105"/>
            <p:cNvSpPr>
              <a:spLocks noChangeArrowheads="1"/>
            </p:cNvSpPr>
            <p:nvPr/>
          </p:nvSpPr>
          <p:spPr bwMode="auto">
            <a:xfrm>
              <a:off x="2993707" y="4688931"/>
              <a:ext cx="344425" cy="230051"/>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sz="1000" smtClean="0">
                  <a:cs typeface="Arial" panose="020B0604020202020204" pitchFamily="34" charset="0"/>
                </a:rPr>
                <a:t>18</a:t>
              </a:r>
              <a:endParaRPr lang="en-US" sz="1000" smtClean="0"/>
            </a:p>
          </p:txBody>
        </p:sp>
        <p:sp>
          <p:nvSpPr>
            <p:cNvPr id="167" name="Rectangle 104"/>
            <p:cNvSpPr>
              <a:spLocks noChangeArrowheads="1"/>
            </p:cNvSpPr>
            <p:nvPr/>
          </p:nvSpPr>
          <p:spPr bwMode="auto">
            <a:xfrm>
              <a:off x="5060818" y="4461218"/>
              <a:ext cx="344426" cy="230051"/>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sz="1000" smtClean="0">
                  <a:cs typeface="Arial" panose="020B0604020202020204" pitchFamily="34" charset="0"/>
                </a:rPr>
                <a:t>17</a:t>
              </a:r>
              <a:endParaRPr lang="en-US" sz="1000" smtClean="0"/>
            </a:p>
          </p:txBody>
        </p:sp>
        <p:sp>
          <p:nvSpPr>
            <p:cNvPr id="168" name="Rectangle 103"/>
            <p:cNvSpPr>
              <a:spLocks noChangeArrowheads="1"/>
            </p:cNvSpPr>
            <p:nvPr/>
          </p:nvSpPr>
          <p:spPr bwMode="auto">
            <a:xfrm>
              <a:off x="4716393" y="4461218"/>
              <a:ext cx="344425" cy="230051"/>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sz="1000" smtClean="0">
                  <a:cs typeface="Arial" panose="020B0604020202020204" pitchFamily="34" charset="0"/>
                </a:rPr>
                <a:t>16</a:t>
              </a:r>
              <a:endParaRPr lang="en-US" sz="1000" smtClean="0"/>
            </a:p>
          </p:txBody>
        </p:sp>
        <p:sp>
          <p:nvSpPr>
            <p:cNvPr id="169" name="Rectangle 102"/>
            <p:cNvSpPr>
              <a:spLocks noChangeArrowheads="1"/>
            </p:cNvSpPr>
            <p:nvPr/>
          </p:nvSpPr>
          <p:spPr bwMode="auto">
            <a:xfrm>
              <a:off x="4371967" y="4461218"/>
              <a:ext cx="344426" cy="230051"/>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sz="1000" smtClean="0">
                  <a:cs typeface="Arial" panose="020B0604020202020204" pitchFamily="34" charset="0"/>
                </a:rPr>
                <a:t>15</a:t>
              </a:r>
              <a:endParaRPr lang="en-US" sz="1000" smtClean="0"/>
            </a:p>
          </p:txBody>
        </p:sp>
        <p:sp>
          <p:nvSpPr>
            <p:cNvPr id="170" name="Rectangle 101"/>
            <p:cNvSpPr>
              <a:spLocks noChangeArrowheads="1"/>
            </p:cNvSpPr>
            <p:nvPr/>
          </p:nvSpPr>
          <p:spPr bwMode="auto">
            <a:xfrm>
              <a:off x="4027542" y="4461218"/>
              <a:ext cx="344425" cy="230051"/>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sz="1000" smtClean="0">
                  <a:cs typeface="Arial" panose="020B0604020202020204" pitchFamily="34" charset="0"/>
                </a:rPr>
                <a:t>14</a:t>
              </a:r>
              <a:endParaRPr lang="en-US" sz="1000" smtClean="0"/>
            </a:p>
          </p:txBody>
        </p:sp>
        <p:sp>
          <p:nvSpPr>
            <p:cNvPr id="171" name="Rectangle 100"/>
            <p:cNvSpPr>
              <a:spLocks noChangeArrowheads="1"/>
            </p:cNvSpPr>
            <p:nvPr/>
          </p:nvSpPr>
          <p:spPr bwMode="auto">
            <a:xfrm>
              <a:off x="3683116" y="4461218"/>
              <a:ext cx="344426" cy="230051"/>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sz="1000" smtClean="0">
                  <a:cs typeface="Arial" panose="020B0604020202020204" pitchFamily="34" charset="0"/>
                </a:rPr>
                <a:t>13</a:t>
              </a:r>
              <a:endParaRPr lang="en-US" sz="1000" smtClean="0"/>
            </a:p>
          </p:txBody>
        </p:sp>
        <p:sp>
          <p:nvSpPr>
            <p:cNvPr id="172" name="Rectangle 99"/>
            <p:cNvSpPr>
              <a:spLocks noChangeArrowheads="1"/>
            </p:cNvSpPr>
            <p:nvPr/>
          </p:nvSpPr>
          <p:spPr bwMode="auto">
            <a:xfrm>
              <a:off x="3338690" y="4461218"/>
              <a:ext cx="344426" cy="230051"/>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sz="1000" smtClean="0">
                  <a:cs typeface="Arial" panose="020B0604020202020204" pitchFamily="34" charset="0"/>
                </a:rPr>
                <a:t>12</a:t>
              </a:r>
              <a:endParaRPr lang="en-US" sz="1000" smtClean="0"/>
            </a:p>
          </p:txBody>
        </p:sp>
        <p:sp>
          <p:nvSpPr>
            <p:cNvPr id="173" name="Rectangle 98"/>
            <p:cNvSpPr>
              <a:spLocks noChangeArrowheads="1"/>
            </p:cNvSpPr>
            <p:nvPr/>
          </p:nvSpPr>
          <p:spPr bwMode="auto">
            <a:xfrm>
              <a:off x="2993707" y="4458881"/>
              <a:ext cx="344425" cy="230051"/>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sz="1000" smtClean="0">
                  <a:cs typeface="Arial" panose="020B0604020202020204" pitchFamily="34" charset="0"/>
                </a:rPr>
                <a:t>11</a:t>
              </a:r>
              <a:endParaRPr lang="en-US" sz="1000" smtClean="0"/>
            </a:p>
          </p:txBody>
        </p:sp>
        <p:sp>
          <p:nvSpPr>
            <p:cNvPr id="174" name="Rectangle 97"/>
            <p:cNvSpPr>
              <a:spLocks noChangeArrowheads="1"/>
            </p:cNvSpPr>
            <p:nvPr/>
          </p:nvSpPr>
          <p:spPr bwMode="auto">
            <a:xfrm>
              <a:off x="5060818" y="4231168"/>
              <a:ext cx="344426" cy="230051"/>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sz="1000" smtClean="0">
                  <a:cs typeface="Arial" panose="020B0604020202020204" pitchFamily="34" charset="0"/>
                </a:rPr>
                <a:t>10</a:t>
              </a:r>
              <a:endParaRPr lang="en-US" sz="1000" smtClean="0"/>
            </a:p>
          </p:txBody>
        </p:sp>
        <p:sp>
          <p:nvSpPr>
            <p:cNvPr id="175" name="Rectangle 96"/>
            <p:cNvSpPr>
              <a:spLocks noChangeArrowheads="1"/>
            </p:cNvSpPr>
            <p:nvPr/>
          </p:nvSpPr>
          <p:spPr bwMode="auto">
            <a:xfrm>
              <a:off x="4716393" y="4231168"/>
              <a:ext cx="344425" cy="230051"/>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sz="1000" smtClean="0">
                  <a:cs typeface="Arial" panose="020B0604020202020204" pitchFamily="34" charset="0"/>
                </a:rPr>
                <a:t>9</a:t>
              </a:r>
              <a:endParaRPr lang="en-US" sz="1000" smtClean="0"/>
            </a:p>
          </p:txBody>
        </p:sp>
        <p:sp>
          <p:nvSpPr>
            <p:cNvPr id="176" name="Rectangle 95"/>
            <p:cNvSpPr>
              <a:spLocks noChangeArrowheads="1"/>
            </p:cNvSpPr>
            <p:nvPr/>
          </p:nvSpPr>
          <p:spPr bwMode="auto">
            <a:xfrm>
              <a:off x="4371967" y="4231168"/>
              <a:ext cx="344426" cy="230051"/>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sz="1000" smtClean="0">
                  <a:cs typeface="Arial" panose="020B0604020202020204" pitchFamily="34" charset="0"/>
                </a:rPr>
                <a:t>8</a:t>
              </a:r>
              <a:endParaRPr lang="en-US" sz="1000" smtClean="0"/>
            </a:p>
          </p:txBody>
        </p:sp>
        <p:sp>
          <p:nvSpPr>
            <p:cNvPr id="177" name="Rectangle 94"/>
            <p:cNvSpPr>
              <a:spLocks noChangeArrowheads="1"/>
            </p:cNvSpPr>
            <p:nvPr/>
          </p:nvSpPr>
          <p:spPr bwMode="auto">
            <a:xfrm>
              <a:off x="4027542" y="4231168"/>
              <a:ext cx="344425" cy="230051"/>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sz="1000" smtClean="0">
                  <a:cs typeface="Arial" panose="020B0604020202020204" pitchFamily="34" charset="0"/>
                </a:rPr>
                <a:t>7</a:t>
              </a:r>
              <a:endParaRPr lang="en-US" sz="1000" smtClean="0"/>
            </a:p>
          </p:txBody>
        </p:sp>
        <p:sp>
          <p:nvSpPr>
            <p:cNvPr id="178" name="Rectangle 93"/>
            <p:cNvSpPr>
              <a:spLocks noChangeArrowheads="1"/>
            </p:cNvSpPr>
            <p:nvPr/>
          </p:nvSpPr>
          <p:spPr bwMode="auto">
            <a:xfrm>
              <a:off x="3683116" y="4231168"/>
              <a:ext cx="344426" cy="230051"/>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sz="1000" smtClean="0">
                  <a:cs typeface="Arial" panose="020B0604020202020204" pitchFamily="34" charset="0"/>
                </a:rPr>
                <a:t>6</a:t>
              </a:r>
              <a:endParaRPr lang="en-US" sz="1000" smtClean="0"/>
            </a:p>
          </p:txBody>
        </p:sp>
        <p:sp>
          <p:nvSpPr>
            <p:cNvPr id="179" name="Rectangle 92"/>
            <p:cNvSpPr>
              <a:spLocks noChangeArrowheads="1"/>
            </p:cNvSpPr>
            <p:nvPr/>
          </p:nvSpPr>
          <p:spPr bwMode="auto">
            <a:xfrm>
              <a:off x="3338690" y="4231168"/>
              <a:ext cx="344426" cy="230051"/>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sz="1000" smtClean="0">
                  <a:cs typeface="Arial" panose="020B0604020202020204" pitchFamily="34" charset="0"/>
                </a:rPr>
                <a:t>5</a:t>
              </a:r>
              <a:endParaRPr lang="en-US" sz="1000" smtClean="0"/>
            </a:p>
          </p:txBody>
        </p:sp>
        <p:sp>
          <p:nvSpPr>
            <p:cNvPr id="180" name="Rectangle 91"/>
            <p:cNvSpPr>
              <a:spLocks noChangeArrowheads="1"/>
            </p:cNvSpPr>
            <p:nvPr/>
          </p:nvSpPr>
          <p:spPr bwMode="auto">
            <a:xfrm>
              <a:off x="2993707" y="4228830"/>
              <a:ext cx="344425" cy="230051"/>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sz="1000" smtClean="0">
                  <a:cs typeface="Arial" panose="020B0604020202020204" pitchFamily="34" charset="0"/>
                </a:rPr>
                <a:t>4</a:t>
              </a:r>
              <a:endParaRPr lang="en-US" sz="1000" smtClean="0"/>
            </a:p>
          </p:txBody>
        </p:sp>
        <p:sp>
          <p:nvSpPr>
            <p:cNvPr id="181" name="Rectangle 90"/>
            <p:cNvSpPr>
              <a:spLocks noChangeArrowheads="1"/>
            </p:cNvSpPr>
            <p:nvPr/>
          </p:nvSpPr>
          <p:spPr bwMode="auto">
            <a:xfrm>
              <a:off x="5060818" y="4001117"/>
              <a:ext cx="344426" cy="230051"/>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sz="1000" smtClean="0">
                  <a:cs typeface="Arial" panose="020B0604020202020204" pitchFamily="34" charset="0"/>
                </a:rPr>
                <a:t>3</a:t>
              </a:r>
              <a:endParaRPr lang="en-US" sz="1000" smtClean="0"/>
            </a:p>
          </p:txBody>
        </p:sp>
        <p:sp>
          <p:nvSpPr>
            <p:cNvPr id="182" name="Rectangle 89"/>
            <p:cNvSpPr>
              <a:spLocks noChangeArrowheads="1"/>
            </p:cNvSpPr>
            <p:nvPr/>
          </p:nvSpPr>
          <p:spPr bwMode="auto">
            <a:xfrm>
              <a:off x="4716393" y="4001117"/>
              <a:ext cx="344425" cy="230051"/>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sz="1000" smtClean="0">
                  <a:cs typeface="Arial" panose="020B0604020202020204" pitchFamily="34" charset="0"/>
                </a:rPr>
                <a:t>2</a:t>
              </a:r>
              <a:endParaRPr lang="en-US" sz="1000" smtClean="0"/>
            </a:p>
          </p:txBody>
        </p:sp>
        <p:sp>
          <p:nvSpPr>
            <p:cNvPr id="183" name="Rectangle 88"/>
            <p:cNvSpPr>
              <a:spLocks noChangeArrowheads="1"/>
            </p:cNvSpPr>
            <p:nvPr/>
          </p:nvSpPr>
          <p:spPr bwMode="auto">
            <a:xfrm>
              <a:off x="4371967" y="4001117"/>
              <a:ext cx="344426" cy="230051"/>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defRPr/>
              </a:pPr>
              <a:r>
                <a:rPr lang="en-US" sz="1000" smtClean="0">
                  <a:cs typeface="Arial" panose="020B0604020202020204" pitchFamily="34" charset="0"/>
                </a:rPr>
                <a:t>1</a:t>
              </a:r>
              <a:endParaRPr lang="en-US" sz="1000" smtClean="0"/>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1"/>
          <p:cNvGrpSpPr>
            <a:grpSpLocks/>
          </p:cNvGrpSpPr>
          <p:nvPr/>
        </p:nvGrpSpPr>
        <p:grpSpPr bwMode="auto">
          <a:xfrm>
            <a:off x="339725" y="212725"/>
            <a:ext cx="2411413" cy="1387475"/>
            <a:chOff x="196848" y="511175"/>
            <a:chExt cx="8812216" cy="5033963"/>
          </a:xfrm>
        </p:grpSpPr>
        <p:sp>
          <p:nvSpPr>
            <p:cNvPr id="7683"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684"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685"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686"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687"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688"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689"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690" name="Rectangle 9"/>
            <p:cNvSpPr>
              <a:spLocks noChangeArrowheads="1"/>
            </p:cNvSpPr>
            <p:nvPr/>
          </p:nvSpPr>
          <p:spPr bwMode="auto">
            <a:xfrm>
              <a:off x="196848"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January 2014</a:t>
              </a:r>
            </a:p>
            <a:p>
              <a:pPr algn="ctr" eaLnBrk="1" fontAlgn="b" hangingPunct="1">
                <a:spcBef>
                  <a:spcPct val="0"/>
                </a:spcBef>
                <a:buFontTx/>
                <a:buNone/>
              </a:pPr>
              <a:endParaRPr lang="en-US" altLang="en-US" sz="1000" b="1"/>
            </a:p>
          </p:txBody>
        </p:sp>
        <p:sp>
          <p:nvSpPr>
            <p:cNvPr id="7691" name="Rectangle 13"/>
            <p:cNvSpPr>
              <a:spLocks noChangeArrowheads="1"/>
            </p:cNvSpPr>
            <p:nvPr/>
          </p:nvSpPr>
          <p:spPr bwMode="auto">
            <a:xfrm>
              <a:off x="7750176"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7692" name="Rectangle 14"/>
            <p:cNvSpPr>
              <a:spLocks noChangeArrowheads="1"/>
            </p:cNvSpPr>
            <p:nvPr/>
          </p:nvSpPr>
          <p:spPr bwMode="auto">
            <a:xfrm>
              <a:off x="6491289" y="471805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7693" name="Rectangle 15"/>
            <p:cNvSpPr>
              <a:spLocks noChangeArrowheads="1"/>
            </p:cNvSpPr>
            <p:nvPr/>
          </p:nvSpPr>
          <p:spPr bwMode="auto">
            <a:xfrm>
              <a:off x="5232401"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7694" name="Rectangle 16"/>
            <p:cNvSpPr>
              <a:spLocks noChangeArrowheads="1"/>
            </p:cNvSpPr>
            <p:nvPr/>
          </p:nvSpPr>
          <p:spPr bwMode="auto">
            <a:xfrm>
              <a:off x="3973514" y="471805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695" name="Rectangle 18"/>
            <p:cNvSpPr>
              <a:spLocks noChangeArrowheads="1"/>
            </p:cNvSpPr>
            <p:nvPr/>
          </p:nvSpPr>
          <p:spPr bwMode="auto">
            <a:xfrm>
              <a:off x="1455738"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696" name="Rectangle 19"/>
            <p:cNvSpPr>
              <a:spLocks noChangeArrowheads="1"/>
            </p:cNvSpPr>
            <p:nvPr/>
          </p:nvSpPr>
          <p:spPr bwMode="auto">
            <a:xfrm>
              <a:off x="196851"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697" name="Rectangle 20"/>
            <p:cNvSpPr>
              <a:spLocks noChangeArrowheads="1"/>
            </p:cNvSpPr>
            <p:nvPr/>
          </p:nvSpPr>
          <p:spPr bwMode="auto">
            <a:xfrm>
              <a:off x="7750176"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698" name="Rectangle 21"/>
            <p:cNvSpPr>
              <a:spLocks noChangeArrowheads="1"/>
            </p:cNvSpPr>
            <p:nvPr/>
          </p:nvSpPr>
          <p:spPr bwMode="auto">
            <a:xfrm>
              <a:off x="6491289" y="3890962"/>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699" name="Rectangle 22"/>
            <p:cNvSpPr>
              <a:spLocks noChangeArrowheads="1"/>
            </p:cNvSpPr>
            <p:nvPr/>
          </p:nvSpPr>
          <p:spPr bwMode="auto">
            <a:xfrm>
              <a:off x="5232401"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700" name="Rectangle 23"/>
            <p:cNvSpPr>
              <a:spLocks noChangeArrowheads="1"/>
            </p:cNvSpPr>
            <p:nvPr/>
          </p:nvSpPr>
          <p:spPr bwMode="auto">
            <a:xfrm>
              <a:off x="3973514" y="3890962"/>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701" name="Rectangle 25"/>
            <p:cNvSpPr>
              <a:spLocks noChangeArrowheads="1"/>
            </p:cNvSpPr>
            <p:nvPr/>
          </p:nvSpPr>
          <p:spPr bwMode="auto">
            <a:xfrm>
              <a:off x="1455738"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702" name="Rectangle 26"/>
            <p:cNvSpPr>
              <a:spLocks noChangeArrowheads="1"/>
            </p:cNvSpPr>
            <p:nvPr/>
          </p:nvSpPr>
          <p:spPr bwMode="auto">
            <a:xfrm>
              <a:off x="196851"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703" name="Rectangle 27"/>
            <p:cNvSpPr>
              <a:spLocks noChangeArrowheads="1"/>
            </p:cNvSpPr>
            <p:nvPr/>
          </p:nvSpPr>
          <p:spPr bwMode="auto">
            <a:xfrm>
              <a:off x="7750176"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704" name="Rectangle 28"/>
            <p:cNvSpPr>
              <a:spLocks noChangeArrowheads="1"/>
            </p:cNvSpPr>
            <p:nvPr/>
          </p:nvSpPr>
          <p:spPr bwMode="auto">
            <a:xfrm>
              <a:off x="6491289" y="3063875"/>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705" name="Rectangle 29"/>
            <p:cNvSpPr>
              <a:spLocks noChangeArrowheads="1"/>
            </p:cNvSpPr>
            <p:nvPr/>
          </p:nvSpPr>
          <p:spPr bwMode="auto">
            <a:xfrm>
              <a:off x="5232401"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706" name="Rectangle 30"/>
            <p:cNvSpPr>
              <a:spLocks noChangeArrowheads="1"/>
            </p:cNvSpPr>
            <p:nvPr/>
          </p:nvSpPr>
          <p:spPr bwMode="auto">
            <a:xfrm>
              <a:off x="3973514" y="3063875"/>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707" name="Rectangle 32"/>
            <p:cNvSpPr>
              <a:spLocks noChangeArrowheads="1"/>
            </p:cNvSpPr>
            <p:nvPr/>
          </p:nvSpPr>
          <p:spPr bwMode="auto">
            <a:xfrm>
              <a:off x="1455738"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708" name="Rectangle 33"/>
            <p:cNvSpPr>
              <a:spLocks noChangeArrowheads="1"/>
            </p:cNvSpPr>
            <p:nvPr/>
          </p:nvSpPr>
          <p:spPr bwMode="auto">
            <a:xfrm>
              <a:off x="196851"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709" name="Rectangle 34"/>
            <p:cNvSpPr>
              <a:spLocks noChangeArrowheads="1"/>
            </p:cNvSpPr>
            <p:nvPr/>
          </p:nvSpPr>
          <p:spPr bwMode="auto">
            <a:xfrm>
              <a:off x="7750176"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710" name="Rectangle 35"/>
            <p:cNvSpPr>
              <a:spLocks noChangeArrowheads="1"/>
            </p:cNvSpPr>
            <p:nvPr/>
          </p:nvSpPr>
          <p:spPr bwMode="auto">
            <a:xfrm>
              <a:off x="6491289" y="2236787"/>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711" name="Rectangle 36"/>
            <p:cNvSpPr>
              <a:spLocks noChangeArrowheads="1"/>
            </p:cNvSpPr>
            <p:nvPr/>
          </p:nvSpPr>
          <p:spPr bwMode="auto">
            <a:xfrm>
              <a:off x="5232401"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712" name="Rectangle 37"/>
            <p:cNvSpPr>
              <a:spLocks noChangeArrowheads="1"/>
            </p:cNvSpPr>
            <p:nvPr/>
          </p:nvSpPr>
          <p:spPr bwMode="auto">
            <a:xfrm>
              <a:off x="3973514" y="2236787"/>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713" name="Rectangle 39"/>
            <p:cNvSpPr>
              <a:spLocks noChangeArrowheads="1"/>
            </p:cNvSpPr>
            <p:nvPr/>
          </p:nvSpPr>
          <p:spPr bwMode="auto">
            <a:xfrm>
              <a:off x="1455738"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714" name="Rectangle 40"/>
            <p:cNvSpPr>
              <a:spLocks noChangeArrowheads="1"/>
            </p:cNvSpPr>
            <p:nvPr/>
          </p:nvSpPr>
          <p:spPr bwMode="auto">
            <a:xfrm>
              <a:off x="196851"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715" name="Rectangle 41"/>
            <p:cNvSpPr>
              <a:spLocks noChangeArrowheads="1"/>
            </p:cNvSpPr>
            <p:nvPr/>
          </p:nvSpPr>
          <p:spPr bwMode="auto">
            <a:xfrm>
              <a:off x="7750176" y="140970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716" name="Rectangle 42"/>
            <p:cNvSpPr>
              <a:spLocks noChangeArrowheads="1"/>
            </p:cNvSpPr>
            <p:nvPr/>
          </p:nvSpPr>
          <p:spPr bwMode="auto">
            <a:xfrm>
              <a:off x="6491289" y="140970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717" name="Rectangle 43"/>
            <p:cNvSpPr>
              <a:spLocks noChangeArrowheads="1"/>
            </p:cNvSpPr>
            <p:nvPr/>
          </p:nvSpPr>
          <p:spPr bwMode="auto">
            <a:xfrm>
              <a:off x="5232401" y="140970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718" name="Rectangle 44"/>
            <p:cNvSpPr>
              <a:spLocks noChangeArrowheads="1"/>
            </p:cNvSpPr>
            <p:nvPr/>
          </p:nvSpPr>
          <p:spPr bwMode="auto">
            <a:xfrm>
              <a:off x="3973514" y="140970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719" name="Rectangle 46"/>
            <p:cNvSpPr>
              <a:spLocks noChangeArrowheads="1"/>
            </p:cNvSpPr>
            <p:nvPr/>
          </p:nvSpPr>
          <p:spPr bwMode="auto">
            <a:xfrm>
              <a:off x="1455738"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7720" name="Rectangle 47"/>
            <p:cNvSpPr>
              <a:spLocks noChangeArrowheads="1"/>
            </p:cNvSpPr>
            <p:nvPr/>
          </p:nvSpPr>
          <p:spPr bwMode="auto">
            <a:xfrm>
              <a:off x="196851"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7721" name="Rectangle 17"/>
            <p:cNvSpPr>
              <a:spLocks noChangeArrowheads="1"/>
            </p:cNvSpPr>
            <p:nvPr/>
          </p:nvSpPr>
          <p:spPr bwMode="auto">
            <a:xfrm>
              <a:off x="2714626"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722" name="Rectangle 24"/>
            <p:cNvSpPr>
              <a:spLocks noChangeArrowheads="1"/>
            </p:cNvSpPr>
            <p:nvPr/>
          </p:nvSpPr>
          <p:spPr bwMode="auto">
            <a:xfrm>
              <a:off x="2714626"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723" name="Rectangle 31"/>
            <p:cNvSpPr>
              <a:spLocks noChangeArrowheads="1"/>
            </p:cNvSpPr>
            <p:nvPr/>
          </p:nvSpPr>
          <p:spPr bwMode="auto">
            <a:xfrm>
              <a:off x="2714626"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724" name="Rectangle 38"/>
            <p:cNvSpPr>
              <a:spLocks noChangeArrowheads="1"/>
            </p:cNvSpPr>
            <p:nvPr/>
          </p:nvSpPr>
          <p:spPr bwMode="auto">
            <a:xfrm>
              <a:off x="2714626"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725" name="Rectangle 45"/>
            <p:cNvSpPr>
              <a:spLocks noChangeArrowheads="1"/>
            </p:cNvSpPr>
            <p:nvPr/>
          </p:nvSpPr>
          <p:spPr bwMode="auto">
            <a:xfrm>
              <a:off x="2714626" y="140970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grpSp>
      <p:sp>
        <p:nvSpPr>
          <p:cNvPr id="7171" name="Rectangle 2"/>
          <p:cNvSpPr>
            <a:spLocks noChangeArrowheads="1"/>
          </p:cNvSpPr>
          <p:nvPr/>
        </p:nvSpPr>
        <p:spPr bwMode="auto">
          <a:xfrm>
            <a:off x="5072063" y="336550"/>
            <a:ext cx="344487"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172" name="Rectangle 3"/>
          <p:cNvSpPr>
            <a:spLocks noChangeArrowheads="1"/>
          </p:cNvSpPr>
          <p:nvPr/>
        </p:nvSpPr>
        <p:spPr bwMode="auto">
          <a:xfrm>
            <a:off x="4727575" y="336550"/>
            <a:ext cx="344488"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173" name="Rectangle 4"/>
          <p:cNvSpPr>
            <a:spLocks noChangeArrowheads="1"/>
          </p:cNvSpPr>
          <p:nvPr/>
        </p:nvSpPr>
        <p:spPr bwMode="auto">
          <a:xfrm>
            <a:off x="4383088" y="336550"/>
            <a:ext cx="344487"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174" name="Rectangle 5"/>
          <p:cNvSpPr>
            <a:spLocks noChangeArrowheads="1"/>
          </p:cNvSpPr>
          <p:nvPr/>
        </p:nvSpPr>
        <p:spPr bwMode="auto">
          <a:xfrm>
            <a:off x="4038600" y="336550"/>
            <a:ext cx="344488"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175" name="Rectangle 6"/>
          <p:cNvSpPr>
            <a:spLocks noChangeArrowheads="1"/>
          </p:cNvSpPr>
          <p:nvPr/>
        </p:nvSpPr>
        <p:spPr bwMode="auto">
          <a:xfrm>
            <a:off x="3694113" y="336550"/>
            <a:ext cx="344487"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176" name="Rectangle 7"/>
          <p:cNvSpPr>
            <a:spLocks noChangeArrowheads="1"/>
          </p:cNvSpPr>
          <p:nvPr/>
        </p:nvSpPr>
        <p:spPr bwMode="auto">
          <a:xfrm>
            <a:off x="3349625" y="336550"/>
            <a:ext cx="344488"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177" name="Rectangle 8"/>
          <p:cNvSpPr>
            <a:spLocks noChangeArrowheads="1"/>
          </p:cNvSpPr>
          <p:nvPr/>
        </p:nvSpPr>
        <p:spPr bwMode="auto">
          <a:xfrm>
            <a:off x="3000375" y="336550"/>
            <a:ext cx="349250"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178" name="Rectangle 9"/>
          <p:cNvSpPr>
            <a:spLocks noChangeArrowheads="1"/>
          </p:cNvSpPr>
          <p:nvPr/>
        </p:nvSpPr>
        <p:spPr bwMode="auto">
          <a:xfrm>
            <a:off x="3000375" y="212725"/>
            <a:ext cx="2416175"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February 2014</a:t>
            </a:r>
          </a:p>
          <a:p>
            <a:pPr algn="ctr" eaLnBrk="1" fontAlgn="b" hangingPunct="1">
              <a:spcBef>
                <a:spcPct val="0"/>
              </a:spcBef>
              <a:buFontTx/>
              <a:buNone/>
            </a:pPr>
            <a:endParaRPr lang="en-US" altLang="en-US" sz="1000" b="1"/>
          </a:p>
        </p:txBody>
      </p:sp>
      <p:sp>
        <p:nvSpPr>
          <p:cNvPr id="7179" name="Rectangle 55"/>
          <p:cNvSpPr>
            <a:spLocks noChangeArrowheads="1"/>
          </p:cNvSpPr>
          <p:nvPr/>
        </p:nvSpPr>
        <p:spPr bwMode="auto">
          <a:xfrm>
            <a:off x="4033838" y="466725"/>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7180" name="Rectangle 56"/>
          <p:cNvSpPr>
            <a:spLocks noChangeArrowheads="1"/>
          </p:cNvSpPr>
          <p:nvPr/>
        </p:nvSpPr>
        <p:spPr bwMode="auto">
          <a:xfrm>
            <a:off x="3689350" y="466725"/>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7181" name="Rectangle 106"/>
          <p:cNvSpPr>
            <a:spLocks noChangeArrowheads="1"/>
          </p:cNvSpPr>
          <p:nvPr/>
        </p:nvSpPr>
        <p:spPr bwMode="auto">
          <a:xfrm>
            <a:off x="3344863" y="466725"/>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7182" name="Rectangle 105"/>
          <p:cNvSpPr>
            <a:spLocks noChangeArrowheads="1"/>
          </p:cNvSpPr>
          <p:nvPr/>
        </p:nvSpPr>
        <p:spPr bwMode="auto">
          <a:xfrm>
            <a:off x="3000375" y="458788"/>
            <a:ext cx="344488" cy="236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7183" name="Rectangle 104"/>
          <p:cNvSpPr>
            <a:spLocks noChangeArrowheads="1"/>
          </p:cNvSpPr>
          <p:nvPr/>
        </p:nvSpPr>
        <p:spPr bwMode="auto">
          <a:xfrm>
            <a:off x="5067300" y="1370013"/>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7184" name="Rectangle 103"/>
          <p:cNvSpPr>
            <a:spLocks noChangeArrowheads="1"/>
          </p:cNvSpPr>
          <p:nvPr/>
        </p:nvSpPr>
        <p:spPr bwMode="auto">
          <a:xfrm>
            <a:off x="4722813" y="1370013"/>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7185" name="Rectangle 102"/>
          <p:cNvSpPr>
            <a:spLocks noChangeArrowheads="1"/>
          </p:cNvSpPr>
          <p:nvPr/>
        </p:nvSpPr>
        <p:spPr bwMode="auto">
          <a:xfrm>
            <a:off x="4378325" y="1370013"/>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186" name="Rectangle 101"/>
          <p:cNvSpPr>
            <a:spLocks noChangeArrowheads="1"/>
          </p:cNvSpPr>
          <p:nvPr/>
        </p:nvSpPr>
        <p:spPr bwMode="auto">
          <a:xfrm>
            <a:off x="4033838" y="1370013"/>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187" name="Rectangle 100"/>
          <p:cNvSpPr>
            <a:spLocks noChangeArrowheads="1"/>
          </p:cNvSpPr>
          <p:nvPr/>
        </p:nvSpPr>
        <p:spPr bwMode="auto">
          <a:xfrm>
            <a:off x="3689350" y="1370013"/>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188" name="Rectangle 99"/>
          <p:cNvSpPr>
            <a:spLocks noChangeArrowheads="1"/>
          </p:cNvSpPr>
          <p:nvPr/>
        </p:nvSpPr>
        <p:spPr bwMode="auto">
          <a:xfrm>
            <a:off x="3344863" y="1370013"/>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189" name="Rectangle 98"/>
          <p:cNvSpPr>
            <a:spLocks noChangeArrowheads="1"/>
          </p:cNvSpPr>
          <p:nvPr/>
        </p:nvSpPr>
        <p:spPr bwMode="auto">
          <a:xfrm>
            <a:off x="3000375" y="1371600"/>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190" name="Rectangle 97"/>
          <p:cNvSpPr>
            <a:spLocks noChangeArrowheads="1"/>
          </p:cNvSpPr>
          <p:nvPr/>
        </p:nvSpPr>
        <p:spPr bwMode="auto">
          <a:xfrm>
            <a:off x="5067300" y="114458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191" name="Rectangle 96"/>
          <p:cNvSpPr>
            <a:spLocks noChangeArrowheads="1"/>
          </p:cNvSpPr>
          <p:nvPr/>
        </p:nvSpPr>
        <p:spPr bwMode="auto">
          <a:xfrm>
            <a:off x="4722813" y="1144588"/>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192" name="Rectangle 95"/>
          <p:cNvSpPr>
            <a:spLocks noChangeArrowheads="1"/>
          </p:cNvSpPr>
          <p:nvPr/>
        </p:nvSpPr>
        <p:spPr bwMode="auto">
          <a:xfrm>
            <a:off x="4378325" y="114458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193" name="Rectangle 94"/>
          <p:cNvSpPr>
            <a:spLocks noChangeArrowheads="1"/>
          </p:cNvSpPr>
          <p:nvPr/>
        </p:nvSpPr>
        <p:spPr bwMode="auto">
          <a:xfrm>
            <a:off x="4033838" y="1144588"/>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194" name="Rectangle 93"/>
          <p:cNvSpPr>
            <a:spLocks noChangeArrowheads="1"/>
          </p:cNvSpPr>
          <p:nvPr/>
        </p:nvSpPr>
        <p:spPr bwMode="auto">
          <a:xfrm>
            <a:off x="3689350" y="114458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195" name="Rectangle 92"/>
          <p:cNvSpPr>
            <a:spLocks noChangeArrowheads="1"/>
          </p:cNvSpPr>
          <p:nvPr/>
        </p:nvSpPr>
        <p:spPr bwMode="auto">
          <a:xfrm>
            <a:off x="3344863" y="1144588"/>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196" name="Rectangle 91"/>
          <p:cNvSpPr>
            <a:spLocks noChangeArrowheads="1"/>
          </p:cNvSpPr>
          <p:nvPr/>
        </p:nvSpPr>
        <p:spPr bwMode="auto">
          <a:xfrm>
            <a:off x="3000375" y="1144588"/>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197" name="Rectangle 90"/>
          <p:cNvSpPr>
            <a:spLocks noChangeArrowheads="1"/>
          </p:cNvSpPr>
          <p:nvPr/>
        </p:nvSpPr>
        <p:spPr bwMode="auto">
          <a:xfrm>
            <a:off x="5067300" y="917575"/>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198" name="Rectangle 89"/>
          <p:cNvSpPr>
            <a:spLocks noChangeArrowheads="1"/>
          </p:cNvSpPr>
          <p:nvPr/>
        </p:nvSpPr>
        <p:spPr bwMode="auto">
          <a:xfrm>
            <a:off x="4722813" y="917575"/>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199" name="Rectangle 88"/>
          <p:cNvSpPr>
            <a:spLocks noChangeArrowheads="1"/>
          </p:cNvSpPr>
          <p:nvPr/>
        </p:nvSpPr>
        <p:spPr bwMode="auto">
          <a:xfrm>
            <a:off x="4378325" y="917575"/>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200" name="Rectangle 87"/>
          <p:cNvSpPr>
            <a:spLocks noChangeArrowheads="1"/>
          </p:cNvSpPr>
          <p:nvPr/>
        </p:nvSpPr>
        <p:spPr bwMode="auto">
          <a:xfrm>
            <a:off x="4033838" y="917575"/>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201" name="Rectangle 86"/>
          <p:cNvSpPr>
            <a:spLocks noChangeArrowheads="1"/>
          </p:cNvSpPr>
          <p:nvPr/>
        </p:nvSpPr>
        <p:spPr bwMode="auto">
          <a:xfrm>
            <a:off x="3689350" y="917575"/>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202" name="Rectangle 85"/>
          <p:cNvSpPr>
            <a:spLocks noChangeArrowheads="1"/>
          </p:cNvSpPr>
          <p:nvPr/>
        </p:nvSpPr>
        <p:spPr bwMode="auto">
          <a:xfrm>
            <a:off x="3344863" y="917575"/>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203" name="Rectangle 84"/>
          <p:cNvSpPr>
            <a:spLocks noChangeArrowheads="1"/>
          </p:cNvSpPr>
          <p:nvPr/>
        </p:nvSpPr>
        <p:spPr bwMode="auto">
          <a:xfrm>
            <a:off x="3000375" y="919163"/>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204" name="Rectangle 83"/>
          <p:cNvSpPr>
            <a:spLocks noChangeArrowheads="1"/>
          </p:cNvSpPr>
          <p:nvPr/>
        </p:nvSpPr>
        <p:spPr bwMode="auto">
          <a:xfrm>
            <a:off x="5067300" y="692150"/>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205" name="Rectangle 82"/>
          <p:cNvSpPr>
            <a:spLocks noChangeArrowheads="1"/>
          </p:cNvSpPr>
          <p:nvPr/>
        </p:nvSpPr>
        <p:spPr bwMode="auto">
          <a:xfrm>
            <a:off x="4722813" y="692150"/>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206" name="Rectangle 81"/>
          <p:cNvSpPr>
            <a:spLocks noChangeArrowheads="1"/>
          </p:cNvSpPr>
          <p:nvPr/>
        </p:nvSpPr>
        <p:spPr bwMode="auto">
          <a:xfrm>
            <a:off x="4378325" y="692150"/>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207" name="Rectangle 80"/>
          <p:cNvSpPr>
            <a:spLocks noChangeArrowheads="1"/>
          </p:cNvSpPr>
          <p:nvPr/>
        </p:nvSpPr>
        <p:spPr bwMode="auto">
          <a:xfrm>
            <a:off x="4033838" y="692150"/>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208" name="Rectangle 79"/>
          <p:cNvSpPr>
            <a:spLocks noChangeArrowheads="1"/>
          </p:cNvSpPr>
          <p:nvPr/>
        </p:nvSpPr>
        <p:spPr bwMode="auto">
          <a:xfrm>
            <a:off x="3689350" y="692150"/>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209" name="Rectangle 78"/>
          <p:cNvSpPr>
            <a:spLocks noChangeArrowheads="1"/>
          </p:cNvSpPr>
          <p:nvPr/>
        </p:nvSpPr>
        <p:spPr bwMode="auto">
          <a:xfrm>
            <a:off x="3344863" y="692150"/>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210" name="Rectangle 77"/>
          <p:cNvSpPr>
            <a:spLocks noChangeArrowheads="1"/>
          </p:cNvSpPr>
          <p:nvPr/>
        </p:nvSpPr>
        <p:spPr bwMode="auto">
          <a:xfrm>
            <a:off x="3000375" y="69373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211" name="Rectangle 76"/>
          <p:cNvSpPr>
            <a:spLocks noChangeArrowheads="1"/>
          </p:cNvSpPr>
          <p:nvPr/>
        </p:nvSpPr>
        <p:spPr bwMode="auto">
          <a:xfrm>
            <a:off x="5067300" y="466725"/>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212" name="Rectangle 75"/>
          <p:cNvSpPr>
            <a:spLocks noChangeArrowheads="1"/>
          </p:cNvSpPr>
          <p:nvPr/>
        </p:nvSpPr>
        <p:spPr bwMode="auto">
          <a:xfrm>
            <a:off x="4722813" y="466725"/>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213" name="Rectangle 74"/>
          <p:cNvSpPr>
            <a:spLocks noChangeArrowheads="1"/>
          </p:cNvSpPr>
          <p:nvPr/>
        </p:nvSpPr>
        <p:spPr bwMode="auto">
          <a:xfrm>
            <a:off x="4378325" y="466725"/>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7214" name="Rectangle 2"/>
          <p:cNvSpPr>
            <a:spLocks noChangeArrowheads="1"/>
          </p:cNvSpPr>
          <p:nvPr/>
        </p:nvSpPr>
        <p:spPr bwMode="auto">
          <a:xfrm>
            <a:off x="7959725" y="33813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215" name="Rectangle 3"/>
          <p:cNvSpPr>
            <a:spLocks noChangeArrowheads="1"/>
          </p:cNvSpPr>
          <p:nvPr/>
        </p:nvSpPr>
        <p:spPr bwMode="auto">
          <a:xfrm>
            <a:off x="7615238" y="338138"/>
            <a:ext cx="34448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216" name="Rectangle 4"/>
          <p:cNvSpPr>
            <a:spLocks noChangeArrowheads="1"/>
          </p:cNvSpPr>
          <p:nvPr/>
        </p:nvSpPr>
        <p:spPr bwMode="auto">
          <a:xfrm>
            <a:off x="7270750" y="33813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217" name="Rectangle 5"/>
          <p:cNvSpPr>
            <a:spLocks noChangeArrowheads="1"/>
          </p:cNvSpPr>
          <p:nvPr/>
        </p:nvSpPr>
        <p:spPr bwMode="auto">
          <a:xfrm>
            <a:off x="6926263" y="338138"/>
            <a:ext cx="34448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218" name="Rectangle 6"/>
          <p:cNvSpPr>
            <a:spLocks noChangeArrowheads="1"/>
          </p:cNvSpPr>
          <p:nvPr/>
        </p:nvSpPr>
        <p:spPr bwMode="auto">
          <a:xfrm>
            <a:off x="6581775" y="33813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219" name="Rectangle 7"/>
          <p:cNvSpPr>
            <a:spLocks noChangeArrowheads="1"/>
          </p:cNvSpPr>
          <p:nvPr/>
        </p:nvSpPr>
        <p:spPr bwMode="auto">
          <a:xfrm>
            <a:off x="6237288" y="338138"/>
            <a:ext cx="34448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220" name="Rectangle 8"/>
          <p:cNvSpPr>
            <a:spLocks noChangeArrowheads="1"/>
          </p:cNvSpPr>
          <p:nvPr/>
        </p:nvSpPr>
        <p:spPr bwMode="auto">
          <a:xfrm>
            <a:off x="5892800" y="33813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221" name="Rectangle 9"/>
          <p:cNvSpPr>
            <a:spLocks noChangeArrowheads="1"/>
          </p:cNvSpPr>
          <p:nvPr/>
        </p:nvSpPr>
        <p:spPr bwMode="auto">
          <a:xfrm>
            <a:off x="5892800" y="212725"/>
            <a:ext cx="2411413" cy="12541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March 2014</a:t>
            </a:r>
          </a:p>
          <a:p>
            <a:pPr algn="ctr" eaLnBrk="1" fontAlgn="b" hangingPunct="1">
              <a:spcBef>
                <a:spcPct val="0"/>
              </a:spcBef>
              <a:buFontTx/>
              <a:buNone/>
            </a:pPr>
            <a:endParaRPr lang="en-US" altLang="en-US" sz="1000" b="1"/>
          </a:p>
        </p:txBody>
      </p:sp>
      <p:sp>
        <p:nvSpPr>
          <p:cNvPr id="7222" name="Rectangle 115"/>
          <p:cNvSpPr>
            <a:spLocks noChangeArrowheads="1"/>
          </p:cNvSpPr>
          <p:nvPr/>
        </p:nvSpPr>
        <p:spPr bwMode="auto">
          <a:xfrm>
            <a:off x="6921500" y="46355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7223" name="Rectangle 114"/>
          <p:cNvSpPr>
            <a:spLocks noChangeArrowheads="1"/>
          </p:cNvSpPr>
          <p:nvPr/>
        </p:nvSpPr>
        <p:spPr bwMode="auto">
          <a:xfrm>
            <a:off x="6577013" y="46355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7224" name="Rectangle 113"/>
          <p:cNvSpPr>
            <a:spLocks noChangeArrowheads="1"/>
          </p:cNvSpPr>
          <p:nvPr/>
        </p:nvSpPr>
        <p:spPr bwMode="auto">
          <a:xfrm>
            <a:off x="6232525" y="46355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25</a:t>
            </a:r>
            <a:endParaRPr lang="en-US" altLang="en-US" sz="1000"/>
          </a:p>
        </p:txBody>
      </p:sp>
      <p:sp>
        <p:nvSpPr>
          <p:cNvPr id="7225" name="Rectangle 112"/>
          <p:cNvSpPr>
            <a:spLocks noChangeArrowheads="1"/>
          </p:cNvSpPr>
          <p:nvPr/>
        </p:nvSpPr>
        <p:spPr bwMode="auto">
          <a:xfrm>
            <a:off x="5886450" y="16097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7226" name="Rectangle 111"/>
          <p:cNvSpPr>
            <a:spLocks noChangeArrowheads="1"/>
          </p:cNvSpPr>
          <p:nvPr/>
        </p:nvSpPr>
        <p:spPr bwMode="auto">
          <a:xfrm>
            <a:off x="7954963" y="138271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227" name="Rectangle 110"/>
          <p:cNvSpPr>
            <a:spLocks noChangeArrowheads="1"/>
          </p:cNvSpPr>
          <p:nvPr/>
        </p:nvSpPr>
        <p:spPr bwMode="auto">
          <a:xfrm>
            <a:off x="7610475" y="138271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228" name="Rectangle 109"/>
          <p:cNvSpPr>
            <a:spLocks noChangeArrowheads="1"/>
          </p:cNvSpPr>
          <p:nvPr/>
        </p:nvSpPr>
        <p:spPr bwMode="auto">
          <a:xfrm>
            <a:off x="7265988" y="138271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229" name="Rectangle 108"/>
          <p:cNvSpPr>
            <a:spLocks noChangeArrowheads="1"/>
          </p:cNvSpPr>
          <p:nvPr/>
        </p:nvSpPr>
        <p:spPr bwMode="auto">
          <a:xfrm>
            <a:off x="6921500" y="138271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230" name="Rectangle 107"/>
          <p:cNvSpPr>
            <a:spLocks noChangeArrowheads="1"/>
          </p:cNvSpPr>
          <p:nvPr/>
        </p:nvSpPr>
        <p:spPr bwMode="auto">
          <a:xfrm>
            <a:off x="6577013" y="1382713"/>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231" name="Rectangle 106"/>
          <p:cNvSpPr>
            <a:spLocks noChangeArrowheads="1"/>
          </p:cNvSpPr>
          <p:nvPr/>
        </p:nvSpPr>
        <p:spPr bwMode="auto">
          <a:xfrm>
            <a:off x="6232525" y="138271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232" name="Rectangle 105"/>
          <p:cNvSpPr>
            <a:spLocks noChangeArrowheads="1"/>
          </p:cNvSpPr>
          <p:nvPr/>
        </p:nvSpPr>
        <p:spPr bwMode="auto">
          <a:xfrm>
            <a:off x="5886450" y="1381125"/>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233" name="Rectangle 104"/>
          <p:cNvSpPr>
            <a:spLocks noChangeArrowheads="1"/>
          </p:cNvSpPr>
          <p:nvPr/>
        </p:nvSpPr>
        <p:spPr bwMode="auto">
          <a:xfrm>
            <a:off x="7954963" y="11525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234" name="Rectangle 103"/>
          <p:cNvSpPr>
            <a:spLocks noChangeArrowheads="1"/>
          </p:cNvSpPr>
          <p:nvPr/>
        </p:nvSpPr>
        <p:spPr bwMode="auto">
          <a:xfrm>
            <a:off x="7610475" y="11525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235" name="Rectangle 102"/>
          <p:cNvSpPr>
            <a:spLocks noChangeArrowheads="1"/>
          </p:cNvSpPr>
          <p:nvPr/>
        </p:nvSpPr>
        <p:spPr bwMode="auto">
          <a:xfrm>
            <a:off x="7265988" y="11525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236" name="Rectangle 101"/>
          <p:cNvSpPr>
            <a:spLocks noChangeArrowheads="1"/>
          </p:cNvSpPr>
          <p:nvPr/>
        </p:nvSpPr>
        <p:spPr bwMode="auto">
          <a:xfrm>
            <a:off x="6921500" y="11525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237" name="Rectangle 100"/>
          <p:cNvSpPr>
            <a:spLocks noChangeArrowheads="1"/>
          </p:cNvSpPr>
          <p:nvPr/>
        </p:nvSpPr>
        <p:spPr bwMode="auto">
          <a:xfrm>
            <a:off x="6577013" y="11525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238" name="Rectangle 99"/>
          <p:cNvSpPr>
            <a:spLocks noChangeArrowheads="1"/>
          </p:cNvSpPr>
          <p:nvPr/>
        </p:nvSpPr>
        <p:spPr bwMode="auto">
          <a:xfrm>
            <a:off x="6232525" y="11525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239" name="Rectangle 98"/>
          <p:cNvSpPr>
            <a:spLocks noChangeArrowheads="1"/>
          </p:cNvSpPr>
          <p:nvPr/>
        </p:nvSpPr>
        <p:spPr bwMode="auto">
          <a:xfrm>
            <a:off x="5886450" y="11509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240" name="Rectangle 97"/>
          <p:cNvSpPr>
            <a:spLocks noChangeArrowheads="1"/>
          </p:cNvSpPr>
          <p:nvPr/>
        </p:nvSpPr>
        <p:spPr bwMode="auto">
          <a:xfrm>
            <a:off x="7954963" y="9223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241" name="Rectangle 96"/>
          <p:cNvSpPr>
            <a:spLocks noChangeArrowheads="1"/>
          </p:cNvSpPr>
          <p:nvPr/>
        </p:nvSpPr>
        <p:spPr bwMode="auto">
          <a:xfrm>
            <a:off x="7610475" y="9223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242" name="Rectangle 95"/>
          <p:cNvSpPr>
            <a:spLocks noChangeArrowheads="1"/>
          </p:cNvSpPr>
          <p:nvPr/>
        </p:nvSpPr>
        <p:spPr bwMode="auto">
          <a:xfrm>
            <a:off x="7265988" y="9223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243" name="Rectangle 94"/>
          <p:cNvSpPr>
            <a:spLocks noChangeArrowheads="1"/>
          </p:cNvSpPr>
          <p:nvPr/>
        </p:nvSpPr>
        <p:spPr bwMode="auto">
          <a:xfrm>
            <a:off x="6921500" y="9223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244" name="Rectangle 93"/>
          <p:cNvSpPr>
            <a:spLocks noChangeArrowheads="1"/>
          </p:cNvSpPr>
          <p:nvPr/>
        </p:nvSpPr>
        <p:spPr bwMode="auto">
          <a:xfrm>
            <a:off x="6577013" y="9223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245" name="Rectangle 92"/>
          <p:cNvSpPr>
            <a:spLocks noChangeArrowheads="1"/>
          </p:cNvSpPr>
          <p:nvPr/>
        </p:nvSpPr>
        <p:spPr bwMode="auto">
          <a:xfrm>
            <a:off x="6232525" y="9223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246" name="Rectangle 91"/>
          <p:cNvSpPr>
            <a:spLocks noChangeArrowheads="1"/>
          </p:cNvSpPr>
          <p:nvPr/>
        </p:nvSpPr>
        <p:spPr bwMode="auto">
          <a:xfrm>
            <a:off x="5886450" y="9207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247" name="Rectangle 90"/>
          <p:cNvSpPr>
            <a:spLocks noChangeArrowheads="1"/>
          </p:cNvSpPr>
          <p:nvPr/>
        </p:nvSpPr>
        <p:spPr bwMode="auto">
          <a:xfrm>
            <a:off x="7954963" y="6921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248" name="Rectangle 89"/>
          <p:cNvSpPr>
            <a:spLocks noChangeArrowheads="1"/>
          </p:cNvSpPr>
          <p:nvPr/>
        </p:nvSpPr>
        <p:spPr bwMode="auto">
          <a:xfrm>
            <a:off x="7610475" y="6921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249" name="Rectangle 88"/>
          <p:cNvSpPr>
            <a:spLocks noChangeArrowheads="1"/>
          </p:cNvSpPr>
          <p:nvPr/>
        </p:nvSpPr>
        <p:spPr bwMode="auto">
          <a:xfrm>
            <a:off x="7265988" y="6921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250" name="Rectangle 87"/>
          <p:cNvSpPr>
            <a:spLocks noChangeArrowheads="1"/>
          </p:cNvSpPr>
          <p:nvPr/>
        </p:nvSpPr>
        <p:spPr bwMode="auto">
          <a:xfrm>
            <a:off x="6921500" y="6921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251" name="Rectangle 86"/>
          <p:cNvSpPr>
            <a:spLocks noChangeArrowheads="1"/>
          </p:cNvSpPr>
          <p:nvPr/>
        </p:nvSpPr>
        <p:spPr bwMode="auto">
          <a:xfrm>
            <a:off x="6577013" y="6921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252" name="Rectangle 85"/>
          <p:cNvSpPr>
            <a:spLocks noChangeArrowheads="1"/>
          </p:cNvSpPr>
          <p:nvPr/>
        </p:nvSpPr>
        <p:spPr bwMode="auto">
          <a:xfrm>
            <a:off x="6232525" y="6921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253" name="Rectangle 84"/>
          <p:cNvSpPr>
            <a:spLocks noChangeArrowheads="1"/>
          </p:cNvSpPr>
          <p:nvPr/>
        </p:nvSpPr>
        <p:spPr bwMode="auto">
          <a:xfrm>
            <a:off x="5886450" y="6905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254" name="Rectangle 83"/>
          <p:cNvSpPr>
            <a:spLocks noChangeArrowheads="1"/>
          </p:cNvSpPr>
          <p:nvPr/>
        </p:nvSpPr>
        <p:spPr bwMode="auto">
          <a:xfrm>
            <a:off x="7954963" y="46355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255" name="Rectangle 82"/>
          <p:cNvSpPr>
            <a:spLocks noChangeArrowheads="1"/>
          </p:cNvSpPr>
          <p:nvPr/>
        </p:nvSpPr>
        <p:spPr bwMode="auto">
          <a:xfrm>
            <a:off x="7610475" y="46355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256" name="Rectangle 81"/>
          <p:cNvSpPr>
            <a:spLocks noChangeArrowheads="1"/>
          </p:cNvSpPr>
          <p:nvPr/>
        </p:nvSpPr>
        <p:spPr bwMode="auto">
          <a:xfrm>
            <a:off x="7265988" y="46355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7257" name="Rectangle 2"/>
          <p:cNvSpPr>
            <a:spLocks noChangeArrowheads="1"/>
          </p:cNvSpPr>
          <p:nvPr/>
        </p:nvSpPr>
        <p:spPr bwMode="auto">
          <a:xfrm>
            <a:off x="2393950"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258" name="Rectangle 3"/>
          <p:cNvSpPr>
            <a:spLocks noChangeArrowheads="1"/>
          </p:cNvSpPr>
          <p:nvPr/>
        </p:nvSpPr>
        <p:spPr bwMode="auto">
          <a:xfrm>
            <a:off x="2044700"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259" name="Rectangle 4"/>
          <p:cNvSpPr>
            <a:spLocks noChangeArrowheads="1"/>
          </p:cNvSpPr>
          <p:nvPr/>
        </p:nvSpPr>
        <p:spPr bwMode="auto">
          <a:xfrm>
            <a:off x="1695450"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260" name="Rectangle 5"/>
          <p:cNvSpPr>
            <a:spLocks noChangeArrowheads="1"/>
          </p:cNvSpPr>
          <p:nvPr/>
        </p:nvSpPr>
        <p:spPr bwMode="auto">
          <a:xfrm>
            <a:off x="1344613" y="2119313"/>
            <a:ext cx="35083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261" name="Rectangle 6"/>
          <p:cNvSpPr>
            <a:spLocks noChangeArrowheads="1"/>
          </p:cNvSpPr>
          <p:nvPr/>
        </p:nvSpPr>
        <p:spPr bwMode="auto">
          <a:xfrm>
            <a:off x="99536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262" name="Rectangle 7"/>
          <p:cNvSpPr>
            <a:spLocks noChangeArrowheads="1"/>
          </p:cNvSpPr>
          <p:nvPr/>
        </p:nvSpPr>
        <p:spPr bwMode="auto">
          <a:xfrm>
            <a:off x="64611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263" name="Rectangle 8"/>
          <p:cNvSpPr>
            <a:spLocks noChangeArrowheads="1"/>
          </p:cNvSpPr>
          <p:nvPr/>
        </p:nvSpPr>
        <p:spPr bwMode="auto">
          <a:xfrm>
            <a:off x="29686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264" name="Rectangle 9"/>
          <p:cNvSpPr>
            <a:spLocks noChangeArrowheads="1"/>
          </p:cNvSpPr>
          <p:nvPr/>
        </p:nvSpPr>
        <p:spPr bwMode="auto">
          <a:xfrm>
            <a:off x="296863" y="1995488"/>
            <a:ext cx="244633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April 2014</a:t>
            </a:r>
          </a:p>
          <a:p>
            <a:pPr algn="ctr" eaLnBrk="1" fontAlgn="b" hangingPunct="1">
              <a:spcBef>
                <a:spcPct val="0"/>
              </a:spcBef>
              <a:buFontTx/>
              <a:buNone/>
            </a:pPr>
            <a:endParaRPr lang="en-US" altLang="en-US" sz="1000" b="1"/>
          </a:p>
        </p:txBody>
      </p:sp>
      <p:sp>
        <p:nvSpPr>
          <p:cNvPr id="7265" name="Rectangle 115"/>
          <p:cNvSpPr>
            <a:spLocks noChangeArrowheads="1"/>
          </p:cNvSpPr>
          <p:nvPr/>
        </p:nvSpPr>
        <p:spPr bwMode="auto">
          <a:xfrm>
            <a:off x="1344613" y="3165475"/>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7266" name="Rectangle 114"/>
          <p:cNvSpPr>
            <a:spLocks noChangeArrowheads="1"/>
          </p:cNvSpPr>
          <p:nvPr/>
        </p:nvSpPr>
        <p:spPr bwMode="auto">
          <a:xfrm>
            <a:off x="995363" y="3165475"/>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267" name="Rectangle 113"/>
          <p:cNvSpPr>
            <a:spLocks noChangeArrowheads="1"/>
          </p:cNvSpPr>
          <p:nvPr/>
        </p:nvSpPr>
        <p:spPr bwMode="auto">
          <a:xfrm>
            <a:off x="646113" y="3165475"/>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268" name="Rectangle 112"/>
          <p:cNvSpPr>
            <a:spLocks noChangeArrowheads="1"/>
          </p:cNvSpPr>
          <p:nvPr/>
        </p:nvSpPr>
        <p:spPr bwMode="auto">
          <a:xfrm>
            <a:off x="300038" y="3163888"/>
            <a:ext cx="349250" cy="23177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269" name="Rectangle 111"/>
          <p:cNvSpPr>
            <a:spLocks noChangeArrowheads="1"/>
          </p:cNvSpPr>
          <p:nvPr/>
        </p:nvSpPr>
        <p:spPr bwMode="auto">
          <a:xfrm>
            <a:off x="2393950" y="2935288"/>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270" name="Rectangle 110"/>
          <p:cNvSpPr>
            <a:spLocks noChangeArrowheads="1"/>
          </p:cNvSpPr>
          <p:nvPr/>
        </p:nvSpPr>
        <p:spPr bwMode="auto">
          <a:xfrm>
            <a:off x="2043113" y="2935288"/>
            <a:ext cx="350837"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271" name="Rectangle 109"/>
          <p:cNvSpPr>
            <a:spLocks noChangeArrowheads="1"/>
          </p:cNvSpPr>
          <p:nvPr/>
        </p:nvSpPr>
        <p:spPr bwMode="auto">
          <a:xfrm>
            <a:off x="1693863" y="2935288"/>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272" name="Rectangle 108"/>
          <p:cNvSpPr>
            <a:spLocks noChangeArrowheads="1"/>
          </p:cNvSpPr>
          <p:nvPr/>
        </p:nvSpPr>
        <p:spPr bwMode="auto">
          <a:xfrm>
            <a:off x="1344613" y="2935288"/>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273" name="Rectangle 107"/>
          <p:cNvSpPr>
            <a:spLocks noChangeArrowheads="1"/>
          </p:cNvSpPr>
          <p:nvPr/>
        </p:nvSpPr>
        <p:spPr bwMode="auto">
          <a:xfrm>
            <a:off x="995363" y="2935288"/>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274" name="Rectangle 106"/>
          <p:cNvSpPr>
            <a:spLocks noChangeArrowheads="1"/>
          </p:cNvSpPr>
          <p:nvPr/>
        </p:nvSpPr>
        <p:spPr bwMode="auto">
          <a:xfrm>
            <a:off x="646113" y="2935288"/>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275" name="Rectangle 105"/>
          <p:cNvSpPr>
            <a:spLocks noChangeArrowheads="1"/>
          </p:cNvSpPr>
          <p:nvPr/>
        </p:nvSpPr>
        <p:spPr bwMode="auto">
          <a:xfrm>
            <a:off x="300038" y="2933700"/>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276" name="Rectangle 104"/>
          <p:cNvSpPr>
            <a:spLocks noChangeArrowheads="1"/>
          </p:cNvSpPr>
          <p:nvPr/>
        </p:nvSpPr>
        <p:spPr bwMode="auto">
          <a:xfrm>
            <a:off x="2393950" y="2705100"/>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277" name="Rectangle 103"/>
          <p:cNvSpPr>
            <a:spLocks noChangeArrowheads="1"/>
          </p:cNvSpPr>
          <p:nvPr/>
        </p:nvSpPr>
        <p:spPr bwMode="auto">
          <a:xfrm>
            <a:off x="2043113" y="2705100"/>
            <a:ext cx="350837"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278" name="Rectangle 102"/>
          <p:cNvSpPr>
            <a:spLocks noChangeArrowheads="1"/>
          </p:cNvSpPr>
          <p:nvPr/>
        </p:nvSpPr>
        <p:spPr bwMode="auto">
          <a:xfrm>
            <a:off x="1693863" y="2705100"/>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279" name="Rectangle 101"/>
          <p:cNvSpPr>
            <a:spLocks noChangeArrowheads="1"/>
          </p:cNvSpPr>
          <p:nvPr/>
        </p:nvSpPr>
        <p:spPr bwMode="auto">
          <a:xfrm>
            <a:off x="1344613" y="2705100"/>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280" name="Rectangle 100"/>
          <p:cNvSpPr>
            <a:spLocks noChangeArrowheads="1"/>
          </p:cNvSpPr>
          <p:nvPr/>
        </p:nvSpPr>
        <p:spPr bwMode="auto">
          <a:xfrm>
            <a:off x="995363" y="2705100"/>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281" name="Rectangle 99"/>
          <p:cNvSpPr>
            <a:spLocks noChangeArrowheads="1"/>
          </p:cNvSpPr>
          <p:nvPr/>
        </p:nvSpPr>
        <p:spPr bwMode="auto">
          <a:xfrm>
            <a:off x="646113" y="2705100"/>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282" name="Rectangle 98"/>
          <p:cNvSpPr>
            <a:spLocks noChangeArrowheads="1"/>
          </p:cNvSpPr>
          <p:nvPr/>
        </p:nvSpPr>
        <p:spPr bwMode="auto">
          <a:xfrm>
            <a:off x="300038" y="2703513"/>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283" name="Rectangle 97"/>
          <p:cNvSpPr>
            <a:spLocks noChangeArrowheads="1"/>
          </p:cNvSpPr>
          <p:nvPr/>
        </p:nvSpPr>
        <p:spPr bwMode="auto">
          <a:xfrm>
            <a:off x="2393950" y="2476500"/>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284" name="Rectangle 96"/>
          <p:cNvSpPr>
            <a:spLocks noChangeArrowheads="1"/>
          </p:cNvSpPr>
          <p:nvPr/>
        </p:nvSpPr>
        <p:spPr bwMode="auto">
          <a:xfrm>
            <a:off x="2043113" y="2476500"/>
            <a:ext cx="350837"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285" name="Rectangle 95"/>
          <p:cNvSpPr>
            <a:spLocks noChangeArrowheads="1"/>
          </p:cNvSpPr>
          <p:nvPr/>
        </p:nvSpPr>
        <p:spPr bwMode="auto">
          <a:xfrm>
            <a:off x="1693863" y="2476500"/>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286" name="Rectangle 94"/>
          <p:cNvSpPr>
            <a:spLocks noChangeArrowheads="1"/>
          </p:cNvSpPr>
          <p:nvPr/>
        </p:nvSpPr>
        <p:spPr bwMode="auto">
          <a:xfrm>
            <a:off x="1344613" y="2476500"/>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287" name="Rectangle 93"/>
          <p:cNvSpPr>
            <a:spLocks noChangeArrowheads="1"/>
          </p:cNvSpPr>
          <p:nvPr/>
        </p:nvSpPr>
        <p:spPr bwMode="auto">
          <a:xfrm>
            <a:off x="995363" y="2476500"/>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288" name="Rectangle 92"/>
          <p:cNvSpPr>
            <a:spLocks noChangeArrowheads="1"/>
          </p:cNvSpPr>
          <p:nvPr/>
        </p:nvSpPr>
        <p:spPr bwMode="auto">
          <a:xfrm>
            <a:off x="646113" y="2476500"/>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289" name="Rectangle 91"/>
          <p:cNvSpPr>
            <a:spLocks noChangeArrowheads="1"/>
          </p:cNvSpPr>
          <p:nvPr/>
        </p:nvSpPr>
        <p:spPr bwMode="auto">
          <a:xfrm>
            <a:off x="300038" y="2474913"/>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290" name="Rectangle 90"/>
          <p:cNvSpPr>
            <a:spLocks noChangeArrowheads="1"/>
          </p:cNvSpPr>
          <p:nvPr/>
        </p:nvSpPr>
        <p:spPr bwMode="auto">
          <a:xfrm>
            <a:off x="2393950" y="2246313"/>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291" name="Rectangle 89"/>
          <p:cNvSpPr>
            <a:spLocks noChangeArrowheads="1"/>
          </p:cNvSpPr>
          <p:nvPr/>
        </p:nvSpPr>
        <p:spPr bwMode="auto">
          <a:xfrm>
            <a:off x="2043113" y="2246313"/>
            <a:ext cx="350837"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292" name="Rectangle 88"/>
          <p:cNvSpPr>
            <a:spLocks noChangeArrowheads="1"/>
          </p:cNvSpPr>
          <p:nvPr/>
        </p:nvSpPr>
        <p:spPr bwMode="auto">
          <a:xfrm>
            <a:off x="1693863" y="2246313"/>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293" name="Rectangle 87"/>
          <p:cNvSpPr>
            <a:spLocks noChangeArrowheads="1"/>
          </p:cNvSpPr>
          <p:nvPr/>
        </p:nvSpPr>
        <p:spPr bwMode="auto">
          <a:xfrm>
            <a:off x="1344613" y="2246313"/>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294" name="Rectangle 86"/>
          <p:cNvSpPr>
            <a:spLocks noChangeArrowheads="1"/>
          </p:cNvSpPr>
          <p:nvPr/>
        </p:nvSpPr>
        <p:spPr bwMode="auto">
          <a:xfrm>
            <a:off x="995363" y="2246313"/>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295" name="Rectangle 85"/>
          <p:cNvSpPr>
            <a:spLocks noChangeArrowheads="1"/>
          </p:cNvSpPr>
          <p:nvPr/>
        </p:nvSpPr>
        <p:spPr bwMode="auto">
          <a:xfrm>
            <a:off x="646113" y="2246313"/>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296" name="Rectangle 115"/>
          <p:cNvSpPr>
            <a:spLocks noChangeArrowheads="1"/>
          </p:cNvSpPr>
          <p:nvPr/>
        </p:nvSpPr>
        <p:spPr bwMode="auto">
          <a:xfrm>
            <a:off x="1693863" y="3165475"/>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7297" name="Rectangle 115"/>
          <p:cNvSpPr>
            <a:spLocks noChangeArrowheads="1"/>
          </p:cNvSpPr>
          <p:nvPr/>
        </p:nvSpPr>
        <p:spPr bwMode="auto">
          <a:xfrm>
            <a:off x="2043113" y="3165475"/>
            <a:ext cx="350837"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7298" name="Rectangle 115"/>
          <p:cNvSpPr>
            <a:spLocks noChangeArrowheads="1"/>
          </p:cNvSpPr>
          <p:nvPr/>
        </p:nvSpPr>
        <p:spPr bwMode="auto">
          <a:xfrm>
            <a:off x="2393950" y="3165475"/>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7299" name="Rectangle 115"/>
          <p:cNvSpPr>
            <a:spLocks noChangeArrowheads="1"/>
          </p:cNvSpPr>
          <p:nvPr/>
        </p:nvSpPr>
        <p:spPr bwMode="auto">
          <a:xfrm>
            <a:off x="300038" y="2246313"/>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7300" name="Rectangle 2"/>
          <p:cNvSpPr>
            <a:spLocks noChangeArrowheads="1"/>
          </p:cNvSpPr>
          <p:nvPr/>
        </p:nvSpPr>
        <p:spPr bwMode="auto">
          <a:xfrm>
            <a:off x="505936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301" name="Rectangle 3"/>
          <p:cNvSpPr>
            <a:spLocks noChangeArrowheads="1"/>
          </p:cNvSpPr>
          <p:nvPr/>
        </p:nvSpPr>
        <p:spPr bwMode="auto">
          <a:xfrm>
            <a:off x="471011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302" name="Rectangle 4"/>
          <p:cNvSpPr>
            <a:spLocks noChangeArrowheads="1"/>
          </p:cNvSpPr>
          <p:nvPr/>
        </p:nvSpPr>
        <p:spPr bwMode="auto">
          <a:xfrm>
            <a:off x="436086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303" name="Rectangle 5"/>
          <p:cNvSpPr>
            <a:spLocks noChangeArrowheads="1"/>
          </p:cNvSpPr>
          <p:nvPr/>
        </p:nvSpPr>
        <p:spPr bwMode="auto">
          <a:xfrm>
            <a:off x="401161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304" name="Rectangle 6"/>
          <p:cNvSpPr>
            <a:spLocks noChangeArrowheads="1"/>
          </p:cNvSpPr>
          <p:nvPr/>
        </p:nvSpPr>
        <p:spPr bwMode="auto">
          <a:xfrm>
            <a:off x="366236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305" name="Rectangle 7"/>
          <p:cNvSpPr>
            <a:spLocks noChangeArrowheads="1"/>
          </p:cNvSpPr>
          <p:nvPr/>
        </p:nvSpPr>
        <p:spPr bwMode="auto">
          <a:xfrm>
            <a:off x="331311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306" name="Rectangle 8"/>
          <p:cNvSpPr>
            <a:spLocks noChangeArrowheads="1"/>
          </p:cNvSpPr>
          <p:nvPr/>
        </p:nvSpPr>
        <p:spPr bwMode="auto">
          <a:xfrm>
            <a:off x="2963863" y="2119313"/>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307" name="Rectangle 9"/>
          <p:cNvSpPr>
            <a:spLocks noChangeArrowheads="1"/>
          </p:cNvSpPr>
          <p:nvPr/>
        </p:nvSpPr>
        <p:spPr bwMode="auto">
          <a:xfrm>
            <a:off x="2963863" y="1995488"/>
            <a:ext cx="2444750"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May 2014</a:t>
            </a:r>
          </a:p>
          <a:p>
            <a:pPr algn="ctr" eaLnBrk="1" fontAlgn="b" hangingPunct="1">
              <a:spcBef>
                <a:spcPct val="0"/>
              </a:spcBef>
              <a:buFontTx/>
              <a:buNone/>
            </a:pPr>
            <a:endParaRPr lang="en-US" altLang="en-US" sz="1000" b="1"/>
          </a:p>
        </p:txBody>
      </p:sp>
      <p:sp>
        <p:nvSpPr>
          <p:cNvPr id="7308" name="Rectangle 135"/>
          <p:cNvSpPr>
            <a:spLocks noChangeArrowheads="1"/>
          </p:cNvSpPr>
          <p:nvPr/>
        </p:nvSpPr>
        <p:spPr bwMode="auto">
          <a:xfrm>
            <a:off x="3662363" y="224472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7309" name="Rectangle 134"/>
          <p:cNvSpPr>
            <a:spLocks noChangeArrowheads="1"/>
          </p:cNvSpPr>
          <p:nvPr/>
        </p:nvSpPr>
        <p:spPr bwMode="auto">
          <a:xfrm>
            <a:off x="3313113" y="224472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7310" name="Rectangle 133"/>
          <p:cNvSpPr>
            <a:spLocks noChangeArrowheads="1"/>
          </p:cNvSpPr>
          <p:nvPr/>
        </p:nvSpPr>
        <p:spPr bwMode="auto">
          <a:xfrm>
            <a:off x="2967038" y="224472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7311" name="Rectangle 132"/>
          <p:cNvSpPr>
            <a:spLocks noChangeArrowheads="1"/>
          </p:cNvSpPr>
          <p:nvPr/>
        </p:nvSpPr>
        <p:spPr bwMode="auto">
          <a:xfrm>
            <a:off x="5059363" y="316547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7312" name="Rectangle 131"/>
          <p:cNvSpPr>
            <a:spLocks noChangeArrowheads="1"/>
          </p:cNvSpPr>
          <p:nvPr/>
        </p:nvSpPr>
        <p:spPr bwMode="auto">
          <a:xfrm>
            <a:off x="4710113" y="316547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7313" name="Rectangle 130"/>
          <p:cNvSpPr>
            <a:spLocks noChangeArrowheads="1"/>
          </p:cNvSpPr>
          <p:nvPr/>
        </p:nvSpPr>
        <p:spPr bwMode="auto">
          <a:xfrm>
            <a:off x="4360863" y="316547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314" name="Rectangle 129"/>
          <p:cNvSpPr>
            <a:spLocks noChangeArrowheads="1"/>
          </p:cNvSpPr>
          <p:nvPr/>
        </p:nvSpPr>
        <p:spPr bwMode="auto">
          <a:xfrm>
            <a:off x="4011613" y="316547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315" name="Rectangle 128"/>
          <p:cNvSpPr>
            <a:spLocks noChangeArrowheads="1"/>
          </p:cNvSpPr>
          <p:nvPr/>
        </p:nvSpPr>
        <p:spPr bwMode="auto">
          <a:xfrm>
            <a:off x="3662363" y="316547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316" name="Rectangle 127"/>
          <p:cNvSpPr>
            <a:spLocks noChangeArrowheads="1"/>
          </p:cNvSpPr>
          <p:nvPr/>
        </p:nvSpPr>
        <p:spPr bwMode="auto">
          <a:xfrm>
            <a:off x="3313113" y="316547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317" name="Rectangle 126"/>
          <p:cNvSpPr>
            <a:spLocks noChangeArrowheads="1"/>
          </p:cNvSpPr>
          <p:nvPr/>
        </p:nvSpPr>
        <p:spPr bwMode="auto">
          <a:xfrm>
            <a:off x="2967038" y="3163888"/>
            <a:ext cx="349250"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318" name="Rectangle 125"/>
          <p:cNvSpPr>
            <a:spLocks noChangeArrowheads="1"/>
          </p:cNvSpPr>
          <p:nvPr/>
        </p:nvSpPr>
        <p:spPr bwMode="auto">
          <a:xfrm>
            <a:off x="5059363" y="293528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319" name="Rectangle 124"/>
          <p:cNvSpPr>
            <a:spLocks noChangeArrowheads="1"/>
          </p:cNvSpPr>
          <p:nvPr/>
        </p:nvSpPr>
        <p:spPr bwMode="auto">
          <a:xfrm>
            <a:off x="4710113" y="293528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320" name="Rectangle 123"/>
          <p:cNvSpPr>
            <a:spLocks noChangeArrowheads="1"/>
          </p:cNvSpPr>
          <p:nvPr/>
        </p:nvSpPr>
        <p:spPr bwMode="auto">
          <a:xfrm>
            <a:off x="4360863" y="293528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321" name="Rectangle 122"/>
          <p:cNvSpPr>
            <a:spLocks noChangeArrowheads="1"/>
          </p:cNvSpPr>
          <p:nvPr/>
        </p:nvSpPr>
        <p:spPr bwMode="auto">
          <a:xfrm>
            <a:off x="4011613" y="293528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322" name="Rectangle 121"/>
          <p:cNvSpPr>
            <a:spLocks noChangeArrowheads="1"/>
          </p:cNvSpPr>
          <p:nvPr/>
        </p:nvSpPr>
        <p:spPr bwMode="auto">
          <a:xfrm>
            <a:off x="3662363" y="293528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323" name="Rectangle 120"/>
          <p:cNvSpPr>
            <a:spLocks noChangeArrowheads="1"/>
          </p:cNvSpPr>
          <p:nvPr/>
        </p:nvSpPr>
        <p:spPr bwMode="auto">
          <a:xfrm>
            <a:off x="3313113" y="293528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324" name="Rectangle 119"/>
          <p:cNvSpPr>
            <a:spLocks noChangeArrowheads="1"/>
          </p:cNvSpPr>
          <p:nvPr/>
        </p:nvSpPr>
        <p:spPr bwMode="auto">
          <a:xfrm>
            <a:off x="2967038" y="293370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325" name="Rectangle 118"/>
          <p:cNvSpPr>
            <a:spLocks noChangeArrowheads="1"/>
          </p:cNvSpPr>
          <p:nvPr/>
        </p:nvSpPr>
        <p:spPr bwMode="auto">
          <a:xfrm>
            <a:off x="5059363" y="270510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326" name="Rectangle 117"/>
          <p:cNvSpPr>
            <a:spLocks noChangeArrowheads="1"/>
          </p:cNvSpPr>
          <p:nvPr/>
        </p:nvSpPr>
        <p:spPr bwMode="auto">
          <a:xfrm>
            <a:off x="4710113" y="270510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327" name="Rectangle 116"/>
          <p:cNvSpPr>
            <a:spLocks noChangeArrowheads="1"/>
          </p:cNvSpPr>
          <p:nvPr/>
        </p:nvSpPr>
        <p:spPr bwMode="auto">
          <a:xfrm>
            <a:off x="4360863" y="270510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328" name="Rectangle 115"/>
          <p:cNvSpPr>
            <a:spLocks noChangeArrowheads="1"/>
          </p:cNvSpPr>
          <p:nvPr/>
        </p:nvSpPr>
        <p:spPr bwMode="auto">
          <a:xfrm>
            <a:off x="4011613" y="270510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329" name="Rectangle 114"/>
          <p:cNvSpPr>
            <a:spLocks noChangeArrowheads="1"/>
          </p:cNvSpPr>
          <p:nvPr/>
        </p:nvSpPr>
        <p:spPr bwMode="auto">
          <a:xfrm>
            <a:off x="3662363" y="270510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330" name="Rectangle 113"/>
          <p:cNvSpPr>
            <a:spLocks noChangeArrowheads="1"/>
          </p:cNvSpPr>
          <p:nvPr/>
        </p:nvSpPr>
        <p:spPr bwMode="auto">
          <a:xfrm>
            <a:off x="3313113" y="270510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331" name="Rectangle 112"/>
          <p:cNvSpPr>
            <a:spLocks noChangeArrowheads="1"/>
          </p:cNvSpPr>
          <p:nvPr/>
        </p:nvSpPr>
        <p:spPr bwMode="auto">
          <a:xfrm>
            <a:off x="2967038" y="27035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332" name="Rectangle 111"/>
          <p:cNvSpPr>
            <a:spLocks noChangeArrowheads="1"/>
          </p:cNvSpPr>
          <p:nvPr/>
        </p:nvSpPr>
        <p:spPr bwMode="auto">
          <a:xfrm>
            <a:off x="5059363" y="24749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333" name="Rectangle 110"/>
          <p:cNvSpPr>
            <a:spLocks noChangeArrowheads="1"/>
          </p:cNvSpPr>
          <p:nvPr/>
        </p:nvSpPr>
        <p:spPr bwMode="auto">
          <a:xfrm>
            <a:off x="4710113" y="24749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334" name="Rectangle 109"/>
          <p:cNvSpPr>
            <a:spLocks noChangeArrowheads="1"/>
          </p:cNvSpPr>
          <p:nvPr/>
        </p:nvSpPr>
        <p:spPr bwMode="auto">
          <a:xfrm>
            <a:off x="4360863" y="24749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335" name="Rectangle 108"/>
          <p:cNvSpPr>
            <a:spLocks noChangeArrowheads="1"/>
          </p:cNvSpPr>
          <p:nvPr/>
        </p:nvSpPr>
        <p:spPr bwMode="auto">
          <a:xfrm>
            <a:off x="4011613" y="24749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336" name="Rectangle 107"/>
          <p:cNvSpPr>
            <a:spLocks noChangeArrowheads="1"/>
          </p:cNvSpPr>
          <p:nvPr/>
        </p:nvSpPr>
        <p:spPr bwMode="auto">
          <a:xfrm>
            <a:off x="3662363" y="24749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337" name="Rectangle 106"/>
          <p:cNvSpPr>
            <a:spLocks noChangeArrowheads="1"/>
          </p:cNvSpPr>
          <p:nvPr/>
        </p:nvSpPr>
        <p:spPr bwMode="auto">
          <a:xfrm>
            <a:off x="3313113" y="2474913"/>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338" name="Rectangle 105"/>
          <p:cNvSpPr>
            <a:spLocks noChangeArrowheads="1"/>
          </p:cNvSpPr>
          <p:nvPr/>
        </p:nvSpPr>
        <p:spPr bwMode="auto">
          <a:xfrm>
            <a:off x="2967038" y="2474913"/>
            <a:ext cx="3492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339" name="Rectangle 104"/>
          <p:cNvSpPr>
            <a:spLocks noChangeArrowheads="1"/>
          </p:cNvSpPr>
          <p:nvPr/>
        </p:nvSpPr>
        <p:spPr bwMode="auto">
          <a:xfrm>
            <a:off x="5059363" y="224472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340" name="Rectangle 103"/>
          <p:cNvSpPr>
            <a:spLocks noChangeArrowheads="1"/>
          </p:cNvSpPr>
          <p:nvPr/>
        </p:nvSpPr>
        <p:spPr bwMode="auto">
          <a:xfrm>
            <a:off x="4710113" y="224472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341" name="Rectangle 102"/>
          <p:cNvSpPr>
            <a:spLocks noChangeArrowheads="1"/>
          </p:cNvSpPr>
          <p:nvPr/>
        </p:nvSpPr>
        <p:spPr bwMode="auto">
          <a:xfrm>
            <a:off x="4360863" y="224472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342" name="Rectangle 101"/>
          <p:cNvSpPr>
            <a:spLocks noChangeArrowheads="1"/>
          </p:cNvSpPr>
          <p:nvPr/>
        </p:nvSpPr>
        <p:spPr bwMode="auto">
          <a:xfrm>
            <a:off x="4011613" y="224472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343" name="Rectangle 2"/>
          <p:cNvSpPr>
            <a:spLocks noChangeArrowheads="1"/>
          </p:cNvSpPr>
          <p:nvPr/>
        </p:nvSpPr>
        <p:spPr bwMode="auto">
          <a:xfrm>
            <a:off x="2381250" y="38766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344" name="Rectangle 3"/>
          <p:cNvSpPr>
            <a:spLocks noChangeArrowheads="1"/>
          </p:cNvSpPr>
          <p:nvPr/>
        </p:nvSpPr>
        <p:spPr bwMode="auto">
          <a:xfrm>
            <a:off x="2036763" y="387667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345" name="Rectangle 4"/>
          <p:cNvSpPr>
            <a:spLocks noChangeArrowheads="1"/>
          </p:cNvSpPr>
          <p:nvPr/>
        </p:nvSpPr>
        <p:spPr bwMode="auto">
          <a:xfrm>
            <a:off x="1692275" y="38766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346" name="Rectangle 5"/>
          <p:cNvSpPr>
            <a:spLocks noChangeArrowheads="1"/>
          </p:cNvSpPr>
          <p:nvPr/>
        </p:nvSpPr>
        <p:spPr bwMode="auto">
          <a:xfrm>
            <a:off x="1347788" y="387667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347" name="Rectangle 6"/>
          <p:cNvSpPr>
            <a:spLocks noChangeArrowheads="1"/>
          </p:cNvSpPr>
          <p:nvPr/>
        </p:nvSpPr>
        <p:spPr bwMode="auto">
          <a:xfrm>
            <a:off x="1003300" y="38766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348" name="Rectangle 7"/>
          <p:cNvSpPr>
            <a:spLocks noChangeArrowheads="1"/>
          </p:cNvSpPr>
          <p:nvPr/>
        </p:nvSpPr>
        <p:spPr bwMode="auto">
          <a:xfrm>
            <a:off x="658813" y="387667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349" name="Rectangle 8"/>
          <p:cNvSpPr>
            <a:spLocks noChangeArrowheads="1"/>
          </p:cNvSpPr>
          <p:nvPr/>
        </p:nvSpPr>
        <p:spPr bwMode="auto">
          <a:xfrm>
            <a:off x="314325" y="38766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350" name="Rectangle 9"/>
          <p:cNvSpPr>
            <a:spLocks noChangeArrowheads="1"/>
          </p:cNvSpPr>
          <p:nvPr/>
        </p:nvSpPr>
        <p:spPr bwMode="auto">
          <a:xfrm>
            <a:off x="314325" y="3751263"/>
            <a:ext cx="2411413"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July 2014</a:t>
            </a:r>
          </a:p>
          <a:p>
            <a:pPr algn="ctr" eaLnBrk="1" fontAlgn="b" hangingPunct="1">
              <a:spcBef>
                <a:spcPct val="0"/>
              </a:spcBef>
              <a:buFontTx/>
              <a:buNone/>
            </a:pPr>
            <a:endParaRPr lang="en-US" altLang="en-US" sz="1000" b="1"/>
          </a:p>
        </p:txBody>
      </p:sp>
      <p:sp>
        <p:nvSpPr>
          <p:cNvPr id="7351" name="Rectangle 115"/>
          <p:cNvSpPr>
            <a:spLocks noChangeArrowheads="1"/>
          </p:cNvSpPr>
          <p:nvPr/>
        </p:nvSpPr>
        <p:spPr bwMode="auto">
          <a:xfrm>
            <a:off x="1346200" y="49260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7352" name="Rectangle 114"/>
          <p:cNvSpPr>
            <a:spLocks noChangeArrowheads="1"/>
          </p:cNvSpPr>
          <p:nvPr/>
        </p:nvSpPr>
        <p:spPr bwMode="auto">
          <a:xfrm>
            <a:off x="1001713" y="49260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353" name="Rectangle 113"/>
          <p:cNvSpPr>
            <a:spLocks noChangeArrowheads="1"/>
          </p:cNvSpPr>
          <p:nvPr/>
        </p:nvSpPr>
        <p:spPr bwMode="auto">
          <a:xfrm>
            <a:off x="657225" y="49260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354" name="Rectangle 112"/>
          <p:cNvSpPr>
            <a:spLocks noChangeArrowheads="1"/>
          </p:cNvSpPr>
          <p:nvPr/>
        </p:nvSpPr>
        <p:spPr bwMode="auto">
          <a:xfrm>
            <a:off x="312738" y="49291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355" name="Rectangle 111"/>
          <p:cNvSpPr>
            <a:spLocks noChangeArrowheads="1"/>
          </p:cNvSpPr>
          <p:nvPr/>
        </p:nvSpPr>
        <p:spPr bwMode="auto">
          <a:xfrm>
            <a:off x="2379663" y="46958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356" name="Rectangle 110"/>
          <p:cNvSpPr>
            <a:spLocks noChangeArrowheads="1"/>
          </p:cNvSpPr>
          <p:nvPr/>
        </p:nvSpPr>
        <p:spPr bwMode="auto">
          <a:xfrm>
            <a:off x="2035175" y="46958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357" name="Rectangle 109"/>
          <p:cNvSpPr>
            <a:spLocks noChangeArrowheads="1"/>
          </p:cNvSpPr>
          <p:nvPr/>
        </p:nvSpPr>
        <p:spPr bwMode="auto">
          <a:xfrm>
            <a:off x="1690688" y="46958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358" name="Rectangle 108"/>
          <p:cNvSpPr>
            <a:spLocks noChangeArrowheads="1"/>
          </p:cNvSpPr>
          <p:nvPr/>
        </p:nvSpPr>
        <p:spPr bwMode="auto">
          <a:xfrm>
            <a:off x="1346200" y="46958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359" name="Rectangle 107"/>
          <p:cNvSpPr>
            <a:spLocks noChangeArrowheads="1"/>
          </p:cNvSpPr>
          <p:nvPr/>
        </p:nvSpPr>
        <p:spPr bwMode="auto">
          <a:xfrm>
            <a:off x="1001713" y="46958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360" name="Rectangle 106"/>
          <p:cNvSpPr>
            <a:spLocks noChangeArrowheads="1"/>
          </p:cNvSpPr>
          <p:nvPr/>
        </p:nvSpPr>
        <p:spPr bwMode="auto">
          <a:xfrm>
            <a:off x="657225" y="46958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361" name="Rectangle 105"/>
          <p:cNvSpPr>
            <a:spLocks noChangeArrowheads="1"/>
          </p:cNvSpPr>
          <p:nvPr/>
        </p:nvSpPr>
        <p:spPr bwMode="auto">
          <a:xfrm>
            <a:off x="312738" y="46990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362" name="Rectangle 104"/>
          <p:cNvSpPr>
            <a:spLocks noChangeArrowheads="1"/>
          </p:cNvSpPr>
          <p:nvPr/>
        </p:nvSpPr>
        <p:spPr bwMode="auto">
          <a:xfrm>
            <a:off x="2379663" y="44656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363" name="Rectangle 103"/>
          <p:cNvSpPr>
            <a:spLocks noChangeArrowheads="1"/>
          </p:cNvSpPr>
          <p:nvPr/>
        </p:nvSpPr>
        <p:spPr bwMode="auto">
          <a:xfrm>
            <a:off x="2035175" y="44656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364" name="Rectangle 102"/>
          <p:cNvSpPr>
            <a:spLocks noChangeArrowheads="1"/>
          </p:cNvSpPr>
          <p:nvPr/>
        </p:nvSpPr>
        <p:spPr bwMode="auto">
          <a:xfrm>
            <a:off x="1690688" y="44656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365" name="Rectangle 101"/>
          <p:cNvSpPr>
            <a:spLocks noChangeArrowheads="1"/>
          </p:cNvSpPr>
          <p:nvPr/>
        </p:nvSpPr>
        <p:spPr bwMode="auto">
          <a:xfrm>
            <a:off x="1346200" y="44656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366" name="Rectangle 100"/>
          <p:cNvSpPr>
            <a:spLocks noChangeArrowheads="1"/>
          </p:cNvSpPr>
          <p:nvPr/>
        </p:nvSpPr>
        <p:spPr bwMode="auto">
          <a:xfrm>
            <a:off x="1001713" y="44656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367" name="Rectangle 99"/>
          <p:cNvSpPr>
            <a:spLocks noChangeArrowheads="1"/>
          </p:cNvSpPr>
          <p:nvPr/>
        </p:nvSpPr>
        <p:spPr bwMode="auto">
          <a:xfrm>
            <a:off x="657225" y="44656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368" name="Rectangle 98"/>
          <p:cNvSpPr>
            <a:spLocks noChangeArrowheads="1"/>
          </p:cNvSpPr>
          <p:nvPr/>
        </p:nvSpPr>
        <p:spPr bwMode="auto">
          <a:xfrm>
            <a:off x="312738" y="44688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369" name="Rectangle 97"/>
          <p:cNvSpPr>
            <a:spLocks noChangeArrowheads="1"/>
          </p:cNvSpPr>
          <p:nvPr/>
        </p:nvSpPr>
        <p:spPr bwMode="auto">
          <a:xfrm>
            <a:off x="2379663" y="42354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370" name="Rectangle 96"/>
          <p:cNvSpPr>
            <a:spLocks noChangeArrowheads="1"/>
          </p:cNvSpPr>
          <p:nvPr/>
        </p:nvSpPr>
        <p:spPr bwMode="auto">
          <a:xfrm>
            <a:off x="2035175" y="42354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371" name="Rectangle 95"/>
          <p:cNvSpPr>
            <a:spLocks noChangeArrowheads="1"/>
          </p:cNvSpPr>
          <p:nvPr/>
        </p:nvSpPr>
        <p:spPr bwMode="auto">
          <a:xfrm>
            <a:off x="1690688" y="42354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372" name="Rectangle 94"/>
          <p:cNvSpPr>
            <a:spLocks noChangeArrowheads="1"/>
          </p:cNvSpPr>
          <p:nvPr/>
        </p:nvSpPr>
        <p:spPr bwMode="auto">
          <a:xfrm>
            <a:off x="1346200" y="42354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373" name="Rectangle 93"/>
          <p:cNvSpPr>
            <a:spLocks noChangeArrowheads="1"/>
          </p:cNvSpPr>
          <p:nvPr/>
        </p:nvSpPr>
        <p:spPr bwMode="auto">
          <a:xfrm>
            <a:off x="1001713" y="42354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374" name="Rectangle 92"/>
          <p:cNvSpPr>
            <a:spLocks noChangeArrowheads="1"/>
          </p:cNvSpPr>
          <p:nvPr/>
        </p:nvSpPr>
        <p:spPr bwMode="auto">
          <a:xfrm>
            <a:off x="657225" y="42354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375" name="Rectangle 91"/>
          <p:cNvSpPr>
            <a:spLocks noChangeArrowheads="1"/>
          </p:cNvSpPr>
          <p:nvPr/>
        </p:nvSpPr>
        <p:spPr bwMode="auto">
          <a:xfrm>
            <a:off x="312738" y="42386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376" name="Rectangle 90"/>
          <p:cNvSpPr>
            <a:spLocks noChangeArrowheads="1"/>
          </p:cNvSpPr>
          <p:nvPr/>
        </p:nvSpPr>
        <p:spPr bwMode="auto">
          <a:xfrm>
            <a:off x="2379663" y="40052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377" name="Rectangle 89"/>
          <p:cNvSpPr>
            <a:spLocks noChangeArrowheads="1"/>
          </p:cNvSpPr>
          <p:nvPr/>
        </p:nvSpPr>
        <p:spPr bwMode="auto">
          <a:xfrm>
            <a:off x="2035175" y="40052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378" name="Rectangle 88"/>
          <p:cNvSpPr>
            <a:spLocks noChangeArrowheads="1"/>
          </p:cNvSpPr>
          <p:nvPr/>
        </p:nvSpPr>
        <p:spPr bwMode="auto">
          <a:xfrm>
            <a:off x="1690688" y="40052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379" name="Rectangle 87"/>
          <p:cNvSpPr>
            <a:spLocks noChangeArrowheads="1"/>
          </p:cNvSpPr>
          <p:nvPr/>
        </p:nvSpPr>
        <p:spPr bwMode="auto">
          <a:xfrm>
            <a:off x="1346200" y="40052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380" name="Rectangle 86"/>
          <p:cNvSpPr>
            <a:spLocks noChangeArrowheads="1"/>
          </p:cNvSpPr>
          <p:nvPr/>
        </p:nvSpPr>
        <p:spPr bwMode="auto">
          <a:xfrm>
            <a:off x="1001713" y="40052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381" name="Rectangle 85"/>
          <p:cNvSpPr>
            <a:spLocks noChangeArrowheads="1"/>
          </p:cNvSpPr>
          <p:nvPr/>
        </p:nvSpPr>
        <p:spPr bwMode="auto">
          <a:xfrm>
            <a:off x="657225" y="40052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382" name="Rectangle 83"/>
          <p:cNvSpPr>
            <a:spLocks noChangeArrowheads="1"/>
          </p:cNvSpPr>
          <p:nvPr/>
        </p:nvSpPr>
        <p:spPr bwMode="auto">
          <a:xfrm>
            <a:off x="2379663" y="49260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7383" name="Rectangle 82"/>
          <p:cNvSpPr>
            <a:spLocks noChangeArrowheads="1"/>
          </p:cNvSpPr>
          <p:nvPr/>
        </p:nvSpPr>
        <p:spPr bwMode="auto">
          <a:xfrm>
            <a:off x="2035175" y="49260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7384" name="Rectangle 81"/>
          <p:cNvSpPr>
            <a:spLocks noChangeArrowheads="1"/>
          </p:cNvSpPr>
          <p:nvPr/>
        </p:nvSpPr>
        <p:spPr bwMode="auto">
          <a:xfrm>
            <a:off x="1690688" y="49260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7385" name="Rectangle 81"/>
          <p:cNvSpPr>
            <a:spLocks noChangeArrowheads="1"/>
          </p:cNvSpPr>
          <p:nvPr/>
        </p:nvSpPr>
        <p:spPr bwMode="auto">
          <a:xfrm>
            <a:off x="312738" y="4000500"/>
            <a:ext cx="344487" cy="23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7386" name="Rectangle 2"/>
          <p:cNvSpPr>
            <a:spLocks noChangeArrowheads="1"/>
          </p:cNvSpPr>
          <p:nvPr/>
        </p:nvSpPr>
        <p:spPr bwMode="auto">
          <a:xfrm>
            <a:off x="5064125" y="38766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387" name="Rectangle 3"/>
          <p:cNvSpPr>
            <a:spLocks noChangeArrowheads="1"/>
          </p:cNvSpPr>
          <p:nvPr/>
        </p:nvSpPr>
        <p:spPr bwMode="auto">
          <a:xfrm>
            <a:off x="4719638" y="387667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388" name="Rectangle 4"/>
          <p:cNvSpPr>
            <a:spLocks noChangeArrowheads="1"/>
          </p:cNvSpPr>
          <p:nvPr/>
        </p:nvSpPr>
        <p:spPr bwMode="auto">
          <a:xfrm>
            <a:off x="4375150" y="38766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389" name="Rectangle 5"/>
          <p:cNvSpPr>
            <a:spLocks noChangeArrowheads="1"/>
          </p:cNvSpPr>
          <p:nvPr/>
        </p:nvSpPr>
        <p:spPr bwMode="auto">
          <a:xfrm>
            <a:off x="4030663" y="387667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390" name="Rectangle 6"/>
          <p:cNvSpPr>
            <a:spLocks noChangeArrowheads="1"/>
          </p:cNvSpPr>
          <p:nvPr/>
        </p:nvSpPr>
        <p:spPr bwMode="auto">
          <a:xfrm>
            <a:off x="3686175" y="38766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391" name="Rectangle 7"/>
          <p:cNvSpPr>
            <a:spLocks noChangeArrowheads="1"/>
          </p:cNvSpPr>
          <p:nvPr/>
        </p:nvSpPr>
        <p:spPr bwMode="auto">
          <a:xfrm>
            <a:off x="3341688" y="387667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392" name="Rectangle 8"/>
          <p:cNvSpPr>
            <a:spLocks noChangeArrowheads="1"/>
          </p:cNvSpPr>
          <p:nvPr/>
        </p:nvSpPr>
        <p:spPr bwMode="auto">
          <a:xfrm>
            <a:off x="2997200" y="387667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393" name="Rectangle 9"/>
          <p:cNvSpPr>
            <a:spLocks noChangeArrowheads="1"/>
          </p:cNvSpPr>
          <p:nvPr/>
        </p:nvSpPr>
        <p:spPr bwMode="auto">
          <a:xfrm>
            <a:off x="2997200" y="3751263"/>
            <a:ext cx="2411413"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August 2014</a:t>
            </a:r>
          </a:p>
          <a:p>
            <a:pPr algn="ctr" eaLnBrk="1" fontAlgn="b" hangingPunct="1">
              <a:spcBef>
                <a:spcPct val="0"/>
              </a:spcBef>
              <a:buFontTx/>
              <a:buNone/>
            </a:pPr>
            <a:endParaRPr lang="en-US" altLang="en-US" sz="1000" b="1"/>
          </a:p>
        </p:txBody>
      </p:sp>
      <p:sp>
        <p:nvSpPr>
          <p:cNvPr id="7394" name="Rectangle 122"/>
          <p:cNvSpPr>
            <a:spLocks noChangeArrowheads="1"/>
          </p:cNvSpPr>
          <p:nvPr/>
        </p:nvSpPr>
        <p:spPr bwMode="auto">
          <a:xfrm>
            <a:off x="4027488" y="40005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7395" name="Rectangle 121"/>
          <p:cNvSpPr>
            <a:spLocks noChangeArrowheads="1"/>
          </p:cNvSpPr>
          <p:nvPr/>
        </p:nvSpPr>
        <p:spPr bwMode="auto">
          <a:xfrm>
            <a:off x="3683000" y="40005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7396" name="Rectangle 120"/>
          <p:cNvSpPr>
            <a:spLocks noChangeArrowheads="1"/>
          </p:cNvSpPr>
          <p:nvPr/>
        </p:nvSpPr>
        <p:spPr bwMode="auto">
          <a:xfrm>
            <a:off x="3338513" y="40005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7397" name="Rectangle 119"/>
          <p:cNvSpPr>
            <a:spLocks noChangeArrowheads="1"/>
          </p:cNvSpPr>
          <p:nvPr/>
        </p:nvSpPr>
        <p:spPr bwMode="auto">
          <a:xfrm>
            <a:off x="2994025" y="40020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7398" name="Rectangle 118"/>
          <p:cNvSpPr>
            <a:spLocks noChangeArrowheads="1"/>
          </p:cNvSpPr>
          <p:nvPr/>
        </p:nvSpPr>
        <p:spPr bwMode="auto">
          <a:xfrm>
            <a:off x="5060950" y="49212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7399" name="Rectangle 117"/>
          <p:cNvSpPr>
            <a:spLocks noChangeArrowheads="1"/>
          </p:cNvSpPr>
          <p:nvPr/>
        </p:nvSpPr>
        <p:spPr bwMode="auto">
          <a:xfrm>
            <a:off x="4716463" y="49212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400" name="Rectangle 116"/>
          <p:cNvSpPr>
            <a:spLocks noChangeArrowheads="1"/>
          </p:cNvSpPr>
          <p:nvPr/>
        </p:nvSpPr>
        <p:spPr bwMode="auto">
          <a:xfrm>
            <a:off x="4371975" y="49212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401" name="Rectangle 115"/>
          <p:cNvSpPr>
            <a:spLocks noChangeArrowheads="1"/>
          </p:cNvSpPr>
          <p:nvPr/>
        </p:nvSpPr>
        <p:spPr bwMode="auto">
          <a:xfrm>
            <a:off x="4027488" y="49212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402" name="Rectangle 114"/>
          <p:cNvSpPr>
            <a:spLocks noChangeArrowheads="1"/>
          </p:cNvSpPr>
          <p:nvPr/>
        </p:nvSpPr>
        <p:spPr bwMode="auto">
          <a:xfrm>
            <a:off x="3683000" y="49212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403" name="Rectangle 113"/>
          <p:cNvSpPr>
            <a:spLocks noChangeArrowheads="1"/>
          </p:cNvSpPr>
          <p:nvPr/>
        </p:nvSpPr>
        <p:spPr bwMode="auto">
          <a:xfrm>
            <a:off x="3338513" y="49212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404" name="Rectangle 112"/>
          <p:cNvSpPr>
            <a:spLocks noChangeArrowheads="1"/>
          </p:cNvSpPr>
          <p:nvPr/>
        </p:nvSpPr>
        <p:spPr bwMode="auto">
          <a:xfrm>
            <a:off x="2994025" y="4919663"/>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405" name="Rectangle 111"/>
          <p:cNvSpPr>
            <a:spLocks noChangeArrowheads="1"/>
          </p:cNvSpPr>
          <p:nvPr/>
        </p:nvSpPr>
        <p:spPr bwMode="auto">
          <a:xfrm>
            <a:off x="5060950" y="46910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406" name="Rectangle 110"/>
          <p:cNvSpPr>
            <a:spLocks noChangeArrowheads="1"/>
          </p:cNvSpPr>
          <p:nvPr/>
        </p:nvSpPr>
        <p:spPr bwMode="auto">
          <a:xfrm>
            <a:off x="4716463" y="46910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407" name="Rectangle 109"/>
          <p:cNvSpPr>
            <a:spLocks noChangeArrowheads="1"/>
          </p:cNvSpPr>
          <p:nvPr/>
        </p:nvSpPr>
        <p:spPr bwMode="auto">
          <a:xfrm>
            <a:off x="4371975" y="46910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408" name="Rectangle 108"/>
          <p:cNvSpPr>
            <a:spLocks noChangeArrowheads="1"/>
          </p:cNvSpPr>
          <p:nvPr/>
        </p:nvSpPr>
        <p:spPr bwMode="auto">
          <a:xfrm>
            <a:off x="4027488" y="46910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409" name="Rectangle 107"/>
          <p:cNvSpPr>
            <a:spLocks noChangeArrowheads="1"/>
          </p:cNvSpPr>
          <p:nvPr/>
        </p:nvSpPr>
        <p:spPr bwMode="auto">
          <a:xfrm>
            <a:off x="3683000" y="46910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410" name="Rectangle 106"/>
          <p:cNvSpPr>
            <a:spLocks noChangeArrowheads="1"/>
          </p:cNvSpPr>
          <p:nvPr/>
        </p:nvSpPr>
        <p:spPr bwMode="auto">
          <a:xfrm>
            <a:off x="3338513" y="46910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411" name="Rectangle 105"/>
          <p:cNvSpPr>
            <a:spLocks noChangeArrowheads="1"/>
          </p:cNvSpPr>
          <p:nvPr/>
        </p:nvSpPr>
        <p:spPr bwMode="auto">
          <a:xfrm>
            <a:off x="2994025" y="468947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412" name="Rectangle 104"/>
          <p:cNvSpPr>
            <a:spLocks noChangeArrowheads="1"/>
          </p:cNvSpPr>
          <p:nvPr/>
        </p:nvSpPr>
        <p:spPr bwMode="auto">
          <a:xfrm>
            <a:off x="5060950" y="446087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413" name="Rectangle 103"/>
          <p:cNvSpPr>
            <a:spLocks noChangeArrowheads="1"/>
          </p:cNvSpPr>
          <p:nvPr/>
        </p:nvSpPr>
        <p:spPr bwMode="auto">
          <a:xfrm>
            <a:off x="4716463" y="446087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414" name="Rectangle 102"/>
          <p:cNvSpPr>
            <a:spLocks noChangeArrowheads="1"/>
          </p:cNvSpPr>
          <p:nvPr/>
        </p:nvSpPr>
        <p:spPr bwMode="auto">
          <a:xfrm>
            <a:off x="4371975" y="446087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415" name="Rectangle 101"/>
          <p:cNvSpPr>
            <a:spLocks noChangeArrowheads="1"/>
          </p:cNvSpPr>
          <p:nvPr/>
        </p:nvSpPr>
        <p:spPr bwMode="auto">
          <a:xfrm>
            <a:off x="4027488" y="446087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416" name="Rectangle 100"/>
          <p:cNvSpPr>
            <a:spLocks noChangeArrowheads="1"/>
          </p:cNvSpPr>
          <p:nvPr/>
        </p:nvSpPr>
        <p:spPr bwMode="auto">
          <a:xfrm>
            <a:off x="3683000" y="446087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417" name="Rectangle 99"/>
          <p:cNvSpPr>
            <a:spLocks noChangeArrowheads="1"/>
          </p:cNvSpPr>
          <p:nvPr/>
        </p:nvSpPr>
        <p:spPr bwMode="auto">
          <a:xfrm>
            <a:off x="3338513" y="446087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418" name="Rectangle 98"/>
          <p:cNvSpPr>
            <a:spLocks noChangeArrowheads="1"/>
          </p:cNvSpPr>
          <p:nvPr/>
        </p:nvSpPr>
        <p:spPr bwMode="auto">
          <a:xfrm>
            <a:off x="2994025" y="44592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419" name="Rectangle 97"/>
          <p:cNvSpPr>
            <a:spLocks noChangeArrowheads="1"/>
          </p:cNvSpPr>
          <p:nvPr/>
        </p:nvSpPr>
        <p:spPr bwMode="auto">
          <a:xfrm>
            <a:off x="5060950" y="42306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420" name="Rectangle 96"/>
          <p:cNvSpPr>
            <a:spLocks noChangeArrowheads="1"/>
          </p:cNvSpPr>
          <p:nvPr/>
        </p:nvSpPr>
        <p:spPr bwMode="auto">
          <a:xfrm>
            <a:off x="4716463" y="42306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421" name="Rectangle 95"/>
          <p:cNvSpPr>
            <a:spLocks noChangeArrowheads="1"/>
          </p:cNvSpPr>
          <p:nvPr/>
        </p:nvSpPr>
        <p:spPr bwMode="auto">
          <a:xfrm>
            <a:off x="4371975" y="42306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422" name="Rectangle 94"/>
          <p:cNvSpPr>
            <a:spLocks noChangeArrowheads="1"/>
          </p:cNvSpPr>
          <p:nvPr/>
        </p:nvSpPr>
        <p:spPr bwMode="auto">
          <a:xfrm>
            <a:off x="4027488" y="42306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423" name="Rectangle 93"/>
          <p:cNvSpPr>
            <a:spLocks noChangeArrowheads="1"/>
          </p:cNvSpPr>
          <p:nvPr/>
        </p:nvSpPr>
        <p:spPr bwMode="auto">
          <a:xfrm>
            <a:off x="3683000" y="42306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424" name="Rectangle 92"/>
          <p:cNvSpPr>
            <a:spLocks noChangeArrowheads="1"/>
          </p:cNvSpPr>
          <p:nvPr/>
        </p:nvSpPr>
        <p:spPr bwMode="auto">
          <a:xfrm>
            <a:off x="3338513" y="42306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425" name="Rectangle 91"/>
          <p:cNvSpPr>
            <a:spLocks noChangeArrowheads="1"/>
          </p:cNvSpPr>
          <p:nvPr/>
        </p:nvSpPr>
        <p:spPr bwMode="auto">
          <a:xfrm>
            <a:off x="2994025" y="42291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426" name="Rectangle 90"/>
          <p:cNvSpPr>
            <a:spLocks noChangeArrowheads="1"/>
          </p:cNvSpPr>
          <p:nvPr/>
        </p:nvSpPr>
        <p:spPr bwMode="auto">
          <a:xfrm>
            <a:off x="5060950" y="40005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427" name="Rectangle 89"/>
          <p:cNvSpPr>
            <a:spLocks noChangeArrowheads="1"/>
          </p:cNvSpPr>
          <p:nvPr/>
        </p:nvSpPr>
        <p:spPr bwMode="auto">
          <a:xfrm>
            <a:off x="4716463" y="40005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428" name="Rectangle 88"/>
          <p:cNvSpPr>
            <a:spLocks noChangeArrowheads="1"/>
          </p:cNvSpPr>
          <p:nvPr/>
        </p:nvSpPr>
        <p:spPr bwMode="auto">
          <a:xfrm>
            <a:off x="4371975" y="40005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grpSp>
        <p:nvGrpSpPr>
          <p:cNvPr id="7429" name="Group 1"/>
          <p:cNvGrpSpPr>
            <a:grpSpLocks/>
          </p:cNvGrpSpPr>
          <p:nvPr/>
        </p:nvGrpSpPr>
        <p:grpSpPr bwMode="auto">
          <a:xfrm>
            <a:off x="5867400" y="3751263"/>
            <a:ext cx="2411413" cy="1352550"/>
            <a:chOff x="5867400" y="3751196"/>
            <a:chExt cx="2411413" cy="1203248"/>
          </a:xfrm>
        </p:grpSpPr>
        <p:sp>
          <p:nvSpPr>
            <p:cNvPr id="7640" name="Rectangle 2"/>
            <p:cNvSpPr>
              <a:spLocks noChangeArrowheads="1"/>
            </p:cNvSpPr>
            <p:nvPr/>
          </p:nvSpPr>
          <p:spPr bwMode="auto">
            <a:xfrm>
              <a:off x="7934325" y="3858517"/>
              <a:ext cx="344488" cy="10732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641" name="Rectangle 3"/>
            <p:cNvSpPr>
              <a:spLocks noChangeArrowheads="1"/>
            </p:cNvSpPr>
            <p:nvPr/>
          </p:nvSpPr>
          <p:spPr bwMode="auto">
            <a:xfrm>
              <a:off x="7589838" y="3858517"/>
              <a:ext cx="344487" cy="10732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642" name="Rectangle 4"/>
            <p:cNvSpPr>
              <a:spLocks noChangeArrowheads="1"/>
            </p:cNvSpPr>
            <p:nvPr/>
          </p:nvSpPr>
          <p:spPr bwMode="auto">
            <a:xfrm>
              <a:off x="7245350" y="3858517"/>
              <a:ext cx="344488" cy="10732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643" name="Rectangle 5"/>
            <p:cNvSpPr>
              <a:spLocks noChangeArrowheads="1"/>
            </p:cNvSpPr>
            <p:nvPr/>
          </p:nvSpPr>
          <p:spPr bwMode="auto">
            <a:xfrm>
              <a:off x="6900863" y="3858517"/>
              <a:ext cx="344487" cy="10732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644" name="Rectangle 6"/>
            <p:cNvSpPr>
              <a:spLocks noChangeArrowheads="1"/>
            </p:cNvSpPr>
            <p:nvPr/>
          </p:nvSpPr>
          <p:spPr bwMode="auto">
            <a:xfrm>
              <a:off x="6556375" y="3858517"/>
              <a:ext cx="344488" cy="10732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645" name="Rectangle 7"/>
            <p:cNvSpPr>
              <a:spLocks noChangeArrowheads="1"/>
            </p:cNvSpPr>
            <p:nvPr/>
          </p:nvSpPr>
          <p:spPr bwMode="auto">
            <a:xfrm>
              <a:off x="6211888" y="3858517"/>
              <a:ext cx="344487" cy="10732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646" name="Rectangle 8"/>
            <p:cNvSpPr>
              <a:spLocks noChangeArrowheads="1"/>
            </p:cNvSpPr>
            <p:nvPr/>
          </p:nvSpPr>
          <p:spPr bwMode="auto">
            <a:xfrm>
              <a:off x="5867400" y="3858517"/>
              <a:ext cx="344488" cy="10732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647" name="Rectangle 9"/>
            <p:cNvSpPr>
              <a:spLocks noChangeArrowheads="1"/>
            </p:cNvSpPr>
            <p:nvPr/>
          </p:nvSpPr>
          <p:spPr bwMode="auto">
            <a:xfrm>
              <a:off x="5867400" y="3751196"/>
              <a:ext cx="2411413" cy="10732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September 2014</a:t>
              </a:r>
            </a:p>
            <a:p>
              <a:pPr algn="ctr" eaLnBrk="1" fontAlgn="b" hangingPunct="1">
                <a:spcBef>
                  <a:spcPct val="0"/>
                </a:spcBef>
                <a:buFontTx/>
                <a:buNone/>
              </a:pPr>
              <a:endParaRPr lang="en-US" altLang="en-US" sz="1000" b="1"/>
            </a:p>
          </p:txBody>
        </p:sp>
        <p:sp>
          <p:nvSpPr>
            <p:cNvPr id="7648" name="Rectangle 113"/>
            <p:cNvSpPr>
              <a:spLocks noChangeArrowheads="1"/>
            </p:cNvSpPr>
            <p:nvPr/>
          </p:nvSpPr>
          <p:spPr bwMode="auto">
            <a:xfrm>
              <a:off x="6209983" y="4756792"/>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649" name="Rectangle 112"/>
            <p:cNvSpPr>
              <a:spLocks noChangeArrowheads="1"/>
            </p:cNvSpPr>
            <p:nvPr/>
          </p:nvSpPr>
          <p:spPr bwMode="auto">
            <a:xfrm>
              <a:off x="5867401" y="4756741"/>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650" name="Rectangle 111"/>
            <p:cNvSpPr>
              <a:spLocks noChangeArrowheads="1"/>
            </p:cNvSpPr>
            <p:nvPr/>
          </p:nvSpPr>
          <p:spPr bwMode="auto">
            <a:xfrm>
              <a:off x="7932421" y="4559215"/>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651" name="Rectangle 110"/>
            <p:cNvSpPr>
              <a:spLocks noChangeArrowheads="1"/>
            </p:cNvSpPr>
            <p:nvPr/>
          </p:nvSpPr>
          <p:spPr bwMode="auto">
            <a:xfrm>
              <a:off x="7587933" y="4559215"/>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652" name="Rectangle 109"/>
            <p:cNvSpPr>
              <a:spLocks noChangeArrowheads="1"/>
            </p:cNvSpPr>
            <p:nvPr/>
          </p:nvSpPr>
          <p:spPr bwMode="auto">
            <a:xfrm>
              <a:off x="7243446" y="4559215"/>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653" name="Rectangle 108"/>
            <p:cNvSpPr>
              <a:spLocks noChangeArrowheads="1"/>
            </p:cNvSpPr>
            <p:nvPr/>
          </p:nvSpPr>
          <p:spPr bwMode="auto">
            <a:xfrm>
              <a:off x="6898958" y="4559215"/>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654" name="Rectangle 107"/>
            <p:cNvSpPr>
              <a:spLocks noChangeArrowheads="1"/>
            </p:cNvSpPr>
            <p:nvPr/>
          </p:nvSpPr>
          <p:spPr bwMode="auto">
            <a:xfrm>
              <a:off x="6554471" y="4559215"/>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655" name="Rectangle 106"/>
            <p:cNvSpPr>
              <a:spLocks noChangeArrowheads="1"/>
            </p:cNvSpPr>
            <p:nvPr/>
          </p:nvSpPr>
          <p:spPr bwMode="auto">
            <a:xfrm>
              <a:off x="6209983" y="4559215"/>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656" name="Rectangle 105"/>
            <p:cNvSpPr>
              <a:spLocks noChangeArrowheads="1"/>
            </p:cNvSpPr>
            <p:nvPr/>
          </p:nvSpPr>
          <p:spPr bwMode="auto">
            <a:xfrm>
              <a:off x="5867401" y="4559165"/>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657" name="Rectangle 104"/>
            <p:cNvSpPr>
              <a:spLocks noChangeArrowheads="1"/>
            </p:cNvSpPr>
            <p:nvPr/>
          </p:nvSpPr>
          <p:spPr bwMode="auto">
            <a:xfrm>
              <a:off x="7932421" y="4361639"/>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658" name="Rectangle 103"/>
            <p:cNvSpPr>
              <a:spLocks noChangeArrowheads="1"/>
            </p:cNvSpPr>
            <p:nvPr/>
          </p:nvSpPr>
          <p:spPr bwMode="auto">
            <a:xfrm>
              <a:off x="7587933" y="4361639"/>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659" name="Rectangle 102"/>
            <p:cNvSpPr>
              <a:spLocks noChangeArrowheads="1"/>
            </p:cNvSpPr>
            <p:nvPr/>
          </p:nvSpPr>
          <p:spPr bwMode="auto">
            <a:xfrm>
              <a:off x="7243446" y="4361639"/>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660" name="Rectangle 101"/>
            <p:cNvSpPr>
              <a:spLocks noChangeArrowheads="1"/>
            </p:cNvSpPr>
            <p:nvPr/>
          </p:nvSpPr>
          <p:spPr bwMode="auto">
            <a:xfrm>
              <a:off x="6898958" y="4361639"/>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661" name="Rectangle 100"/>
            <p:cNvSpPr>
              <a:spLocks noChangeArrowheads="1"/>
            </p:cNvSpPr>
            <p:nvPr/>
          </p:nvSpPr>
          <p:spPr bwMode="auto">
            <a:xfrm>
              <a:off x="6554471" y="4361639"/>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662" name="Rectangle 99"/>
            <p:cNvSpPr>
              <a:spLocks noChangeArrowheads="1"/>
            </p:cNvSpPr>
            <p:nvPr/>
          </p:nvSpPr>
          <p:spPr bwMode="auto">
            <a:xfrm>
              <a:off x="6209983" y="4361639"/>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663" name="Rectangle 98"/>
            <p:cNvSpPr>
              <a:spLocks noChangeArrowheads="1"/>
            </p:cNvSpPr>
            <p:nvPr/>
          </p:nvSpPr>
          <p:spPr bwMode="auto">
            <a:xfrm>
              <a:off x="5867401" y="4361589"/>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664" name="Rectangle 97"/>
            <p:cNvSpPr>
              <a:spLocks noChangeArrowheads="1"/>
            </p:cNvSpPr>
            <p:nvPr/>
          </p:nvSpPr>
          <p:spPr bwMode="auto">
            <a:xfrm>
              <a:off x="7932421" y="4164063"/>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665" name="Rectangle 96"/>
            <p:cNvSpPr>
              <a:spLocks noChangeArrowheads="1"/>
            </p:cNvSpPr>
            <p:nvPr/>
          </p:nvSpPr>
          <p:spPr bwMode="auto">
            <a:xfrm>
              <a:off x="7587933" y="4164063"/>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666" name="Rectangle 95"/>
            <p:cNvSpPr>
              <a:spLocks noChangeArrowheads="1"/>
            </p:cNvSpPr>
            <p:nvPr/>
          </p:nvSpPr>
          <p:spPr bwMode="auto">
            <a:xfrm>
              <a:off x="7243446" y="4164063"/>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667" name="Rectangle 94"/>
            <p:cNvSpPr>
              <a:spLocks noChangeArrowheads="1"/>
            </p:cNvSpPr>
            <p:nvPr/>
          </p:nvSpPr>
          <p:spPr bwMode="auto">
            <a:xfrm>
              <a:off x="6898958" y="4164063"/>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668" name="Rectangle 93"/>
            <p:cNvSpPr>
              <a:spLocks noChangeArrowheads="1"/>
            </p:cNvSpPr>
            <p:nvPr/>
          </p:nvSpPr>
          <p:spPr bwMode="auto">
            <a:xfrm>
              <a:off x="6554471" y="4164063"/>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669" name="Rectangle 92"/>
            <p:cNvSpPr>
              <a:spLocks noChangeArrowheads="1"/>
            </p:cNvSpPr>
            <p:nvPr/>
          </p:nvSpPr>
          <p:spPr bwMode="auto">
            <a:xfrm>
              <a:off x="6209983" y="4164063"/>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670" name="Rectangle 91"/>
            <p:cNvSpPr>
              <a:spLocks noChangeArrowheads="1"/>
            </p:cNvSpPr>
            <p:nvPr/>
          </p:nvSpPr>
          <p:spPr bwMode="auto">
            <a:xfrm>
              <a:off x="5867401" y="4164013"/>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671" name="Rectangle 90"/>
            <p:cNvSpPr>
              <a:spLocks noChangeArrowheads="1"/>
            </p:cNvSpPr>
            <p:nvPr/>
          </p:nvSpPr>
          <p:spPr bwMode="auto">
            <a:xfrm>
              <a:off x="7932421" y="3966487"/>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672" name="Rectangle 89"/>
            <p:cNvSpPr>
              <a:spLocks noChangeArrowheads="1"/>
            </p:cNvSpPr>
            <p:nvPr/>
          </p:nvSpPr>
          <p:spPr bwMode="auto">
            <a:xfrm>
              <a:off x="7587933" y="3966487"/>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673" name="Rectangle 88"/>
            <p:cNvSpPr>
              <a:spLocks noChangeArrowheads="1"/>
            </p:cNvSpPr>
            <p:nvPr/>
          </p:nvSpPr>
          <p:spPr bwMode="auto">
            <a:xfrm>
              <a:off x="7243446" y="3966487"/>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674" name="Rectangle 87"/>
            <p:cNvSpPr>
              <a:spLocks noChangeArrowheads="1"/>
            </p:cNvSpPr>
            <p:nvPr/>
          </p:nvSpPr>
          <p:spPr bwMode="auto">
            <a:xfrm>
              <a:off x="6898958" y="3966487"/>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675" name="Rectangle 86"/>
            <p:cNvSpPr>
              <a:spLocks noChangeArrowheads="1"/>
            </p:cNvSpPr>
            <p:nvPr/>
          </p:nvSpPr>
          <p:spPr bwMode="auto">
            <a:xfrm>
              <a:off x="6554471" y="3966487"/>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676" name="Rectangle 85"/>
            <p:cNvSpPr>
              <a:spLocks noChangeArrowheads="1"/>
            </p:cNvSpPr>
            <p:nvPr/>
          </p:nvSpPr>
          <p:spPr bwMode="auto">
            <a:xfrm>
              <a:off x="6209983" y="3966486"/>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677" name="Rectangle 84"/>
            <p:cNvSpPr>
              <a:spLocks noChangeArrowheads="1"/>
            </p:cNvSpPr>
            <p:nvPr/>
          </p:nvSpPr>
          <p:spPr bwMode="auto">
            <a:xfrm>
              <a:off x="5867401" y="3966436"/>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678" name="Rectangle 115"/>
            <p:cNvSpPr>
              <a:spLocks noChangeArrowheads="1"/>
            </p:cNvSpPr>
            <p:nvPr/>
          </p:nvSpPr>
          <p:spPr bwMode="auto">
            <a:xfrm>
              <a:off x="6898958" y="4756868"/>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7679" name="Rectangle 114"/>
            <p:cNvSpPr>
              <a:spLocks noChangeArrowheads="1"/>
            </p:cNvSpPr>
            <p:nvPr/>
          </p:nvSpPr>
          <p:spPr bwMode="auto">
            <a:xfrm>
              <a:off x="6554471" y="4756868"/>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7680" name="Rectangle 83"/>
            <p:cNvSpPr>
              <a:spLocks noChangeArrowheads="1"/>
            </p:cNvSpPr>
            <p:nvPr/>
          </p:nvSpPr>
          <p:spPr bwMode="auto">
            <a:xfrm>
              <a:off x="7932421" y="4756868"/>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7681" name="Rectangle 82"/>
            <p:cNvSpPr>
              <a:spLocks noChangeArrowheads="1"/>
            </p:cNvSpPr>
            <p:nvPr/>
          </p:nvSpPr>
          <p:spPr bwMode="auto">
            <a:xfrm>
              <a:off x="7587933" y="4756868"/>
              <a:ext cx="344487"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7682" name="Rectangle 81"/>
            <p:cNvSpPr>
              <a:spLocks noChangeArrowheads="1"/>
            </p:cNvSpPr>
            <p:nvPr/>
          </p:nvSpPr>
          <p:spPr bwMode="auto">
            <a:xfrm>
              <a:off x="7243446" y="4756868"/>
              <a:ext cx="344488" cy="1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grpSp>
      <p:sp>
        <p:nvSpPr>
          <p:cNvPr id="7430" name="Rectangle 2"/>
          <p:cNvSpPr>
            <a:spLocks noChangeArrowheads="1"/>
          </p:cNvSpPr>
          <p:nvPr/>
        </p:nvSpPr>
        <p:spPr bwMode="auto">
          <a:xfrm>
            <a:off x="2368550" y="54927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431" name="Rectangle 3"/>
          <p:cNvSpPr>
            <a:spLocks noChangeArrowheads="1"/>
          </p:cNvSpPr>
          <p:nvPr/>
        </p:nvSpPr>
        <p:spPr bwMode="auto">
          <a:xfrm>
            <a:off x="2024063" y="54927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432" name="Rectangle 4"/>
          <p:cNvSpPr>
            <a:spLocks noChangeArrowheads="1"/>
          </p:cNvSpPr>
          <p:nvPr/>
        </p:nvSpPr>
        <p:spPr bwMode="auto">
          <a:xfrm>
            <a:off x="1679575" y="54927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433" name="Rectangle 5"/>
          <p:cNvSpPr>
            <a:spLocks noChangeArrowheads="1"/>
          </p:cNvSpPr>
          <p:nvPr/>
        </p:nvSpPr>
        <p:spPr bwMode="auto">
          <a:xfrm>
            <a:off x="1335088" y="54927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434" name="Rectangle 6"/>
          <p:cNvSpPr>
            <a:spLocks noChangeArrowheads="1"/>
          </p:cNvSpPr>
          <p:nvPr/>
        </p:nvSpPr>
        <p:spPr bwMode="auto">
          <a:xfrm>
            <a:off x="990600" y="54927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435" name="Rectangle 7"/>
          <p:cNvSpPr>
            <a:spLocks noChangeArrowheads="1"/>
          </p:cNvSpPr>
          <p:nvPr/>
        </p:nvSpPr>
        <p:spPr bwMode="auto">
          <a:xfrm>
            <a:off x="646113" y="54927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436" name="Rectangle 8"/>
          <p:cNvSpPr>
            <a:spLocks noChangeArrowheads="1"/>
          </p:cNvSpPr>
          <p:nvPr/>
        </p:nvSpPr>
        <p:spPr bwMode="auto">
          <a:xfrm>
            <a:off x="301625" y="54927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437" name="Rectangle 9"/>
          <p:cNvSpPr>
            <a:spLocks noChangeArrowheads="1"/>
          </p:cNvSpPr>
          <p:nvPr/>
        </p:nvSpPr>
        <p:spPr bwMode="auto">
          <a:xfrm>
            <a:off x="301625" y="5367338"/>
            <a:ext cx="2411413"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October 2014</a:t>
            </a:r>
          </a:p>
          <a:p>
            <a:pPr algn="ctr" eaLnBrk="1" fontAlgn="b" hangingPunct="1">
              <a:spcBef>
                <a:spcPct val="0"/>
              </a:spcBef>
              <a:buFontTx/>
              <a:buNone/>
            </a:pPr>
            <a:endParaRPr lang="en-US" altLang="en-US" sz="1000" b="1"/>
          </a:p>
        </p:txBody>
      </p:sp>
      <p:sp>
        <p:nvSpPr>
          <p:cNvPr id="7438" name="Rectangle 127"/>
          <p:cNvSpPr>
            <a:spLocks noChangeArrowheads="1"/>
          </p:cNvSpPr>
          <p:nvPr/>
        </p:nvSpPr>
        <p:spPr bwMode="auto">
          <a:xfrm>
            <a:off x="646113" y="56181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7439" name="Rectangle 126"/>
          <p:cNvSpPr>
            <a:spLocks noChangeArrowheads="1"/>
          </p:cNvSpPr>
          <p:nvPr/>
        </p:nvSpPr>
        <p:spPr bwMode="auto">
          <a:xfrm>
            <a:off x="296863" y="56181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7440" name="Rectangle 125"/>
          <p:cNvSpPr>
            <a:spLocks noChangeArrowheads="1"/>
          </p:cNvSpPr>
          <p:nvPr/>
        </p:nvSpPr>
        <p:spPr bwMode="auto">
          <a:xfrm>
            <a:off x="2368550" y="65373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7441" name="Rectangle 124"/>
          <p:cNvSpPr>
            <a:spLocks noChangeArrowheads="1"/>
          </p:cNvSpPr>
          <p:nvPr/>
        </p:nvSpPr>
        <p:spPr bwMode="auto">
          <a:xfrm>
            <a:off x="2024063" y="65373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7442" name="Rectangle 123"/>
          <p:cNvSpPr>
            <a:spLocks noChangeArrowheads="1"/>
          </p:cNvSpPr>
          <p:nvPr/>
        </p:nvSpPr>
        <p:spPr bwMode="auto">
          <a:xfrm>
            <a:off x="1679575" y="65373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7443" name="Rectangle 122"/>
          <p:cNvSpPr>
            <a:spLocks noChangeArrowheads="1"/>
          </p:cNvSpPr>
          <p:nvPr/>
        </p:nvSpPr>
        <p:spPr bwMode="auto">
          <a:xfrm>
            <a:off x="1335088" y="65373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444" name="Rectangle 121"/>
          <p:cNvSpPr>
            <a:spLocks noChangeArrowheads="1"/>
          </p:cNvSpPr>
          <p:nvPr/>
        </p:nvSpPr>
        <p:spPr bwMode="auto">
          <a:xfrm>
            <a:off x="990600" y="65373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445" name="Rectangle 120"/>
          <p:cNvSpPr>
            <a:spLocks noChangeArrowheads="1"/>
          </p:cNvSpPr>
          <p:nvPr/>
        </p:nvSpPr>
        <p:spPr bwMode="auto">
          <a:xfrm>
            <a:off x="646113" y="65373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446" name="Rectangle 119"/>
          <p:cNvSpPr>
            <a:spLocks noChangeArrowheads="1"/>
          </p:cNvSpPr>
          <p:nvPr/>
        </p:nvSpPr>
        <p:spPr bwMode="auto">
          <a:xfrm>
            <a:off x="300038" y="6535738"/>
            <a:ext cx="344487" cy="233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447" name="Rectangle 118"/>
          <p:cNvSpPr>
            <a:spLocks noChangeArrowheads="1"/>
          </p:cNvSpPr>
          <p:nvPr/>
        </p:nvSpPr>
        <p:spPr bwMode="auto">
          <a:xfrm>
            <a:off x="2368550" y="6308725"/>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448" name="Rectangle 117"/>
          <p:cNvSpPr>
            <a:spLocks noChangeArrowheads="1"/>
          </p:cNvSpPr>
          <p:nvPr/>
        </p:nvSpPr>
        <p:spPr bwMode="auto">
          <a:xfrm>
            <a:off x="2024063" y="630872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449" name="Rectangle 116"/>
          <p:cNvSpPr>
            <a:spLocks noChangeArrowheads="1"/>
          </p:cNvSpPr>
          <p:nvPr/>
        </p:nvSpPr>
        <p:spPr bwMode="auto">
          <a:xfrm>
            <a:off x="1679575" y="6308725"/>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450" name="Rectangle 115"/>
          <p:cNvSpPr>
            <a:spLocks noChangeArrowheads="1"/>
          </p:cNvSpPr>
          <p:nvPr/>
        </p:nvSpPr>
        <p:spPr bwMode="auto">
          <a:xfrm>
            <a:off x="1335088" y="630872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451" name="Rectangle 114"/>
          <p:cNvSpPr>
            <a:spLocks noChangeArrowheads="1"/>
          </p:cNvSpPr>
          <p:nvPr/>
        </p:nvSpPr>
        <p:spPr bwMode="auto">
          <a:xfrm>
            <a:off x="990600" y="6308725"/>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452" name="Rectangle 113"/>
          <p:cNvSpPr>
            <a:spLocks noChangeArrowheads="1"/>
          </p:cNvSpPr>
          <p:nvPr/>
        </p:nvSpPr>
        <p:spPr bwMode="auto">
          <a:xfrm>
            <a:off x="646113" y="6308725"/>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453" name="Rectangle 112"/>
          <p:cNvSpPr>
            <a:spLocks noChangeArrowheads="1"/>
          </p:cNvSpPr>
          <p:nvPr/>
        </p:nvSpPr>
        <p:spPr bwMode="auto">
          <a:xfrm>
            <a:off x="300038" y="63055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454" name="Rectangle 111"/>
          <p:cNvSpPr>
            <a:spLocks noChangeArrowheads="1"/>
          </p:cNvSpPr>
          <p:nvPr/>
        </p:nvSpPr>
        <p:spPr bwMode="auto">
          <a:xfrm>
            <a:off x="2368550" y="60785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455" name="Rectangle 110"/>
          <p:cNvSpPr>
            <a:spLocks noChangeArrowheads="1"/>
          </p:cNvSpPr>
          <p:nvPr/>
        </p:nvSpPr>
        <p:spPr bwMode="auto">
          <a:xfrm>
            <a:off x="2024063" y="60785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456" name="Rectangle 109"/>
          <p:cNvSpPr>
            <a:spLocks noChangeArrowheads="1"/>
          </p:cNvSpPr>
          <p:nvPr/>
        </p:nvSpPr>
        <p:spPr bwMode="auto">
          <a:xfrm>
            <a:off x="1679575" y="60785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457" name="Rectangle 108"/>
          <p:cNvSpPr>
            <a:spLocks noChangeArrowheads="1"/>
          </p:cNvSpPr>
          <p:nvPr/>
        </p:nvSpPr>
        <p:spPr bwMode="auto">
          <a:xfrm>
            <a:off x="1335088" y="60785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458" name="Rectangle 107"/>
          <p:cNvSpPr>
            <a:spLocks noChangeArrowheads="1"/>
          </p:cNvSpPr>
          <p:nvPr/>
        </p:nvSpPr>
        <p:spPr bwMode="auto">
          <a:xfrm>
            <a:off x="990600" y="60785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459" name="Rectangle 106"/>
          <p:cNvSpPr>
            <a:spLocks noChangeArrowheads="1"/>
          </p:cNvSpPr>
          <p:nvPr/>
        </p:nvSpPr>
        <p:spPr bwMode="auto">
          <a:xfrm>
            <a:off x="646113" y="60785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460" name="Rectangle 105"/>
          <p:cNvSpPr>
            <a:spLocks noChangeArrowheads="1"/>
          </p:cNvSpPr>
          <p:nvPr/>
        </p:nvSpPr>
        <p:spPr bwMode="auto">
          <a:xfrm>
            <a:off x="300038" y="60753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461" name="Rectangle 104"/>
          <p:cNvSpPr>
            <a:spLocks noChangeArrowheads="1"/>
          </p:cNvSpPr>
          <p:nvPr/>
        </p:nvSpPr>
        <p:spPr bwMode="auto">
          <a:xfrm>
            <a:off x="2368550" y="58483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462" name="Rectangle 103"/>
          <p:cNvSpPr>
            <a:spLocks noChangeArrowheads="1"/>
          </p:cNvSpPr>
          <p:nvPr/>
        </p:nvSpPr>
        <p:spPr bwMode="auto">
          <a:xfrm>
            <a:off x="2024063" y="58483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463" name="Rectangle 102"/>
          <p:cNvSpPr>
            <a:spLocks noChangeArrowheads="1"/>
          </p:cNvSpPr>
          <p:nvPr/>
        </p:nvSpPr>
        <p:spPr bwMode="auto">
          <a:xfrm>
            <a:off x="1679575" y="58483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464" name="Rectangle 101"/>
          <p:cNvSpPr>
            <a:spLocks noChangeArrowheads="1"/>
          </p:cNvSpPr>
          <p:nvPr/>
        </p:nvSpPr>
        <p:spPr bwMode="auto">
          <a:xfrm>
            <a:off x="1335088" y="58483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465" name="Rectangle 100"/>
          <p:cNvSpPr>
            <a:spLocks noChangeArrowheads="1"/>
          </p:cNvSpPr>
          <p:nvPr/>
        </p:nvSpPr>
        <p:spPr bwMode="auto">
          <a:xfrm>
            <a:off x="990600" y="58483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466" name="Rectangle 99"/>
          <p:cNvSpPr>
            <a:spLocks noChangeArrowheads="1"/>
          </p:cNvSpPr>
          <p:nvPr/>
        </p:nvSpPr>
        <p:spPr bwMode="auto">
          <a:xfrm>
            <a:off x="646113" y="58483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467" name="Rectangle 98"/>
          <p:cNvSpPr>
            <a:spLocks noChangeArrowheads="1"/>
          </p:cNvSpPr>
          <p:nvPr/>
        </p:nvSpPr>
        <p:spPr bwMode="auto">
          <a:xfrm>
            <a:off x="300038" y="584517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468" name="Rectangle 97"/>
          <p:cNvSpPr>
            <a:spLocks noChangeArrowheads="1"/>
          </p:cNvSpPr>
          <p:nvPr/>
        </p:nvSpPr>
        <p:spPr bwMode="auto">
          <a:xfrm>
            <a:off x="2368550" y="56181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469" name="Rectangle 96"/>
          <p:cNvSpPr>
            <a:spLocks noChangeArrowheads="1"/>
          </p:cNvSpPr>
          <p:nvPr/>
        </p:nvSpPr>
        <p:spPr bwMode="auto">
          <a:xfrm>
            <a:off x="2024063" y="56181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470" name="Rectangle 95"/>
          <p:cNvSpPr>
            <a:spLocks noChangeArrowheads="1"/>
          </p:cNvSpPr>
          <p:nvPr/>
        </p:nvSpPr>
        <p:spPr bwMode="auto">
          <a:xfrm>
            <a:off x="1679575" y="56181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471" name="Rectangle 94"/>
          <p:cNvSpPr>
            <a:spLocks noChangeArrowheads="1"/>
          </p:cNvSpPr>
          <p:nvPr/>
        </p:nvSpPr>
        <p:spPr bwMode="auto">
          <a:xfrm>
            <a:off x="1335088" y="561816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472" name="Rectangle 93"/>
          <p:cNvSpPr>
            <a:spLocks noChangeArrowheads="1"/>
          </p:cNvSpPr>
          <p:nvPr/>
        </p:nvSpPr>
        <p:spPr bwMode="auto">
          <a:xfrm>
            <a:off x="990600" y="561816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473" name="Rectangle 2"/>
          <p:cNvSpPr>
            <a:spLocks noChangeArrowheads="1"/>
          </p:cNvSpPr>
          <p:nvPr/>
        </p:nvSpPr>
        <p:spPr bwMode="auto">
          <a:xfrm>
            <a:off x="5064125" y="54927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474" name="Rectangle 3"/>
          <p:cNvSpPr>
            <a:spLocks noChangeArrowheads="1"/>
          </p:cNvSpPr>
          <p:nvPr/>
        </p:nvSpPr>
        <p:spPr bwMode="auto">
          <a:xfrm>
            <a:off x="4719638" y="54927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475" name="Rectangle 4"/>
          <p:cNvSpPr>
            <a:spLocks noChangeArrowheads="1"/>
          </p:cNvSpPr>
          <p:nvPr/>
        </p:nvSpPr>
        <p:spPr bwMode="auto">
          <a:xfrm>
            <a:off x="4375150" y="54927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476" name="Rectangle 5"/>
          <p:cNvSpPr>
            <a:spLocks noChangeArrowheads="1"/>
          </p:cNvSpPr>
          <p:nvPr/>
        </p:nvSpPr>
        <p:spPr bwMode="auto">
          <a:xfrm>
            <a:off x="4029075" y="5492750"/>
            <a:ext cx="346075"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477" name="Rectangle 6"/>
          <p:cNvSpPr>
            <a:spLocks noChangeArrowheads="1"/>
          </p:cNvSpPr>
          <p:nvPr/>
        </p:nvSpPr>
        <p:spPr bwMode="auto">
          <a:xfrm>
            <a:off x="3684588" y="54927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478" name="Rectangle 7"/>
          <p:cNvSpPr>
            <a:spLocks noChangeArrowheads="1"/>
          </p:cNvSpPr>
          <p:nvPr/>
        </p:nvSpPr>
        <p:spPr bwMode="auto">
          <a:xfrm>
            <a:off x="3340100" y="549275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479" name="Rectangle 8"/>
          <p:cNvSpPr>
            <a:spLocks noChangeArrowheads="1"/>
          </p:cNvSpPr>
          <p:nvPr/>
        </p:nvSpPr>
        <p:spPr bwMode="auto">
          <a:xfrm>
            <a:off x="2995613" y="549275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480" name="Rectangle 9"/>
          <p:cNvSpPr>
            <a:spLocks noChangeArrowheads="1"/>
          </p:cNvSpPr>
          <p:nvPr/>
        </p:nvSpPr>
        <p:spPr bwMode="auto">
          <a:xfrm>
            <a:off x="2995613" y="5367338"/>
            <a:ext cx="241300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November 2014</a:t>
            </a:r>
          </a:p>
          <a:p>
            <a:pPr algn="ctr" eaLnBrk="1" fontAlgn="b" hangingPunct="1">
              <a:spcBef>
                <a:spcPct val="0"/>
              </a:spcBef>
              <a:buFontTx/>
              <a:buNone/>
            </a:pPr>
            <a:endParaRPr lang="en-US" altLang="en-US" sz="1000" b="1"/>
          </a:p>
        </p:txBody>
      </p:sp>
      <p:sp>
        <p:nvSpPr>
          <p:cNvPr id="7481" name="Rectangle 115"/>
          <p:cNvSpPr>
            <a:spLocks noChangeArrowheads="1"/>
          </p:cNvSpPr>
          <p:nvPr/>
        </p:nvSpPr>
        <p:spPr bwMode="auto">
          <a:xfrm>
            <a:off x="4029075" y="5619750"/>
            <a:ext cx="346075"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7482" name="Rectangle 114"/>
          <p:cNvSpPr>
            <a:spLocks noChangeArrowheads="1"/>
          </p:cNvSpPr>
          <p:nvPr/>
        </p:nvSpPr>
        <p:spPr bwMode="auto">
          <a:xfrm>
            <a:off x="3684588" y="56197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7483" name="Rectangle 113"/>
          <p:cNvSpPr>
            <a:spLocks noChangeArrowheads="1"/>
          </p:cNvSpPr>
          <p:nvPr/>
        </p:nvSpPr>
        <p:spPr bwMode="auto">
          <a:xfrm>
            <a:off x="3340100" y="56197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7484" name="Rectangle 112"/>
          <p:cNvSpPr>
            <a:spLocks noChangeArrowheads="1"/>
          </p:cNvSpPr>
          <p:nvPr/>
        </p:nvSpPr>
        <p:spPr bwMode="auto">
          <a:xfrm>
            <a:off x="2997200" y="56197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7485" name="Rectangle 111"/>
          <p:cNvSpPr>
            <a:spLocks noChangeArrowheads="1"/>
          </p:cNvSpPr>
          <p:nvPr/>
        </p:nvSpPr>
        <p:spPr bwMode="auto">
          <a:xfrm>
            <a:off x="5064125" y="65405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486" name="Rectangle 110"/>
          <p:cNvSpPr>
            <a:spLocks noChangeArrowheads="1"/>
          </p:cNvSpPr>
          <p:nvPr/>
        </p:nvSpPr>
        <p:spPr bwMode="auto">
          <a:xfrm>
            <a:off x="4719638" y="65405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487" name="Rectangle 109"/>
          <p:cNvSpPr>
            <a:spLocks noChangeArrowheads="1"/>
          </p:cNvSpPr>
          <p:nvPr/>
        </p:nvSpPr>
        <p:spPr bwMode="auto">
          <a:xfrm>
            <a:off x="4375150" y="65405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488" name="Rectangle 108"/>
          <p:cNvSpPr>
            <a:spLocks noChangeArrowheads="1"/>
          </p:cNvSpPr>
          <p:nvPr/>
        </p:nvSpPr>
        <p:spPr bwMode="auto">
          <a:xfrm>
            <a:off x="4029075" y="6540500"/>
            <a:ext cx="346075"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489" name="Rectangle 107"/>
          <p:cNvSpPr>
            <a:spLocks noChangeArrowheads="1"/>
          </p:cNvSpPr>
          <p:nvPr/>
        </p:nvSpPr>
        <p:spPr bwMode="auto">
          <a:xfrm>
            <a:off x="3684588" y="654050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490" name="Rectangle 106"/>
          <p:cNvSpPr>
            <a:spLocks noChangeArrowheads="1"/>
          </p:cNvSpPr>
          <p:nvPr/>
        </p:nvSpPr>
        <p:spPr bwMode="auto">
          <a:xfrm>
            <a:off x="3340100" y="65405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491" name="Rectangle 105"/>
          <p:cNvSpPr>
            <a:spLocks noChangeArrowheads="1"/>
          </p:cNvSpPr>
          <p:nvPr/>
        </p:nvSpPr>
        <p:spPr bwMode="auto">
          <a:xfrm>
            <a:off x="2997200" y="654208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492" name="Rectangle 104"/>
          <p:cNvSpPr>
            <a:spLocks noChangeArrowheads="1"/>
          </p:cNvSpPr>
          <p:nvPr/>
        </p:nvSpPr>
        <p:spPr bwMode="auto">
          <a:xfrm>
            <a:off x="5064125" y="63103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493" name="Rectangle 103"/>
          <p:cNvSpPr>
            <a:spLocks noChangeArrowheads="1"/>
          </p:cNvSpPr>
          <p:nvPr/>
        </p:nvSpPr>
        <p:spPr bwMode="auto">
          <a:xfrm>
            <a:off x="4719638" y="63103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494" name="Rectangle 102"/>
          <p:cNvSpPr>
            <a:spLocks noChangeArrowheads="1"/>
          </p:cNvSpPr>
          <p:nvPr/>
        </p:nvSpPr>
        <p:spPr bwMode="auto">
          <a:xfrm>
            <a:off x="4375150" y="63103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495" name="Rectangle 101"/>
          <p:cNvSpPr>
            <a:spLocks noChangeArrowheads="1"/>
          </p:cNvSpPr>
          <p:nvPr/>
        </p:nvSpPr>
        <p:spPr bwMode="auto">
          <a:xfrm>
            <a:off x="4029075" y="6310313"/>
            <a:ext cx="346075"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496" name="Rectangle 100"/>
          <p:cNvSpPr>
            <a:spLocks noChangeArrowheads="1"/>
          </p:cNvSpPr>
          <p:nvPr/>
        </p:nvSpPr>
        <p:spPr bwMode="auto">
          <a:xfrm>
            <a:off x="3684588" y="631031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497" name="Rectangle 99"/>
          <p:cNvSpPr>
            <a:spLocks noChangeArrowheads="1"/>
          </p:cNvSpPr>
          <p:nvPr/>
        </p:nvSpPr>
        <p:spPr bwMode="auto">
          <a:xfrm>
            <a:off x="3340100" y="63103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498" name="Rectangle 98"/>
          <p:cNvSpPr>
            <a:spLocks noChangeArrowheads="1"/>
          </p:cNvSpPr>
          <p:nvPr/>
        </p:nvSpPr>
        <p:spPr bwMode="auto">
          <a:xfrm>
            <a:off x="2997200" y="6313488"/>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499" name="Rectangle 97"/>
          <p:cNvSpPr>
            <a:spLocks noChangeArrowheads="1"/>
          </p:cNvSpPr>
          <p:nvPr/>
        </p:nvSpPr>
        <p:spPr bwMode="auto">
          <a:xfrm>
            <a:off x="5064125" y="60801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500" name="Rectangle 96"/>
          <p:cNvSpPr>
            <a:spLocks noChangeArrowheads="1"/>
          </p:cNvSpPr>
          <p:nvPr/>
        </p:nvSpPr>
        <p:spPr bwMode="auto">
          <a:xfrm>
            <a:off x="4719638" y="60801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501" name="Rectangle 95"/>
          <p:cNvSpPr>
            <a:spLocks noChangeArrowheads="1"/>
          </p:cNvSpPr>
          <p:nvPr/>
        </p:nvSpPr>
        <p:spPr bwMode="auto">
          <a:xfrm>
            <a:off x="4375150" y="60801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502" name="Rectangle 94"/>
          <p:cNvSpPr>
            <a:spLocks noChangeArrowheads="1"/>
          </p:cNvSpPr>
          <p:nvPr/>
        </p:nvSpPr>
        <p:spPr bwMode="auto">
          <a:xfrm>
            <a:off x="4029075" y="6080125"/>
            <a:ext cx="346075"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503" name="Rectangle 93"/>
          <p:cNvSpPr>
            <a:spLocks noChangeArrowheads="1"/>
          </p:cNvSpPr>
          <p:nvPr/>
        </p:nvSpPr>
        <p:spPr bwMode="auto">
          <a:xfrm>
            <a:off x="3684588" y="60801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504" name="Rectangle 92"/>
          <p:cNvSpPr>
            <a:spLocks noChangeArrowheads="1"/>
          </p:cNvSpPr>
          <p:nvPr/>
        </p:nvSpPr>
        <p:spPr bwMode="auto">
          <a:xfrm>
            <a:off x="3340100" y="60801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505" name="Rectangle 91"/>
          <p:cNvSpPr>
            <a:spLocks noChangeArrowheads="1"/>
          </p:cNvSpPr>
          <p:nvPr/>
        </p:nvSpPr>
        <p:spPr bwMode="auto">
          <a:xfrm>
            <a:off x="2997200" y="60833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506" name="Rectangle 90"/>
          <p:cNvSpPr>
            <a:spLocks noChangeArrowheads="1"/>
          </p:cNvSpPr>
          <p:nvPr/>
        </p:nvSpPr>
        <p:spPr bwMode="auto">
          <a:xfrm>
            <a:off x="5064125" y="58499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507" name="Rectangle 89"/>
          <p:cNvSpPr>
            <a:spLocks noChangeArrowheads="1"/>
          </p:cNvSpPr>
          <p:nvPr/>
        </p:nvSpPr>
        <p:spPr bwMode="auto">
          <a:xfrm>
            <a:off x="4719638" y="58499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508" name="Rectangle 88"/>
          <p:cNvSpPr>
            <a:spLocks noChangeArrowheads="1"/>
          </p:cNvSpPr>
          <p:nvPr/>
        </p:nvSpPr>
        <p:spPr bwMode="auto">
          <a:xfrm>
            <a:off x="4375150" y="58499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509" name="Rectangle 87"/>
          <p:cNvSpPr>
            <a:spLocks noChangeArrowheads="1"/>
          </p:cNvSpPr>
          <p:nvPr/>
        </p:nvSpPr>
        <p:spPr bwMode="auto">
          <a:xfrm>
            <a:off x="4029075" y="5849938"/>
            <a:ext cx="346075"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510" name="Rectangle 86"/>
          <p:cNvSpPr>
            <a:spLocks noChangeArrowheads="1"/>
          </p:cNvSpPr>
          <p:nvPr/>
        </p:nvSpPr>
        <p:spPr bwMode="auto">
          <a:xfrm>
            <a:off x="3684588" y="584993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511" name="Rectangle 85"/>
          <p:cNvSpPr>
            <a:spLocks noChangeArrowheads="1"/>
          </p:cNvSpPr>
          <p:nvPr/>
        </p:nvSpPr>
        <p:spPr bwMode="auto">
          <a:xfrm>
            <a:off x="3340100" y="584993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512" name="Rectangle 84"/>
          <p:cNvSpPr>
            <a:spLocks noChangeArrowheads="1"/>
          </p:cNvSpPr>
          <p:nvPr/>
        </p:nvSpPr>
        <p:spPr bwMode="auto">
          <a:xfrm>
            <a:off x="2997200" y="58531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513" name="Rectangle 83"/>
          <p:cNvSpPr>
            <a:spLocks noChangeArrowheads="1"/>
          </p:cNvSpPr>
          <p:nvPr/>
        </p:nvSpPr>
        <p:spPr bwMode="auto">
          <a:xfrm>
            <a:off x="5064125" y="56197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514" name="Rectangle 82"/>
          <p:cNvSpPr>
            <a:spLocks noChangeArrowheads="1"/>
          </p:cNvSpPr>
          <p:nvPr/>
        </p:nvSpPr>
        <p:spPr bwMode="auto">
          <a:xfrm>
            <a:off x="4719638" y="561975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515" name="Rectangle 81"/>
          <p:cNvSpPr>
            <a:spLocks noChangeArrowheads="1"/>
          </p:cNvSpPr>
          <p:nvPr/>
        </p:nvSpPr>
        <p:spPr bwMode="auto">
          <a:xfrm>
            <a:off x="4375150" y="561975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7516" name="Rectangle 2"/>
          <p:cNvSpPr>
            <a:spLocks noChangeArrowheads="1"/>
          </p:cNvSpPr>
          <p:nvPr/>
        </p:nvSpPr>
        <p:spPr bwMode="auto">
          <a:xfrm>
            <a:off x="7959725" y="5475288"/>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517" name="Rectangle 3"/>
          <p:cNvSpPr>
            <a:spLocks noChangeArrowheads="1"/>
          </p:cNvSpPr>
          <p:nvPr/>
        </p:nvSpPr>
        <p:spPr bwMode="auto">
          <a:xfrm>
            <a:off x="7615238" y="5475288"/>
            <a:ext cx="344487"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518" name="Rectangle 4"/>
          <p:cNvSpPr>
            <a:spLocks noChangeArrowheads="1"/>
          </p:cNvSpPr>
          <p:nvPr/>
        </p:nvSpPr>
        <p:spPr bwMode="auto">
          <a:xfrm>
            <a:off x="7270750" y="5475288"/>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519" name="Rectangle 5"/>
          <p:cNvSpPr>
            <a:spLocks noChangeArrowheads="1"/>
          </p:cNvSpPr>
          <p:nvPr/>
        </p:nvSpPr>
        <p:spPr bwMode="auto">
          <a:xfrm>
            <a:off x="6926263" y="5475288"/>
            <a:ext cx="344487"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520" name="Rectangle 6"/>
          <p:cNvSpPr>
            <a:spLocks noChangeArrowheads="1"/>
          </p:cNvSpPr>
          <p:nvPr/>
        </p:nvSpPr>
        <p:spPr bwMode="auto">
          <a:xfrm>
            <a:off x="6581775" y="5475288"/>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521" name="Rectangle 7"/>
          <p:cNvSpPr>
            <a:spLocks noChangeArrowheads="1"/>
          </p:cNvSpPr>
          <p:nvPr/>
        </p:nvSpPr>
        <p:spPr bwMode="auto">
          <a:xfrm>
            <a:off x="6237288" y="5475288"/>
            <a:ext cx="344487"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522" name="Rectangle 8"/>
          <p:cNvSpPr>
            <a:spLocks noChangeArrowheads="1"/>
          </p:cNvSpPr>
          <p:nvPr/>
        </p:nvSpPr>
        <p:spPr bwMode="auto">
          <a:xfrm>
            <a:off x="5892800" y="5475288"/>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523" name="Rectangle 9"/>
          <p:cNvSpPr>
            <a:spLocks noChangeArrowheads="1"/>
          </p:cNvSpPr>
          <p:nvPr/>
        </p:nvSpPr>
        <p:spPr bwMode="auto">
          <a:xfrm>
            <a:off x="5892800" y="5367338"/>
            <a:ext cx="2411413" cy="1079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December 2014</a:t>
            </a:r>
          </a:p>
          <a:p>
            <a:pPr algn="ctr" eaLnBrk="1" fontAlgn="b" hangingPunct="1">
              <a:spcBef>
                <a:spcPct val="0"/>
              </a:spcBef>
              <a:buFontTx/>
              <a:buNone/>
            </a:pPr>
            <a:endParaRPr lang="en-US" altLang="en-US" sz="1000" b="1"/>
          </a:p>
        </p:txBody>
      </p:sp>
      <p:sp>
        <p:nvSpPr>
          <p:cNvPr id="7524" name="Rectangle 115"/>
          <p:cNvSpPr>
            <a:spLocks noChangeArrowheads="1"/>
          </p:cNvSpPr>
          <p:nvPr/>
        </p:nvSpPr>
        <p:spPr bwMode="auto">
          <a:xfrm>
            <a:off x="6929438" y="6372225"/>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7525" name="Rectangle 114"/>
          <p:cNvSpPr>
            <a:spLocks noChangeArrowheads="1"/>
          </p:cNvSpPr>
          <p:nvPr/>
        </p:nvSpPr>
        <p:spPr bwMode="auto">
          <a:xfrm>
            <a:off x="6584950" y="6372225"/>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7526" name="Rectangle 113"/>
          <p:cNvSpPr>
            <a:spLocks noChangeArrowheads="1"/>
          </p:cNvSpPr>
          <p:nvPr/>
        </p:nvSpPr>
        <p:spPr bwMode="auto">
          <a:xfrm>
            <a:off x="6240463" y="6372225"/>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527" name="Rectangle 112"/>
          <p:cNvSpPr>
            <a:spLocks noChangeArrowheads="1"/>
          </p:cNvSpPr>
          <p:nvPr/>
        </p:nvSpPr>
        <p:spPr bwMode="auto">
          <a:xfrm>
            <a:off x="5895975" y="6373813"/>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528" name="Rectangle 111"/>
          <p:cNvSpPr>
            <a:spLocks noChangeArrowheads="1"/>
          </p:cNvSpPr>
          <p:nvPr/>
        </p:nvSpPr>
        <p:spPr bwMode="auto">
          <a:xfrm>
            <a:off x="7962900" y="6175375"/>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529" name="Rectangle 110"/>
          <p:cNvSpPr>
            <a:spLocks noChangeArrowheads="1"/>
          </p:cNvSpPr>
          <p:nvPr/>
        </p:nvSpPr>
        <p:spPr bwMode="auto">
          <a:xfrm>
            <a:off x="7618413" y="6175375"/>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530" name="Rectangle 109"/>
          <p:cNvSpPr>
            <a:spLocks noChangeArrowheads="1"/>
          </p:cNvSpPr>
          <p:nvPr/>
        </p:nvSpPr>
        <p:spPr bwMode="auto">
          <a:xfrm>
            <a:off x="7273925" y="6175375"/>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531" name="Rectangle 108"/>
          <p:cNvSpPr>
            <a:spLocks noChangeArrowheads="1"/>
          </p:cNvSpPr>
          <p:nvPr/>
        </p:nvSpPr>
        <p:spPr bwMode="auto">
          <a:xfrm>
            <a:off x="6929438" y="6175375"/>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532" name="Rectangle 107"/>
          <p:cNvSpPr>
            <a:spLocks noChangeArrowheads="1"/>
          </p:cNvSpPr>
          <p:nvPr/>
        </p:nvSpPr>
        <p:spPr bwMode="auto">
          <a:xfrm>
            <a:off x="6584950" y="6175375"/>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533" name="Rectangle 106"/>
          <p:cNvSpPr>
            <a:spLocks noChangeArrowheads="1"/>
          </p:cNvSpPr>
          <p:nvPr/>
        </p:nvSpPr>
        <p:spPr bwMode="auto">
          <a:xfrm>
            <a:off x="6240463" y="6175375"/>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534" name="Rectangle 105"/>
          <p:cNvSpPr>
            <a:spLocks noChangeArrowheads="1"/>
          </p:cNvSpPr>
          <p:nvPr/>
        </p:nvSpPr>
        <p:spPr bwMode="auto">
          <a:xfrm>
            <a:off x="5895975" y="6175375"/>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535" name="Rectangle 104"/>
          <p:cNvSpPr>
            <a:spLocks noChangeArrowheads="1"/>
          </p:cNvSpPr>
          <p:nvPr/>
        </p:nvSpPr>
        <p:spPr bwMode="auto">
          <a:xfrm>
            <a:off x="7962900" y="5976938"/>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536" name="Rectangle 103"/>
          <p:cNvSpPr>
            <a:spLocks noChangeArrowheads="1"/>
          </p:cNvSpPr>
          <p:nvPr/>
        </p:nvSpPr>
        <p:spPr bwMode="auto">
          <a:xfrm>
            <a:off x="7618413" y="5976938"/>
            <a:ext cx="344487"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537" name="Rectangle 102"/>
          <p:cNvSpPr>
            <a:spLocks noChangeArrowheads="1"/>
          </p:cNvSpPr>
          <p:nvPr/>
        </p:nvSpPr>
        <p:spPr bwMode="auto">
          <a:xfrm>
            <a:off x="7273925" y="5976938"/>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538" name="Rectangle 101"/>
          <p:cNvSpPr>
            <a:spLocks noChangeArrowheads="1"/>
          </p:cNvSpPr>
          <p:nvPr/>
        </p:nvSpPr>
        <p:spPr bwMode="auto">
          <a:xfrm>
            <a:off x="6929438" y="5976938"/>
            <a:ext cx="344487"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539" name="Rectangle 100"/>
          <p:cNvSpPr>
            <a:spLocks noChangeArrowheads="1"/>
          </p:cNvSpPr>
          <p:nvPr/>
        </p:nvSpPr>
        <p:spPr bwMode="auto">
          <a:xfrm>
            <a:off x="6584950" y="5976938"/>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540" name="Rectangle 99"/>
          <p:cNvSpPr>
            <a:spLocks noChangeArrowheads="1"/>
          </p:cNvSpPr>
          <p:nvPr/>
        </p:nvSpPr>
        <p:spPr bwMode="auto">
          <a:xfrm>
            <a:off x="6240463" y="5976938"/>
            <a:ext cx="344487"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541" name="Rectangle 98"/>
          <p:cNvSpPr>
            <a:spLocks noChangeArrowheads="1"/>
          </p:cNvSpPr>
          <p:nvPr/>
        </p:nvSpPr>
        <p:spPr bwMode="auto">
          <a:xfrm>
            <a:off x="5895975" y="5978525"/>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542" name="Rectangle 97"/>
          <p:cNvSpPr>
            <a:spLocks noChangeArrowheads="1"/>
          </p:cNvSpPr>
          <p:nvPr/>
        </p:nvSpPr>
        <p:spPr bwMode="auto">
          <a:xfrm>
            <a:off x="7962900" y="5780088"/>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543" name="Rectangle 96"/>
          <p:cNvSpPr>
            <a:spLocks noChangeArrowheads="1"/>
          </p:cNvSpPr>
          <p:nvPr/>
        </p:nvSpPr>
        <p:spPr bwMode="auto">
          <a:xfrm>
            <a:off x="7618413" y="5780088"/>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544" name="Rectangle 95"/>
          <p:cNvSpPr>
            <a:spLocks noChangeArrowheads="1"/>
          </p:cNvSpPr>
          <p:nvPr/>
        </p:nvSpPr>
        <p:spPr bwMode="auto">
          <a:xfrm>
            <a:off x="7273925" y="5780088"/>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545" name="Rectangle 94"/>
          <p:cNvSpPr>
            <a:spLocks noChangeArrowheads="1"/>
          </p:cNvSpPr>
          <p:nvPr/>
        </p:nvSpPr>
        <p:spPr bwMode="auto">
          <a:xfrm>
            <a:off x="6929438" y="5780088"/>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546" name="Rectangle 93"/>
          <p:cNvSpPr>
            <a:spLocks noChangeArrowheads="1"/>
          </p:cNvSpPr>
          <p:nvPr/>
        </p:nvSpPr>
        <p:spPr bwMode="auto">
          <a:xfrm>
            <a:off x="6584950" y="5780088"/>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547" name="Rectangle 92"/>
          <p:cNvSpPr>
            <a:spLocks noChangeArrowheads="1"/>
          </p:cNvSpPr>
          <p:nvPr/>
        </p:nvSpPr>
        <p:spPr bwMode="auto">
          <a:xfrm>
            <a:off x="6240463" y="5780088"/>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548" name="Rectangle 91"/>
          <p:cNvSpPr>
            <a:spLocks noChangeArrowheads="1"/>
          </p:cNvSpPr>
          <p:nvPr/>
        </p:nvSpPr>
        <p:spPr bwMode="auto">
          <a:xfrm>
            <a:off x="5895975" y="5780088"/>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549" name="Rectangle 90"/>
          <p:cNvSpPr>
            <a:spLocks noChangeArrowheads="1"/>
          </p:cNvSpPr>
          <p:nvPr/>
        </p:nvSpPr>
        <p:spPr bwMode="auto">
          <a:xfrm>
            <a:off x="7962900" y="5581650"/>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550" name="Rectangle 89"/>
          <p:cNvSpPr>
            <a:spLocks noChangeArrowheads="1"/>
          </p:cNvSpPr>
          <p:nvPr/>
        </p:nvSpPr>
        <p:spPr bwMode="auto">
          <a:xfrm>
            <a:off x="7618413" y="5581650"/>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551" name="Rectangle 88"/>
          <p:cNvSpPr>
            <a:spLocks noChangeArrowheads="1"/>
          </p:cNvSpPr>
          <p:nvPr/>
        </p:nvSpPr>
        <p:spPr bwMode="auto">
          <a:xfrm>
            <a:off x="7273925" y="5581650"/>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552" name="Rectangle 87"/>
          <p:cNvSpPr>
            <a:spLocks noChangeArrowheads="1"/>
          </p:cNvSpPr>
          <p:nvPr/>
        </p:nvSpPr>
        <p:spPr bwMode="auto">
          <a:xfrm>
            <a:off x="6929438" y="5581650"/>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553" name="Rectangle 86"/>
          <p:cNvSpPr>
            <a:spLocks noChangeArrowheads="1"/>
          </p:cNvSpPr>
          <p:nvPr/>
        </p:nvSpPr>
        <p:spPr bwMode="auto">
          <a:xfrm>
            <a:off x="6584950" y="5581650"/>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554" name="Rectangle 85"/>
          <p:cNvSpPr>
            <a:spLocks noChangeArrowheads="1"/>
          </p:cNvSpPr>
          <p:nvPr/>
        </p:nvSpPr>
        <p:spPr bwMode="auto">
          <a:xfrm>
            <a:off x="6240463" y="5581650"/>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555" name="Rectangle 84"/>
          <p:cNvSpPr>
            <a:spLocks noChangeArrowheads="1"/>
          </p:cNvSpPr>
          <p:nvPr/>
        </p:nvSpPr>
        <p:spPr bwMode="auto">
          <a:xfrm>
            <a:off x="5895975" y="5583238"/>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556" name="Rectangle 81"/>
          <p:cNvSpPr>
            <a:spLocks noChangeArrowheads="1"/>
          </p:cNvSpPr>
          <p:nvPr/>
        </p:nvSpPr>
        <p:spPr bwMode="auto">
          <a:xfrm>
            <a:off x="7962900" y="6372225"/>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7557" name="Rectangle 82"/>
          <p:cNvSpPr>
            <a:spLocks noChangeArrowheads="1"/>
          </p:cNvSpPr>
          <p:nvPr/>
        </p:nvSpPr>
        <p:spPr bwMode="auto">
          <a:xfrm>
            <a:off x="7618413" y="6372225"/>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7558" name="Rectangle 81"/>
          <p:cNvSpPr>
            <a:spLocks noChangeArrowheads="1"/>
          </p:cNvSpPr>
          <p:nvPr/>
        </p:nvSpPr>
        <p:spPr bwMode="auto">
          <a:xfrm>
            <a:off x="7273925" y="6372225"/>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7559" name="Line 838"/>
          <p:cNvSpPr>
            <a:spLocks noChangeShapeType="1"/>
          </p:cNvSpPr>
          <p:nvPr/>
        </p:nvSpPr>
        <p:spPr bwMode="auto">
          <a:xfrm flipV="1">
            <a:off x="5908675" y="469900"/>
            <a:ext cx="2395538"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60" name="Line 838"/>
          <p:cNvSpPr>
            <a:spLocks noChangeShapeType="1"/>
          </p:cNvSpPr>
          <p:nvPr/>
        </p:nvSpPr>
        <p:spPr bwMode="auto">
          <a:xfrm flipV="1">
            <a:off x="382588" y="2103438"/>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61" name="Line 838"/>
          <p:cNvSpPr>
            <a:spLocks noChangeShapeType="1"/>
          </p:cNvSpPr>
          <p:nvPr/>
        </p:nvSpPr>
        <p:spPr bwMode="auto">
          <a:xfrm flipV="1">
            <a:off x="3065463" y="2103438"/>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62" name="Line 838"/>
          <p:cNvSpPr>
            <a:spLocks noChangeShapeType="1"/>
          </p:cNvSpPr>
          <p:nvPr/>
        </p:nvSpPr>
        <p:spPr bwMode="auto">
          <a:xfrm flipV="1">
            <a:off x="3065463" y="3859213"/>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63" name="Text Box 850"/>
          <p:cNvSpPr txBox="1">
            <a:spLocks noChangeArrowheads="1"/>
          </p:cNvSpPr>
          <p:nvPr/>
        </p:nvSpPr>
        <p:spPr bwMode="auto">
          <a:xfrm>
            <a:off x="8304213" y="34925"/>
            <a:ext cx="900112" cy="3810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2800" b="1" baseline="-25000"/>
              <a:t>2014</a:t>
            </a:r>
            <a:endParaRPr lang="en-US" altLang="en-US" sz="2800" b="1" baseline="-25000"/>
          </a:p>
        </p:txBody>
      </p:sp>
      <p:sp>
        <p:nvSpPr>
          <p:cNvPr id="7564" name="Rectangle 113"/>
          <p:cNvSpPr>
            <a:spLocks noChangeArrowheads="1"/>
          </p:cNvSpPr>
          <p:nvPr/>
        </p:nvSpPr>
        <p:spPr bwMode="auto">
          <a:xfrm>
            <a:off x="5889625" y="46355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24</a:t>
            </a:r>
            <a:endParaRPr lang="en-US" altLang="en-US" sz="1000"/>
          </a:p>
        </p:txBody>
      </p:sp>
      <p:sp>
        <p:nvSpPr>
          <p:cNvPr id="7565" name="Rectangle 115"/>
          <p:cNvSpPr>
            <a:spLocks noChangeArrowheads="1"/>
          </p:cNvSpPr>
          <p:nvPr/>
        </p:nvSpPr>
        <p:spPr bwMode="auto">
          <a:xfrm>
            <a:off x="7265988" y="16097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7566" name="Rectangle 114"/>
          <p:cNvSpPr>
            <a:spLocks noChangeArrowheads="1"/>
          </p:cNvSpPr>
          <p:nvPr/>
        </p:nvSpPr>
        <p:spPr bwMode="auto">
          <a:xfrm>
            <a:off x="6921500" y="16097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7567" name="Rectangle 113"/>
          <p:cNvSpPr>
            <a:spLocks noChangeArrowheads="1"/>
          </p:cNvSpPr>
          <p:nvPr/>
        </p:nvSpPr>
        <p:spPr bwMode="auto">
          <a:xfrm>
            <a:off x="6577013" y="16097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7568" name="Rectangle 81"/>
          <p:cNvSpPr>
            <a:spLocks noChangeArrowheads="1"/>
          </p:cNvSpPr>
          <p:nvPr/>
        </p:nvSpPr>
        <p:spPr bwMode="auto">
          <a:xfrm>
            <a:off x="7610475" y="160972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7569" name="Rectangle 113"/>
          <p:cNvSpPr>
            <a:spLocks noChangeArrowheads="1"/>
          </p:cNvSpPr>
          <p:nvPr/>
        </p:nvSpPr>
        <p:spPr bwMode="auto">
          <a:xfrm>
            <a:off x="6230938" y="160972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7570" name="Rectangle 81"/>
          <p:cNvSpPr>
            <a:spLocks noChangeArrowheads="1"/>
          </p:cNvSpPr>
          <p:nvPr/>
        </p:nvSpPr>
        <p:spPr bwMode="auto">
          <a:xfrm>
            <a:off x="7959725" y="161131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6</a:t>
            </a:r>
            <a:endParaRPr lang="en-US" altLang="en-US" sz="1000"/>
          </a:p>
        </p:txBody>
      </p:sp>
      <p:grpSp>
        <p:nvGrpSpPr>
          <p:cNvPr id="7571" name="Group 2"/>
          <p:cNvGrpSpPr>
            <a:grpSpLocks/>
          </p:cNvGrpSpPr>
          <p:nvPr/>
        </p:nvGrpSpPr>
        <p:grpSpPr bwMode="auto">
          <a:xfrm>
            <a:off x="5865813" y="1995488"/>
            <a:ext cx="2490787" cy="1601787"/>
            <a:chOff x="5865495" y="1995113"/>
            <a:chExt cx="2491105" cy="1632562"/>
          </a:xfrm>
        </p:grpSpPr>
        <p:sp>
          <p:nvSpPr>
            <p:cNvPr id="7589" name="Rectangle 2"/>
            <p:cNvSpPr>
              <a:spLocks noChangeArrowheads="1"/>
            </p:cNvSpPr>
            <p:nvPr/>
          </p:nvSpPr>
          <p:spPr bwMode="auto">
            <a:xfrm>
              <a:off x="7934325" y="2120074"/>
              <a:ext cx="344488"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590" name="Rectangle 3"/>
            <p:cNvSpPr>
              <a:spLocks noChangeArrowheads="1"/>
            </p:cNvSpPr>
            <p:nvPr/>
          </p:nvSpPr>
          <p:spPr bwMode="auto">
            <a:xfrm>
              <a:off x="7589838" y="2120074"/>
              <a:ext cx="344487"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591" name="Rectangle 4"/>
            <p:cNvSpPr>
              <a:spLocks noChangeArrowheads="1"/>
            </p:cNvSpPr>
            <p:nvPr/>
          </p:nvSpPr>
          <p:spPr bwMode="auto">
            <a:xfrm>
              <a:off x="7245350" y="2120074"/>
              <a:ext cx="344488"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592" name="Rectangle 5"/>
            <p:cNvSpPr>
              <a:spLocks noChangeArrowheads="1"/>
            </p:cNvSpPr>
            <p:nvPr/>
          </p:nvSpPr>
          <p:spPr bwMode="auto">
            <a:xfrm>
              <a:off x="6900863" y="2120074"/>
              <a:ext cx="344487"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593" name="Rectangle 6"/>
            <p:cNvSpPr>
              <a:spLocks noChangeArrowheads="1"/>
            </p:cNvSpPr>
            <p:nvPr/>
          </p:nvSpPr>
          <p:spPr bwMode="auto">
            <a:xfrm>
              <a:off x="6556375" y="2120074"/>
              <a:ext cx="344488"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594" name="Rectangle 7"/>
            <p:cNvSpPr>
              <a:spLocks noChangeArrowheads="1"/>
            </p:cNvSpPr>
            <p:nvPr/>
          </p:nvSpPr>
          <p:spPr bwMode="auto">
            <a:xfrm>
              <a:off x="6211888" y="2120074"/>
              <a:ext cx="344487"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595" name="Rectangle 8"/>
            <p:cNvSpPr>
              <a:spLocks noChangeArrowheads="1"/>
            </p:cNvSpPr>
            <p:nvPr/>
          </p:nvSpPr>
          <p:spPr bwMode="auto">
            <a:xfrm>
              <a:off x="5867400" y="2120074"/>
              <a:ext cx="344488"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596" name="Rectangle 9"/>
            <p:cNvSpPr>
              <a:spLocks noChangeArrowheads="1"/>
            </p:cNvSpPr>
            <p:nvPr/>
          </p:nvSpPr>
          <p:spPr bwMode="auto">
            <a:xfrm>
              <a:off x="5867400" y="1995113"/>
              <a:ext cx="2411413" cy="12496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June 2014</a:t>
              </a:r>
            </a:p>
            <a:p>
              <a:pPr algn="ctr" eaLnBrk="1" fontAlgn="b" hangingPunct="1">
                <a:spcBef>
                  <a:spcPct val="0"/>
                </a:spcBef>
                <a:buFontTx/>
                <a:buNone/>
              </a:pPr>
              <a:endParaRPr lang="en-US" altLang="en-US" sz="1000" b="1"/>
            </a:p>
          </p:txBody>
        </p:sp>
        <p:sp>
          <p:nvSpPr>
            <p:cNvPr id="7597" name="Rectangle 115"/>
            <p:cNvSpPr>
              <a:spLocks noChangeArrowheads="1"/>
            </p:cNvSpPr>
            <p:nvPr/>
          </p:nvSpPr>
          <p:spPr bwMode="auto">
            <a:xfrm>
              <a:off x="6900862" y="2244150"/>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7598" name="Rectangle 114"/>
            <p:cNvSpPr>
              <a:spLocks noChangeArrowheads="1"/>
            </p:cNvSpPr>
            <p:nvPr/>
          </p:nvSpPr>
          <p:spPr bwMode="auto">
            <a:xfrm>
              <a:off x="6556375" y="2244150"/>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7599" name="Rectangle 113"/>
            <p:cNvSpPr>
              <a:spLocks noChangeArrowheads="1"/>
            </p:cNvSpPr>
            <p:nvPr/>
          </p:nvSpPr>
          <p:spPr bwMode="auto">
            <a:xfrm>
              <a:off x="6211887" y="2245221"/>
              <a:ext cx="344488" cy="228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7600" name="Rectangle 112"/>
            <p:cNvSpPr>
              <a:spLocks noChangeArrowheads="1"/>
            </p:cNvSpPr>
            <p:nvPr/>
          </p:nvSpPr>
          <p:spPr bwMode="auto">
            <a:xfrm>
              <a:off x="5867399" y="3397345"/>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601" name="Rectangle 111"/>
            <p:cNvSpPr>
              <a:spLocks noChangeArrowheads="1"/>
            </p:cNvSpPr>
            <p:nvPr/>
          </p:nvSpPr>
          <p:spPr bwMode="auto">
            <a:xfrm>
              <a:off x="7930515" y="3165236"/>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602" name="Rectangle 110"/>
            <p:cNvSpPr>
              <a:spLocks noChangeArrowheads="1"/>
            </p:cNvSpPr>
            <p:nvPr/>
          </p:nvSpPr>
          <p:spPr bwMode="auto">
            <a:xfrm>
              <a:off x="7589837" y="3165236"/>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603" name="Rectangle 109"/>
            <p:cNvSpPr>
              <a:spLocks noChangeArrowheads="1"/>
            </p:cNvSpPr>
            <p:nvPr/>
          </p:nvSpPr>
          <p:spPr bwMode="auto">
            <a:xfrm>
              <a:off x="7245350" y="3165236"/>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604" name="Rectangle 108"/>
            <p:cNvSpPr>
              <a:spLocks noChangeArrowheads="1"/>
            </p:cNvSpPr>
            <p:nvPr/>
          </p:nvSpPr>
          <p:spPr bwMode="auto">
            <a:xfrm>
              <a:off x="6900862" y="3166397"/>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605" name="Rectangle 107"/>
            <p:cNvSpPr>
              <a:spLocks noChangeArrowheads="1"/>
            </p:cNvSpPr>
            <p:nvPr/>
          </p:nvSpPr>
          <p:spPr bwMode="auto">
            <a:xfrm>
              <a:off x="6556375" y="3166397"/>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606" name="Rectangle 106"/>
            <p:cNvSpPr>
              <a:spLocks noChangeArrowheads="1"/>
            </p:cNvSpPr>
            <p:nvPr/>
          </p:nvSpPr>
          <p:spPr bwMode="auto">
            <a:xfrm>
              <a:off x="6211887" y="3166485"/>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607" name="Rectangle 105"/>
            <p:cNvSpPr>
              <a:spLocks noChangeArrowheads="1"/>
            </p:cNvSpPr>
            <p:nvPr/>
          </p:nvSpPr>
          <p:spPr bwMode="auto">
            <a:xfrm>
              <a:off x="5867399" y="3167294"/>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608" name="Rectangle 104"/>
            <p:cNvSpPr>
              <a:spLocks noChangeArrowheads="1"/>
            </p:cNvSpPr>
            <p:nvPr/>
          </p:nvSpPr>
          <p:spPr bwMode="auto">
            <a:xfrm>
              <a:off x="7930515" y="2935185"/>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609" name="Rectangle 103"/>
            <p:cNvSpPr>
              <a:spLocks noChangeArrowheads="1"/>
            </p:cNvSpPr>
            <p:nvPr/>
          </p:nvSpPr>
          <p:spPr bwMode="auto">
            <a:xfrm>
              <a:off x="7589837" y="2935185"/>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610" name="Rectangle 102"/>
            <p:cNvSpPr>
              <a:spLocks noChangeArrowheads="1"/>
            </p:cNvSpPr>
            <p:nvPr/>
          </p:nvSpPr>
          <p:spPr bwMode="auto">
            <a:xfrm>
              <a:off x="7245350" y="2935185"/>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611" name="Rectangle 101"/>
            <p:cNvSpPr>
              <a:spLocks noChangeArrowheads="1"/>
            </p:cNvSpPr>
            <p:nvPr/>
          </p:nvSpPr>
          <p:spPr bwMode="auto">
            <a:xfrm>
              <a:off x="6900862" y="2936346"/>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612" name="Rectangle 100"/>
            <p:cNvSpPr>
              <a:spLocks noChangeArrowheads="1"/>
            </p:cNvSpPr>
            <p:nvPr/>
          </p:nvSpPr>
          <p:spPr bwMode="auto">
            <a:xfrm>
              <a:off x="6556375" y="2936346"/>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613" name="Rectangle 99"/>
            <p:cNvSpPr>
              <a:spLocks noChangeArrowheads="1"/>
            </p:cNvSpPr>
            <p:nvPr/>
          </p:nvSpPr>
          <p:spPr bwMode="auto">
            <a:xfrm>
              <a:off x="6211887" y="2936434"/>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614" name="Rectangle 98"/>
            <p:cNvSpPr>
              <a:spLocks noChangeArrowheads="1"/>
            </p:cNvSpPr>
            <p:nvPr/>
          </p:nvSpPr>
          <p:spPr bwMode="auto">
            <a:xfrm>
              <a:off x="5867399" y="2937244"/>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615" name="Rectangle 97"/>
            <p:cNvSpPr>
              <a:spLocks noChangeArrowheads="1"/>
            </p:cNvSpPr>
            <p:nvPr/>
          </p:nvSpPr>
          <p:spPr bwMode="auto">
            <a:xfrm>
              <a:off x="7930515" y="2705135"/>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616" name="Rectangle 96"/>
            <p:cNvSpPr>
              <a:spLocks noChangeArrowheads="1"/>
            </p:cNvSpPr>
            <p:nvPr/>
          </p:nvSpPr>
          <p:spPr bwMode="auto">
            <a:xfrm>
              <a:off x="7589837" y="2705135"/>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617" name="Rectangle 95"/>
            <p:cNvSpPr>
              <a:spLocks noChangeArrowheads="1"/>
            </p:cNvSpPr>
            <p:nvPr/>
          </p:nvSpPr>
          <p:spPr bwMode="auto">
            <a:xfrm>
              <a:off x="7245350" y="2705135"/>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618" name="Rectangle 94"/>
            <p:cNvSpPr>
              <a:spLocks noChangeArrowheads="1"/>
            </p:cNvSpPr>
            <p:nvPr/>
          </p:nvSpPr>
          <p:spPr bwMode="auto">
            <a:xfrm>
              <a:off x="6900862" y="2706295"/>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619" name="Rectangle 93"/>
            <p:cNvSpPr>
              <a:spLocks noChangeArrowheads="1"/>
            </p:cNvSpPr>
            <p:nvPr/>
          </p:nvSpPr>
          <p:spPr bwMode="auto">
            <a:xfrm>
              <a:off x="6556375" y="2706295"/>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620" name="Rectangle 92"/>
            <p:cNvSpPr>
              <a:spLocks noChangeArrowheads="1"/>
            </p:cNvSpPr>
            <p:nvPr/>
          </p:nvSpPr>
          <p:spPr bwMode="auto">
            <a:xfrm>
              <a:off x="6211887" y="2706383"/>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621" name="Rectangle 91"/>
            <p:cNvSpPr>
              <a:spLocks noChangeArrowheads="1"/>
            </p:cNvSpPr>
            <p:nvPr/>
          </p:nvSpPr>
          <p:spPr bwMode="auto">
            <a:xfrm>
              <a:off x="5867399" y="2707193"/>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622" name="Rectangle 90"/>
            <p:cNvSpPr>
              <a:spLocks noChangeArrowheads="1"/>
            </p:cNvSpPr>
            <p:nvPr/>
          </p:nvSpPr>
          <p:spPr bwMode="auto">
            <a:xfrm>
              <a:off x="7930515" y="2475084"/>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623" name="Rectangle 89"/>
            <p:cNvSpPr>
              <a:spLocks noChangeArrowheads="1"/>
            </p:cNvSpPr>
            <p:nvPr/>
          </p:nvSpPr>
          <p:spPr bwMode="auto">
            <a:xfrm>
              <a:off x="7589837" y="2475084"/>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624" name="Rectangle 88"/>
            <p:cNvSpPr>
              <a:spLocks noChangeArrowheads="1"/>
            </p:cNvSpPr>
            <p:nvPr/>
          </p:nvSpPr>
          <p:spPr bwMode="auto">
            <a:xfrm>
              <a:off x="7245350" y="2475084"/>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625" name="Rectangle 87"/>
            <p:cNvSpPr>
              <a:spLocks noChangeArrowheads="1"/>
            </p:cNvSpPr>
            <p:nvPr/>
          </p:nvSpPr>
          <p:spPr bwMode="auto">
            <a:xfrm>
              <a:off x="6900862" y="2476245"/>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626" name="Rectangle 86"/>
            <p:cNvSpPr>
              <a:spLocks noChangeArrowheads="1"/>
            </p:cNvSpPr>
            <p:nvPr/>
          </p:nvSpPr>
          <p:spPr bwMode="auto">
            <a:xfrm>
              <a:off x="6556375" y="2476245"/>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627" name="Rectangle 85"/>
            <p:cNvSpPr>
              <a:spLocks noChangeArrowheads="1"/>
            </p:cNvSpPr>
            <p:nvPr/>
          </p:nvSpPr>
          <p:spPr bwMode="auto">
            <a:xfrm>
              <a:off x="6211887" y="2475084"/>
              <a:ext cx="344488" cy="23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628" name="Rectangle 84"/>
            <p:cNvSpPr>
              <a:spLocks noChangeArrowheads="1"/>
            </p:cNvSpPr>
            <p:nvPr/>
          </p:nvSpPr>
          <p:spPr bwMode="auto">
            <a:xfrm>
              <a:off x="5867399" y="2477142"/>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629" name="Rectangle 83"/>
            <p:cNvSpPr>
              <a:spLocks noChangeArrowheads="1"/>
            </p:cNvSpPr>
            <p:nvPr/>
          </p:nvSpPr>
          <p:spPr bwMode="auto">
            <a:xfrm>
              <a:off x="7930515" y="2245033"/>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630" name="Rectangle 82"/>
            <p:cNvSpPr>
              <a:spLocks noChangeArrowheads="1"/>
            </p:cNvSpPr>
            <p:nvPr/>
          </p:nvSpPr>
          <p:spPr bwMode="auto">
            <a:xfrm>
              <a:off x="7589837" y="2245033"/>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7631" name="Rectangle 81"/>
            <p:cNvSpPr>
              <a:spLocks noChangeArrowheads="1"/>
            </p:cNvSpPr>
            <p:nvPr/>
          </p:nvSpPr>
          <p:spPr bwMode="auto">
            <a:xfrm>
              <a:off x="7245350" y="2245033"/>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7632" name="Line 838"/>
            <p:cNvSpPr>
              <a:spLocks noChangeShapeType="1"/>
            </p:cNvSpPr>
            <p:nvPr/>
          </p:nvSpPr>
          <p:spPr bwMode="auto">
            <a:xfrm flipV="1">
              <a:off x="5961063" y="2103130"/>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33" name="Rectangle 113"/>
            <p:cNvSpPr>
              <a:spLocks noChangeArrowheads="1"/>
            </p:cNvSpPr>
            <p:nvPr/>
          </p:nvSpPr>
          <p:spPr bwMode="auto">
            <a:xfrm>
              <a:off x="5865495" y="2248221"/>
              <a:ext cx="344488" cy="228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7634" name="Rectangle 115"/>
            <p:cNvSpPr>
              <a:spLocks noChangeArrowheads="1"/>
            </p:cNvSpPr>
            <p:nvPr/>
          </p:nvSpPr>
          <p:spPr bwMode="auto">
            <a:xfrm>
              <a:off x="7247255" y="3394625"/>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7635" name="Rectangle 114"/>
            <p:cNvSpPr>
              <a:spLocks noChangeArrowheads="1"/>
            </p:cNvSpPr>
            <p:nvPr/>
          </p:nvSpPr>
          <p:spPr bwMode="auto">
            <a:xfrm>
              <a:off x="6902768" y="3394625"/>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7636" name="Rectangle 113"/>
            <p:cNvSpPr>
              <a:spLocks noChangeArrowheads="1"/>
            </p:cNvSpPr>
            <p:nvPr/>
          </p:nvSpPr>
          <p:spPr bwMode="auto">
            <a:xfrm>
              <a:off x="6558280" y="3395696"/>
              <a:ext cx="344488" cy="228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7637" name="Rectangle 82"/>
            <p:cNvSpPr>
              <a:spLocks noChangeArrowheads="1"/>
            </p:cNvSpPr>
            <p:nvPr/>
          </p:nvSpPr>
          <p:spPr bwMode="auto">
            <a:xfrm>
              <a:off x="7936230" y="3395508"/>
              <a:ext cx="344487"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6</a:t>
              </a:r>
              <a:endParaRPr lang="en-US" altLang="en-US" sz="1000"/>
            </a:p>
          </p:txBody>
        </p:sp>
        <p:sp>
          <p:nvSpPr>
            <p:cNvPr id="7638" name="Rectangle 81"/>
            <p:cNvSpPr>
              <a:spLocks noChangeArrowheads="1"/>
            </p:cNvSpPr>
            <p:nvPr/>
          </p:nvSpPr>
          <p:spPr bwMode="auto">
            <a:xfrm>
              <a:off x="7591743" y="3395508"/>
              <a:ext cx="344488"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7639" name="Rectangle 113"/>
            <p:cNvSpPr>
              <a:spLocks noChangeArrowheads="1"/>
            </p:cNvSpPr>
            <p:nvPr/>
          </p:nvSpPr>
          <p:spPr bwMode="auto">
            <a:xfrm>
              <a:off x="6211888" y="3398696"/>
              <a:ext cx="344488" cy="228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grpSp>
      <p:sp>
        <p:nvSpPr>
          <p:cNvPr id="7572" name="Line 555"/>
          <p:cNvSpPr>
            <a:spLocks noChangeShapeType="1"/>
          </p:cNvSpPr>
          <p:nvPr/>
        </p:nvSpPr>
        <p:spPr bwMode="auto">
          <a:xfrm flipV="1">
            <a:off x="2846388" y="95250"/>
            <a:ext cx="0" cy="685800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73" name="Line 556"/>
          <p:cNvSpPr>
            <a:spLocks noChangeShapeType="1"/>
          </p:cNvSpPr>
          <p:nvPr/>
        </p:nvSpPr>
        <p:spPr bwMode="auto">
          <a:xfrm flipV="1">
            <a:off x="5715000" y="-3175"/>
            <a:ext cx="0" cy="685800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74" name="Line 557"/>
          <p:cNvSpPr>
            <a:spLocks noChangeShapeType="1"/>
          </p:cNvSpPr>
          <p:nvPr/>
        </p:nvSpPr>
        <p:spPr bwMode="auto">
          <a:xfrm flipH="1" flipV="1">
            <a:off x="20638" y="1828800"/>
            <a:ext cx="9144000"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75" name="Line 558"/>
          <p:cNvSpPr>
            <a:spLocks noChangeShapeType="1"/>
          </p:cNvSpPr>
          <p:nvPr/>
        </p:nvSpPr>
        <p:spPr bwMode="auto">
          <a:xfrm flipH="1" flipV="1">
            <a:off x="14288" y="3600450"/>
            <a:ext cx="9144000"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76" name="Line 559"/>
          <p:cNvSpPr>
            <a:spLocks noChangeShapeType="1"/>
          </p:cNvSpPr>
          <p:nvPr/>
        </p:nvSpPr>
        <p:spPr bwMode="auto">
          <a:xfrm flipH="1" flipV="1">
            <a:off x="1588" y="5175250"/>
            <a:ext cx="9144000"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77" name="Line 838"/>
          <p:cNvSpPr>
            <a:spLocks noChangeShapeType="1"/>
          </p:cNvSpPr>
          <p:nvPr/>
        </p:nvSpPr>
        <p:spPr bwMode="auto">
          <a:xfrm flipV="1">
            <a:off x="354013" y="320675"/>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78" name="Line 838"/>
          <p:cNvSpPr>
            <a:spLocks noChangeShapeType="1"/>
          </p:cNvSpPr>
          <p:nvPr/>
        </p:nvSpPr>
        <p:spPr bwMode="auto">
          <a:xfrm flipV="1">
            <a:off x="3021013" y="315913"/>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79" name="Line 838"/>
          <p:cNvSpPr>
            <a:spLocks noChangeShapeType="1"/>
          </p:cNvSpPr>
          <p:nvPr/>
        </p:nvSpPr>
        <p:spPr bwMode="auto">
          <a:xfrm flipV="1">
            <a:off x="5865813" y="307975"/>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80" name="Line 838"/>
          <p:cNvSpPr>
            <a:spLocks noChangeShapeType="1"/>
          </p:cNvSpPr>
          <p:nvPr/>
        </p:nvSpPr>
        <p:spPr bwMode="auto">
          <a:xfrm flipV="1">
            <a:off x="398463" y="2097088"/>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81" name="Line 838"/>
          <p:cNvSpPr>
            <a:spLocks noChangeShapeType="1"/>
          </p:cNvSpPr>
          <p:nvPr/>
        </p:nvSpPr>
        <p:spPr bwMode="auto">
          <a:xfrm flipV="1">
            <a:off x="3065463" y="2093913"/>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82" name="Line 838"/>
          <p:cNvSpPr>
            <a:spLocks noChangeShapeType="1"/>
          </p:cNvSpPr>
          <p:nvPr/>
        </p:nvSpPr>
        <p:spPr bwMode="auto">
          <a:xfrm flipV="1">
            <a:off x="5910263" y="2085975"/>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83" name="Line 838"/>
          <p:cNvSpPr>
            <a:spLocks noChangeShapeType="1"/>
          </p:cNvSpPr>
          <p:nvPr/>
        </p:nvSpPr>
        <p:spPr bwMode="auto">
          <a:xfrm flipV="1">
            <a:off x="404813" y="3851275"/>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84" name="Line 838"/>
          <p:cNvSpPr>
            <a:spLocks noChangeShapeType="1"/>
          </p:cNvSpPr>
          <p:nvPr/>
        </p:nvSpPr>
        <p:spPr bwMode="auto">
          <a:xfrm flipV="1">
            <a:off x="3071813" y="3848100"/>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85" name="Line 838"/>
          <p:cNvSpPr>
            <a:spLocks noChangeShapeType="1"/>
          </p:cNvSpPr>
          <p:nvPr/>
        </p:nvSpPr>
        <p:spPr bwMode="auto">
          <a:xfrm flipV="1">
            <a:off x="5916613" y="3840163"/>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86" name="Line 838"/>
          <p:cNvSpPr>
            <a:spLocks noChangeShapeType="1"/>
          </p:cNvSpPr>
          <p:nvPr/>
        </p:nvSpPr>
        <p:spPr bwMode="auto">
          <a:xfrm flipV="1">
            <a:off x="301625" y="5475288"/>
            <a:ext cx="2395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87" name="Line 838"/>
          <p:cNvSpPr>
            <a:spLocks noChangeShapeType="1"/>
          </p:cNvSpPr>
          <p:nvPr/>
        </p:nvSpPr>
        <p:spPr bwMode="auto">
          <a:xfrm flipV="1">
            <a:off x="2968625" y="5470525"/>
            <a:ext cx="2395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88" name="Line 838"/>
          <p:cNvSpPr>
            <a:spLocks noChangeShapeType="1"/>
          </p:cNvSpPr>
          <p:nvPr/>
        </p:nvSpPr>
        <p:spPr bwMode="auto">
          <a:xfrm flipV="1">
            <a:off x="5822950" y="5453063"/>
            <a:ext cx="2395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819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819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2000" b="1">
                <a:cs typeface="Arial" panose="020B0604020202020204" pitchFamily="34" charset="0"/>
              </a:rPr>
              <a:t>You are free to use these templates for your personal and business presentations.</a:t>
            </a:r>
          </a:p>
        </p:txBody>
      </p:sp>
      <p:sp>
        <p:nvSpPr>
          <p:cNvPr id="819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cs typeface="Arial" panose="020B0604020202020204" pitchFamily="34" charset="0"/>
            </a:endParaRPr>
          </a:p>
        </p:txBody>
      </p:sp>
      <p:sp>
        <p:nvSpPr>
          <p:cNvPr id="819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819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lvl="1" algn="ctr" eaLnBrk="1" hangingPunct="1">
              <a:lnSpc>
                <a:spcPct val="90000"/>
              </a:lnSpc>
              <a:buClr>
                <a:schemeClr val="accent1"/>
              </a:buClr>
              <a:buFontTx/>
              <a:buNone/>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820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3">
      <a:dk1>
        <a:srgbClr val="000000"/>
      </a:dk1>
      <a:lt1>
        <a:srgbClr val="FFFFFF"/>
      </a:lt1>
      <a:dk2>
        <a:srgbClr val="1F497D"/>
      </a:dk2>
      <a:lt2>
        <a:srgbClr val="DDDDDD"/>
      </a:lt2>
      <a:accent1>
        <a:srgbClr val="FF9933"/>
      </a:accent1>
      <a:accent2>
        <a:srgbClr val="7993B3"/>
      </a:accent2>
      <a:accent3>
        <a:srgbClr val="FFFFFF"/>
      </a:accent3>
      <a:accent4>
        <a:srgbClr val="000000"/>
      </a:accent4>
      <a:accent5>
        <a:srgbClr val="FFCAAD"/>
      </a:accent5>
      <a:accent6>
        <a:srgbClr val="6D85A2"/>
      </a:accent6>
      <a:hlink>
        <a:srgbClr val="CC0000"/>
      </a:hlink>
      <a:folHlink>
        <a:srgbClr val="777777"/>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1F497D"/>
        </a:dk2>
        <a:lt2>
          <a:srgbClr val="DDDDDD"/>
        </a:lt2>
        <a:accent1>
          <a:srgbClr val="FF9933"/>
        </a:accent1>
        <a:accent2>
          <a:srgbClr val="7993B3"/>
        </a:accent2>
        <a:accent3>
          <a:srgbClr val="FFFFFF"/>
        </a:accent3>
        <a:accent4>
          <a:srgbClr val="000000"/>
        </a:accent4>
        <a:accent5>
          <a:srgbClr val="FFCAAD"/>
        </a:accent5>
        <a:accent6>
          <a:srgbClr val="6D85A2"/>
        </a:accent6>
        <a:hlink>
          <a:srgbClr val="CC0000"/>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2340</TotalTime>
  <Words>1855</Words>
  <Application>Microsoft Office PowerPoint</Application>
  <PresentationFormat>On-screen Show (4:3)</PresentationFormat>
  <Paragraphs>1653</Paragraphs>
  <Slides>5</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Wingdings</vt:lpstr>
      <vt:lpstr>Default Design</vt:lpstr>
      <vt:lpstr>PowerPoint Presentation</vt:lpstr>
      <vt:lpstr>PowerPoint Presentation</vt:lpstr>
      <vt:lpstr>PowerPoint Presentation</vt:lpstr>
      <vt:lpstr>PowerPoint Presentation</vt:lpstr>
      <vt:lpstr>Use of templates</vt:lpstr>
    </vt:vector>
  </TitlesOfParts>
  <Company>Clearly Presented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printable sinlge page calendar</dc:title>
  <dc:creator>Presentation Magazine</dc:creator>
  <cp:lastModifiedBy>Jonty Pearce</cp:lastModifiedBy>
  <cp:revision>74</cp:revision>
  <dcterms:created xsi:type="dcterms:W3CDTF">2007-10-27T13:45:29Z</dcterms:created>
  <dcterms:modified xsi:type="dcterms:W3CDTF">2015-02-22T11:23:12Z</dcterms:modified>
</cp:coreProperties>
</file>