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296" r:id="rId2"/>
    <p:sldId id="297" r:id="rId3"/>
    <p:sldId id="284" r:id="rId4"/>
    <p:sldId id="285" r:id="rId5"/>
    <p:sldId id="286" r:id="rId6"/>
    <p:sldId id="287" r:id="rId7"/>
    <p:sldId id="288" r:id="rId8"/>
    <p:sldId id="289" r:id="rId9"/>
    <p:sldId id="290" r:id="rId10"/>
    <p:sldId id="291" r:id="rId11"/>
    <p:sldId id="292" r:id="rId12"/>
    <p:sldId id="293" r:id="rId13"/>
    <p:sldId id="294" r:id="rId14"/>
    <p:sldId id="281" r:id="rId15"/>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b="1"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snapToGrid="0" snapToObjects="1">
      <p:cViewPr>
        <p:scale>
          <a:sx n="84" d="100"/>
          <a:sy n="84" d="100"/>
        </p:scale>
        <p:origin x="-678" y="60"/>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ea typeface="ＭＳ Ｐゴシック" pitchFamily="96" charset="-128"/>
              </a:defRPr>
            </a:lvl1pPr>
          </a:lstStyle>
          <a:p>
            <a:pPr>
              <a:defRPr/>
            </a:pPr>
            <a:endParaRPr lang="en-GB"/>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ea typeface="ＭＳ Ｐゴシック" pitchFamily="96" charset="-128"/>
              </a:defRPr>
            </a:lvl1pPr>
          </a:lstStyle>
          <a:p>
            <a:pPr>
              <a:defRPr/>
            </a:pPr>
            <a:endParaRPr lang="en-GB"/>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smtClean="0"/>
            </a:lvl1pPr>
          </a:lstStyle>
          <a:p>
            <a:pPr>
              <a:defRPr/>
            </a:pPr>
            <a:fld id="{8934F8AE-97C2-4C0D-8321-FE6698C8AF6D}" type="slidenum">
              <a:rPr lang="en-GB" altLang="en-US"/>
              <a:pPr>
                <a:defRPr/>
              </a:pPr>
              <a:t>‹#›</a:t>
            </a:fld>
            <a:endParaRPr lang="en-GB" altLang="en-US"/>
          </a:p>
        </p:txBody>
      </p:sp>
    </p:spTree>
    <p:extLst>
      <p:ext uri="{BB962C8B-B14F-4D97-AF65-F5344CB8AC3E}">
        <p14:creationId xmlns:p14="http://schemas.microsoft.com/office/powerpoint/2010/main" val="815222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1DE2134-BB5E-4DA0-8090-3B0DEFED04C3}" type="slidenum">
              <a:rPr lang="en-GB" altLang="en-US" sz="1200" b="0"/>
              <a:pPr/>
              <a:t>1</a:t>
            </a:fld>
            <a:endParaRPr lang="en-GB" altLang="en-US" sz="1200" b="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57853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B7E766C4-AA7C-493A-A5C6-63E9B3B759B3}" type="slidenum">
              <a:rPr lang="en-GB" altLang="en-US" sz="1200" b="0"/>
              <a:pPr/>
              <a:t>10</a:t>
            </a:fld>
            <a:endParaRPr lang="en-GB" altLang="en-US" sz="1200"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00782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F075A278-A657-496A-B9BE-765BE29697F1}" type="slidenum">
              <a:rPr lang="en-GB" altLang="en-US" sz="1200" b="0"/>
              <a:pPr/>
              <a:t>11</a:t>
            </a:fld>
            <a:endParaRPr lang="en-GB" altLang="en-US" sz="1200" b="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888204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74F201B9-1C00-45B6-A679-C45D703A359F}" type="slidenum">
              <a:rPr lang="en-GB" altLang="en-US" sz="1200" b="0"/>
              <a:pPr/>
              <a:t>12</a:t>
            </a:fld>
            <a:endParaRPr lang="en-GB" altLang="en-US" sz="1200" b="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754645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A407205-F916-4B24-8BA7-D56FB9EF5C08}" type="slidenum">
              <a:rPr lang="en-GB" altLang="en-US" sz="1200" b="0"/>
              <a:pPr/>
              <a:t>13</a:t>
            </a:fld>
            <a:endParaRPr lang="en-GB" altLang="en-US" sz="1200" b="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933708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3BC14D26-46BD-4990-A2B6-2A004902DFC6}" type="slidenum">
              <a:rPr lang="en-GB" altLang="en-US" sz="1200" b="0"/>
              <a:pPr/>
              <a:t>14</a:t>
            </a:fld>
            <a:endParaRPr lang="en-GB" altLang="en-US" sz="1200" b="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55789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F36DD4D-AFB3-421C-A80B-E18381F3D809}" type="slidenum">
              <a:rPr lang="en-GB" altLang="en-US" sz="1200" b="0"/>
              <a:pPr/>
              <a:t>2</a:t>
            </a:fld>
            <a:endParaRPr lang="en-GB" altLang="en-US" sz="1200"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159955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8987D85E-762E-4BE0-9893-FC562AE1C702}" type="slidenum">
              <a:rPr lang="en-GB" altLang="en-US" sz="1200" b="0"/>
              <a:pPr/>
              <a:t>3</a:t>
            </a:fld>
            <a:endParaRPr lang="en-GB" altLang="en-US" sz="1200"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53528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C2E1408A-F732-4BA3-9F7D-F68784DD59FE}" type="slidenum">
              <a:rPr lang="en-GB" altLang="en-US" sz="1200" b="0"/>
              <a:pPr/>
              <a:t>4</a:t>
            </a:fld>
            <a:endParaRPr lang="en-GB" altLang="en-US" sz="1200"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75812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534F3498-A3EB-4CBF-9D92-545A4FE4D61B}" type="slidenum">
              <a:rPr lang="en-GB" altLang="en-US" sz="1200" b="0"/>
              <a:pPr/>
              <a:t>5</a:t>
            </a:fld>
            <a:endParaRPr lang="en-GB" altLang="en-US" sz="1200"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99425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465EC505-7D8B-4B62-8F08-45E3924457A8}" type="slidenum">
              <a:rPr lang="en-GB" altLang="en-US" sz="1200" b="0"/>
              <a:pPr/>
              <a:t>6</a:t>
            </a:fld>
            <a:endParaRPr lang="en-GB" altLang="en-US" sz="1200"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865517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E90756AC-6102-4CB6-885F-FF8DA66BEE6A}" type="slidenum">
              <a:rPr lang="en-GB" altLang="en-US" sz="1200" b="0"/>
              <a:pPr/>
              <a:t>7</a:t>
            </a:fld>
            <a:endParaRPr lang="en-GB" altLang="en-US" sz="1200"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65530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D4BA27A1-2ADB-441F-8062-9BA992037DED}" type="slidenum">
              <a:rPr lang="en-GB" altLang="en-US" sz="1200" b="0"/>
              <a:pPr/>
              <a:t>8</a:t>
            </a:fld>
            <a:endParaRPr lang="en-GB" altLang="en-US" sz="1200"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220884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fld id="{602F117B-4718-45B6-880A-A8F2A23729BD}" type="slidenum">
              <a:rPr lang="en-GB" altLang="en-US" sz="1200" b="0"/>
              <a:pPr/>
              <a:t>9</a:t>
            </a:fld>
            <a:endParaRPr lang="en-GB" altLang="en-US" sz="1200"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55505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D58FB4-4080-4A9E-B603-E5D60C243770}" type="slidenum">
              <a:rPr lang="en-US" altLang="en-US"/>
              <a:pPr>
                <a:defRPr/>
              </a:pPr>
              <a:t>‹#›</a:t>
            </a:fld>
            <a:endParaRPr lang="en-US" altLang="en-US"/>
          </a:p>
        </p:txBody>
      </p:sp>
    </p:spTree>
    <p:extLst>
      <p:ext uri="{BB962C8B-B14F-4D97-AF65-F5344CB8AC3E}">
        <p14:creationId xmlns:p14="http://schemas.microsoft.com/office/powerpoint/2010/main" val="196488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4877F5-F1CF-4E4C-BEE9-B6FEBDA29A3C}" type="slidenum">
              <a:rPr lang="en-US" altLang="en-US"/>
              <a:pPr>
                <a:defRPr/>
              </a:pPr>
              <a:t>‹#›</a:t>
            </a:fld>
            <a:endParaRPr lang="en-US" altLang="en-US"/>
          </a:p>
        </p:txBody>
      </p:sp>
    </p:spTree>
    <p:extLst>
      <p:ext uri="{BB962C8B-B14F-4D97-AF65-F5344CB8AC3E}">
        <p14:creationId xmlns:p14="http://schemas.microsoft.com/office/powerpoint/2010/main" val="3999974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5EEE99-86CD-480E-BEF4-CD214EC385C1}" type="slidenum">
              <a:rPr lang="en-US" altLang="en-US"/>
              <a:pPr>
                <a:defRPr/>
              </a:pPr>
              <a:t>‹#›</a:t>
            </a:fld>
            <a:endParaRPr lang="en-US" altLang="en-US"/>
          </a:p>
        </p:txBody>
      </p:sp>
    </p:spTree>
    <p:extLst>
      <p:ext uri="{BB962C8B-B14F-4D97-AF65-F5344CB8AC3E}">
        <p14:creationId xmlns:p14="http://schemas.microsoft.com/office/powerpoint/2010/main" val="2679135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09BA94-D387-42FF-B255-9E0A8F83C0ED}" type="slidenum">
              <a:rPr lang="en-US" altLang="en-US"/>
              <a:pPr>
                <a:defRPr/>
              </a:pPr>
              <a:t>‹#›</a:t>
            </a:fld>
            <a:endParaRPr lang="en-US" altLang="en-US"/>
          </a:p>
        </p:txBody>
      </p:sp>
    </p:spTree>
    <p:extLst>
      <p:ext uri="{BB962C8B-B14F-4D97-AF65-F5344CB8AC3E}">
        <p14:creationId xmlns:p14="http://schemas.microsoft.com/office/powerpoint/2010/main" val="394050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229017-0118-4E20-AD3E-411F2DCFB3C9}" type="slidenum">
              <a:rPr lang="en-US" altLang="en-US"/>
              <a:pPr>
                <a:defRPr/>
              </a:pPr>
              <a:t>‹#›</a:t>
            </a:fld>
            <a:endParaRPr lang="en-US" altLang="en-US"/>
          </a:p>
        </p:txBody>
      </p:sp>
    </p:spTree>
    <p:extLst>
      <p:ext uri="{BB962C8B-B14F-4D97-AF65-F5344CB8AC3E}">
        <p14:creationId xmlns:p14="http://schemas.microsoft.com/office/powerpoint/2010/main" val="67337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A07F33-9338-4EC0-A8C2-23A73B28F3BD}" type="slidenum">
              <a:rPr lang="en-US" altLang="en-US"/>
              <a:pPr>
                <a:defRPr/>
              </a:pPr>
              <a:t>‹#›</a:t>
            </a:fld>
            <a:endParaRPr lang="en-US" altLang="en-US"/>
          </a:p>
        </p:txBody>
      </p:sp>
    </p:spTree>
    <p:extLst>
      <p:ext uri="{BB962C8B-B14F-4D97-AF65-F5344CB8AC3E}">
        <p14:creationId xmlns:p14="http://schemas.microsoft.com/office/powerpoint/2010/main" val="2437149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58E3E5-F7BF-4A0B-A4E2-A75A0EB302E9}" type="slidenum">
              <a:rPr lang="en-US" altLang="en-US"/>
              <a:pPr>
                <a:defRPr/>
              </a:pPr>
              <a:t>‹#›</a:t>
            </a:fld>
            <a:endParaRPr lang="en-US" altLang="en-US"/>
          </a:p>
        </p:txBody>
      </p:sp>
    </p:spTree>
    <p:extLst>
      <p:ext uri="{BB962C8B-B14F-4D97-AF65-F5344CB8AC3E}">
        <p14:creationId xmlns:p14="http://schemas.microsoft.com/office/powerpoint/2010/main" val="1272355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538F663-63A9-4030-8ADE-706CF1430E7C}" type="slidenum">
              <a:rPr lang="en-US" altLang="en-US"/>
              <a:pPr>
                <a:defRPr/>
              </a:pPr>
              <a:t>‹#›</a:t>
            </a:fld>
            <a:endParaRPr lang="en-US" altLang="en-US"/>
          </a:p>
        </p:txBody>
      </p:sp>
    </p:spTree>
    <p:extLst>
      <p:ext uri="{BB962C8B-B14F-4D97-AF65-F5344CB8AC3E}">
        <p14:creationId xmlns:p14="http://schemas.microsoft.com/office/powerpoint/2010/main" val="3791962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F659629-621E-43E7-942E-7838438E7A54}" type="slidenum">
              <a:rPr lang="en-US" altLang="en-US"/>
              <a:pPr>
                <a:defRPr/>
              </a:pPr>
              <a:t>‹#›</a:t>
            </a:fld>
            <a:endParaRPr lang="en-US" altLang="en-US"/>
          </a:p>
        </p:txBody>
      </p:sp>
    </p:spTree>
    <p:extLst>
      <p:ext uri="{BB962C8B-B14F-4D97-AF65-F5344CB8AC3E}">
        <p14:creationId xmlns:p14="http://schemas.microsoft.com/office/powerpoint/2010/main" val="3763611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B3437DC-EAA8-41FE-964B-2507A72E232F}" type="slidenum">
              <a:rPr lang="en-US" altLang="en-US"/>
              <a:pPr>
                <a:defRPr/>
              </a:pPr>
              <a:t>‹#›</a:t>
            </a:fld>
            <a:endParaRPr lang="en-US" altLang="en-US"/>
          </a:p>
        </p:txBody>
      </p:sp>
    </p:spTree>
    <p:extLst>
      <p:ext uri="{BB962C8B-B14F-4D97-AF65-F5344CB8AC3E}">
        <p14:creationId xmlns:p14="http://schemas.microsoft.com/office/powerpoint/2010/main" val="93556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3E99BC-923E-4838-9B50-4238FF597A7A}" type="slidenum">
              <a:rPr lang="en-US" altLang="en-US"/>
              <a:pPr>
                <a:defRPr/>
              </a:pPr>
              <a:t>‹#›</a:t>
            </a:fld>
            <a:endParaRPr lang="en-US" altLang="en-US"/>
          </a:p>
        </p:txBody>
      </p:sp>
    </p:spTree>
    <p:extLst>
      <p:ext uri="{BB962C8B-B14F-4D97-AF65-F5344CB8AC3E}">
        <p14:creationId xmlns:p14="http://schemas.microsoft.com/office/powerpoint/2010/main" val="1274373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02DE52-BBE7-4550-90DA-756B1FC94FAA}" type="slidenum">
              <a:rPr lang="en-US" altLang="en-US"/>
              <a:pPr>
                <a:defRPr/>
              </a:pPr>
              <a:t>‹#›</a:t>
            </a:fld>
            <a:endParaRPr lang="en-US" altLang="en-US"/>
          </a:p>
        </p:txBody>
      </p:sp>
    </p:spTree>
    <p:extLst>
      <p:ext uri="{BB962C8B-B14F-4D97-AF65-F5344CB8AC3E}">
        <p14:creationId xmlns:p14="http://schemas.microsoft.com/office/powerpoint/2010/main" val="74533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b="0">
                <a:latin typeface="Arial" charset="0"/>
                <a:ea typeface="ＭＳ Ｐゴシック" pitchFamily="96"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b="0">
                <a:latin typeface="Arial" charset="0"/>
                <a:ea typeface="ＭＳ Ｐゴシック" pitchFamily="96"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890B26D4-68D3-42AD-8A2D-7725F41AFF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charset="0"/>
          <a:ea typeface="ＭＳ Ｐゴシック" pitchFamily="96" charset="-128"/>
        </a:defRPr>
      </a:lvl6pPr>
      <a:lvl7pPr marL="914400" algn="ctr" rtl="0" fontAlgn="base">
        <a:spcBef>
          <a:spcPct val="0"/>
        </a:spcBef>
        <a:spcAft>
          <a:spcPct val="0"/>
        </a:spcAft>
        <a:defRPr sz="4400">
          <a:solidFill>
            <a:schemeClr val="tx2"/>
          </a:solidFill>
          <a:latin typeface="Arial" charset="0"/>
          <a:ea typeface="ＭＳ Ｐゴシック" pitchFamily="96" charset="-128"/>
        </a:defRPr>
      </a:lvl7pPr>
      <a:lvl8pPr marL="1371600" algn="ctr" rtl="0" fontAlgn="base">
        <a:spcBef>
          <a:spcPct val="0"/>
        </a:spcBef>
        <a:spcAft>
          <a:spcPct val="0"/>
        </a:spcAft>
        <a:defRPr sz="4400">
          <a:solidFill>
            <a:schemeClr val="tx2"/>
          </a:solidFill>
          <a:latin typeface="Arial" charset="0"/>
          <a:ea typeface="ＭＳ Ｐゴシック" pitchFamily="96" charset="-128"/>
        </a:defRPr>
      </a:lvl8pPr>
      <a:lvl9pPr marL="1828800" algn="ctr" rtl="0" fontAlgn="base">
        <a:spcBef>
          <a:spcPct val="0"/>
        </a:spcBef>
        <a:spcAft>
          <a:spcPct val="0"/>
        </a:spcAft>
        <a:defRPr sz="4400">
          <a:solidFill>
            <a:schemeClr val="tx2"/>
          </a:solidFill>
          <a:latin typeface="Arial" charset="0"/>
          <a:ea typeface="ＭＳ Ｐゴシック" pitchFamily="9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307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307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307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307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307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3080" name="Rectangle 8"/>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3081" name="Rectangle 9"/>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2014</a:t>
            </a:r>
          </a:p>
        </p:txBody>
      </p:sp>
      <p:sp>
        <p:nvSpPr>
          <p:cNvPr id="3082" name="Rectangle 13"/>
          <p:cNvSpPr>
            <a:spLocks noChangeArrowheads="1"/>
          </p:cNvSpPr>
          <p:nvPr/>
        </p:nvSpPr>
        <p:spPr bwMode="auto">
          <a:xfrm>
            <a:off x="184150" y="1409700"/>
            <a:ext cx="12715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3083" name="Rectangle 14"/>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3084" name="Rectangle 1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3085" name="Rectangle 1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3086" name="Rectangle 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3087" name="Rectangle 19"/>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3088" name="Rectangle 20"/>
          <p:cNvSpPr>
            <a:spLocks noChangeArrowheads="1"/>
          </p:cNvSpPr>
          <p:nvPr/>
        </p:nvSpPr>
        <p:spPr bwMode="auto">
          <a:xfrm>
            <a:off x="1905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3089" name="Rectangle 2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3090" name="Rectangle 2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3091" name="Rectangle 2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3092" name="Rectangle 2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3093" name="Rectangle 2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3094" name="Rectangle 27"/>
          <p:cNvSpPr>
            <a:spLocks noChangeArrowheads="1"/>
          </p:cNvSpPr>
          <p:nvPr/>
        </p:nvSpPr>
        <p:spPr bwMode="auto">
          <a:xfrm>
            <a:off x="1905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3095" name="Rectangle 2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3096" name="Rectangle 29"/>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3097" name="Rectangle 3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3098" name="Rectangle 3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3099" name="Rectangle 3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3100" name="Rectangle 34"/>
          <p:cNvSpPr>
            <a:spLocks noChangeArrowheads="1"/>
          </p:cNvSpPr>
          <p:nvPr/>
        </p:nvSpPr>
        <p:spPr bwMode="auto">
          <a:xfrm>
            <a:off x="1905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3101" name="Rectangle 3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3102" name="Rectangle 3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3103" name="Rectangle 3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3104" name="Rectangle 39"/>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3105" name="Rectangle 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3106" name="Rectangle 41"/>
          <p:cNvSpPr>
            <a:spLocks noChangeArrowheads="1"/>
          </p:cNvSpPr>
          <p:nvPr/>
        </p:nvSpPr>
        <p:spPr bwMode="auto">
          <a:xfrm>
            <a:off x="1905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3107" name="Rectangle 4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3108" name="Rectangle 4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3109" name="Rectangle 44"/>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3110" name="Rectangle 4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3111" name="Rectangle 4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3112" name="Rectangle 1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3113" name="Rectangle 24"/>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3114" name="Rectangle 3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3115" name="Rectangle 3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3116" name="Rectangle 4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3117" name="Text Box 136"/>
          <p:cNvSpPr txBox="1">
            <a:spLocks noChangeArrowheads="1"/>
          </p:cNvSpPr>
          <p:nvPr/>
        </p:nvSpPr>
        <p:spPr bwMode="auto">
          <a:xfrm>
            <a:off x="1946275" y="5376863"/>
            <a:ext cx="5470525" cy="1074737"/>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2400"/>
              <a:t>One month per page </a:t>
            </a:r>
          </a:p>
          <a:p>
            <a:pPr>
              <a:spcBef>
                <a:spcPct val="0"/>
              </a:spcBef>
              <a:buFontTx/>
              <a:buNone/>
            </a:pPr>
            <a:r>
              <a:rPr lang="en-GB" altLang="en-US" sz="2400"/>
              <a:t>Space to write on your own events</a:t>
            </a:r>
          </a:p>
        </p:txBody>
      </p:sp>
      <p:sp>
        <p:nvSpPr>
          <p:cNvPr id="3118" name="Rectangle 137"/>
          <p:cNvSpPr>
            <a:spLocks noChangeArrowheads="1"/>
          </p:cNvSpPr>
          <p:nvPr/>
        </p:nvSpPr>
        <p:spPr bwMode="auto">
          <a:xfrm>
            <a:off x="704850" y="2130425"/>
            <a:ext cx="7772400" cy="1470025"/>
          </a:xfrm>
          <a:prstGeom prst="rect">
            <a:avLst/>
          </a:prstGeom>
          <a:solidFill>
            <a:schemeClr val="bg1"/>
          </a:solidFill>
          <a:ln w="9525">
            <a:solidFill>
              <a:schemeClr val="tx1"/>
            </a:solidFill>
            <a:miter lim="800000"/>
            <a:headEnd/>
            <a:tailEnd/>
          </a:ln>
          <a:effectLst>
            <a:outerShdw dist="107763" dir="2700000" algn="ctr" rotWithShape="0">
              <a:srgbClr val="808080">
                <a:alpha val="50000"/>
              </a:srgbClr>
            </a:outerShdw>
          </a:effectLst>
        </p:spPr>
        <p:txBody>
          <a:bodyPr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4000" b="0">
                <a:solidFill>
                  <a:schemeClr val="tx2"/>
                </a:solidFill>
              </a:rPr>
              <a:t>2014 monthly calendar template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150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150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150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151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151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151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151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September 2014</a:t>
            </a:r>
          </a:p>
        </p:txBody>
      </p:sp>
      <p:sp>
        <p:nvSpPr>
          <p:cNvPr id="21514" name="Rectangle 11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1515" name="Rectangle 11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1516" name="Rectangle 11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1517" name="Rectangle 11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1518" name="Rectangle 10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1519" name="Rectangle 10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1520" name="Rectangle 10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1521" name="Rectangle 10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1522" name="Rectangle 10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1523" name="Rectangle 10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1524" name="Rectangle 10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1525" name="Rectangle 10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1526" name="Rectangle 10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1527" name="Rectangle 10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1528" name="Rectangle 9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1529" name="Rectangle 9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1530" name="Rectangle 9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1531" name="Rectangle 9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1532" name="Rectangle 9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1533" name="Rectangle 9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1534" name="Rectangle 9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1535" name="Rectangle 9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1536" name="Rectangle 9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1537" name="Rectangle 9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1538" name="Rectangle 8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1539" name="Rectangle 8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1540" name="Rectangle 8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1541" name="Rectangle 8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1542" name="Rectangle 8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1543" name="Rectangle 8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1544" name="Rectangle 11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1545" name="Rectangle 1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1546" name="Rectangle 83"/>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21547" name="Rectangle 8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1548" name="Rectangle 8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355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355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355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355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355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356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356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October 2014</a:t>
            </a:r>
          </a:p>
        </p:txBody>
      </p:sp>
      <p:sp>
        <p:nvSpPr>
          <p:cNvPr id="23562" name="Rectangle 127"/>
          <p:cNvSpPr>
            <a:spLocks noChangeArrowheads="1"/>
          </p:cNvSpPr>
          <p:nvPr/>
        </p:nvSpPr>
        <p:spPr bwMode="auto">
          <a:xfrm>
            <a:off x="1455738" y="14112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3563" name="Rectangle 126"/>
          <p:cNvSpPr>
            <a:spLocks noChangeArrowheads="1"/>
          </p:cNvSpPr>
          <p:nvPr/>
        </p:nvSpPr>
        <p:spPr bwMode="auto">
          <a:xfrm>
            <a:off x="196850" y="1411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3564" name="Rectangle 125"/>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23565" name="Rectangle 124"/>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3566" name="Rectangle 123"/>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3567" name="Rectangle 122"/>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3568" name="Rectangle 121"/>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3569" name="Rectangle 120"/>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3570" name="Rectangle 119"/>
          <p:cNvSpPr>
            <a:spLocks noChangeArrowheads="1"/>
          </p:cNvSpPr>
          <p:nvPr/>
        </p:nvSpPr>
        <p:spPr bwMode="auto">
          <a:xfrm>
            <a:off x="196850"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3571" name="Rectangle 118"/>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3572" name="Rectangle 117"/>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3573" name="Rectangle 116"/>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3574" name="Rectangle 115"/>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3575" name="Rectangle 114"/>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3576" name="Rectangle 113"/>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3577" name="Rectangle 112"/>
          <p:cNvSpPr>
            <a:spLocks noChangeArrowheads="1"/>
          </p:cNvSpPr>
          <p:nvPr/>
        </p:nvSpPr>
        <p:spPr bwMode="auto">
          <a:xfrm>
            <a:off x="196850"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3578" name="Rectangle 111"/>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3579" name="Rectangle 110"/>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3580" name="Rectangle 109"/>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3581" name="Rectangle 108"/>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3582" name="Rectangle 107"/>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3583" name="Rectangle 106"/>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3584" name="Rectangle 105"/>
          <p:cNvSpPr>
            <a:spLocks noChangeArrowheads="1"/>
          </p:cNvSpPr>
          <p:nvPr/>
        </p:nvSpPr>
        <p:spPr bwMode="auto">
          <a:xfrm>
            <a:off x="196850"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3585" name="Rectangle 104"/>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3586" name="Rectangle 103"/>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3587" name="Rectangle 102"/>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3588" name="Rectangle 101"/>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3589" name="Rectangle 100"/>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3590" name="Rectangle 99"/>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3591" name="Rectangle 98"/>
          <p:cNvSpPr>
            <a:spLocks noChangeArrowheads="1"/>
          </p:cNvSpPr>
          <p:nvPr/>
        </p:nvSpPr>
        <p:spPr bwMode="auto">
          <a:xfrm>
            <a:off x="196850"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3592" name="Rectangle 97"/>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3593" name="Rectangle 96"/>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3594" name="Rectangle 95"/>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3595" name="Rectangle 94"/>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3596" name="Rectangle 9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560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560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560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560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560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560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560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November 2014</a:t>
            </a:r>
          </a:p>
        </p:txBody>
      </p:sp>
      <p:sp>
        <p:nvSpPr>
          <p:cNvPr id="25610" name="Rectangle 11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25611" name="Rectangle 11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25612" name="Rectangle 11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25613" name="Rectangle 112"/>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25614" name="Rectangle 111"/>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5615" name="Rectangle 110"/>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5616" name="Rectangle 10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5617" name="Rectangle 108"/>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5618" name="Rectangle 107"/>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5619" name="Rectangle 106"/>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5620" name="Rectangle 105"/>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5621" name="Rectangle 10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5622" name="Rectangle 103"/>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5623" name="Rectangle 10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5624" name="Rectangle 101"/>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5625" name="Rectangle 100"/>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5626" name="Rectangle 9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5627" name="Rectangle 98"/>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5628" name="Rectangle 9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5629" name="Rectangle 9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5630" name="Rectangle 9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5631" name="Rectangle 9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5632" name="Rectangle 9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5633" name="Rectangle 9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5634" name="Rectangle 91"/>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5635" name="Rectangle 9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5636" name="Rectangle 8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5637" name="Rectangle 8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5638" name="Rectangle 8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5639" name="Rectangle 86"/>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5640" name="Rectangle 85"/>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5641" name="Rectangle 8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5642" name="Rectangle 8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5643" name="Rectangle 8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5644" name="Rectangle 8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2765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2765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2765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2765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2765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2765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2765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December 2014</a:t>
            </a:r>
          </a:p>
        </p:txBody>
      </p:sp>
      <p:sp>
        <p:nvSpPr>
          <p:cNvPr id="27658" name="Rectangle 11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27659" name="Rectangle 1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27660" name="Rectangle 11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27661" name="Rectangle 11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27662" name="Rectangle 11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27663" name="Rectangle 11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27664" name="Rectangle 10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27665" name="Rectangle 10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27666" name="Rectangle 10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27667" name="Rectangle 10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27668" name="Rectangle 10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27669" name="Rectangle 10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27670" name="Rectangle 10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27671" name="Rectangle 10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27672" name="Rectangle 10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27673" name="Rectangle 10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27674" name="Rectangle 9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27675" name="Rectangle 9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27676" name="Rectangle 9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27677" name="Rectangle 9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27678" name="Rectangle 9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27679" name="Rectangle 9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27680" name="Rectangle 9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27681" name="Rectangle 9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27682" name="Rectangle 9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27683" name="Rectangle 9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27684" name="Rectangle 8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27685" name="Rectangle 8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27686" name="Rectangle 87"/>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27687" name="Rectangle 8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27688" name="Rectangle 85"/>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27689" name="Rectangle 84"/>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27690" name="Rectangle 81"/>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27691" name="Rectangle 82"/>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27692" name="Rectangle 81"/>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endParaRPr lang="en-GB" altLang="en-US" sz="2400"/>
          </a:p>
        </p:txBody>
      </p:sp>
      <p:sp>
        <p:nvSpPr>
          <p:cNvPr id="29699" name="Rectangle 3"/>
          <p:cNvSpPr>
            <a:spLocks noGrp="1" noChangeArrowheads="1"/>
          </p:cNvSpPr>
          <p:nvPr>
            <p:ph type="title"/>
          </p:nvPr>
        </p:nvSpPr>
        <p:spPr>
          <a:xfrm>
            <a:off x="685800" y="438150"/>
            <a:ext cx="7772400" cy="1143000"/>
          </a:xfrm>
        </p:spPr>
        <p:txBody>
          <a:bodyPr/>
          <a:lstStyle/>
          <a:p>
            <a:pPr eaLnBrk="1" hangingPunct="1"/>
            <a:r>
              <a:rPr lang="en-GB" altLang="en-US" smtClean="0"/>
              <a:t>Use of templates</a:t>
            </a:r>
            <a:endParaRPr lang="en-US" altLang="en-US" smtClean="0"/>
          </a:p>
        </p:txBody>
      </p:sp>
      <p:sp>
        <p:nvSpPr>
          <p:cNvPr id="2970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2000">
                <a:cs typeface="Arial" panose="020B0604020202020204" pitchFamily="34" charset="0"/>
              </a:rPr>
              <a:t>You are free to use these templates for your personal and business presentations.</a:t>
            </a:r>
          </a:p>
        </p:txBody>
      </p:sp>
      <p:sp>
        <p:nvSpPr>
          <p:cNvPr id="2970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cs typeface="Arial" panose="020B0604020202020204" pitchFamily="34" charset="0"/>
            </a:endParaRPr>
          </a:p>
        </p:txBody>
      </p:sp>
      <p:sp>
        <p:nvSpPr>
          <p:cNvPr id="2970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2970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buClr>
                <a:schemeClr val="accent1"/>
              </a:buClr>
              <a:buFontTx/>
              <a:buNone/>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2970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512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512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512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512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512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5128" name="Rectangle 8"/>
          <p:cNvSpPr>
            <a:spLocks noChangeArrowheads="1"/>
          </p:cNvSpPr>
          <p:nvPr/>
        </p:nvSpPr>
        <p:spPr bwMode="auto">
          <a:xfrm>
            <a:off x="184150" y="960438"/>
            <a:ext cx="12715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5129" name="Rectangle 9"/>
          <p:cNvSpPr>
            <a:spLocks noChangeArrowheads="1"/>
          </p:cNvSpPr>
          <p:nvPr/>
        </p:nvSpPr>
        <p:spPr bwMode="auto">
          <a:xfrm>
            <a:off x="184150" y="511175"/>
            <a:ext cx="88249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January 2014</a:t>
            </a:r>
          </a:p>
        </p:txBody>
      </p:sp>
      <p:sp>
        <p:nvSpPr>
          <p:cNvPr id="5130" name="Rectangle 13"/>
          <p:cNvSpPr>
            <a:spLocks noChangeArrowheads="1"/>
          </p:cNvSpPr>
          <p:nvPr/>
        </p:nvSpPr>
        <p:spPr bwMode="auto">
          <a:xfrm>
            <a:off x="184150" y="1409700"/>
            <a:ext cx="12715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5131" name="Rectangle 14"/>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5132" name="Rectangle 15"/>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5133" name="Rectangle 1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5134" name="Rectangle 1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5135" name="Rectangle 19"/>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5136" name="Rectangle 20"/>
          <p:cNvSpPr>
            <a:spLocks noChangeArrowheads="1"/>
          </p:cNvSpPr>
          <p:nvPr/>
        </p:nvSpPr>
        <p:spPr bwMode="auto">
          <a:xfrm>
            <a:off x="1905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5137" name="Rectangle 2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5138" name="Rectangle 22"/>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5139" name="Rectangle 2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5140" name="Rectangle 25"/>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5141" name="Rectangle 2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5142" name="Rectangle 27"/>
          <p:cNvSpPr>
            <a:spLocks noChangeArrowheads="1"/>
          </p:cNvSpPr>
          <p:nvPr/>
        </p:nvSpPr>
        <p:spPr bwMode="auto">
          <a:xfrm>
            <a:off x="1905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5143" name="Rectangle 2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5144" name="Rectangle 29"/>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5145" name="Rectangle 30"/>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5146" name="Rectangle 32"/>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5147" name="Rectangle 3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5148" name="Rectangle 34"/>
          <p:cNvSpPr>
            <a:spLocks noChangeArrowheads="1"/>
          </p:cNvSpPr>
          <p:nvPr/>
        </p:nvSpPr>
        <p:spPr bwMode="auto">
          <a:xfrm>
            <a:off x="1905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5149" name="Rectangle 35"/>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5150" name="Rectangle 3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5151" name="Rectangle 37"/>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5152" name="Rectangle 39"/>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5153" name="Rectangle 40"/>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5154" name="Rectangle 41"/>
          <p:cNvSpPr>
            <a:spLocks noChangeArrowheads="1"/>
          </p:cNvSpPr>
          <p:nvPr/>
        </p:nvSpPr>
        <p:spPr bwMode="auto">
          <a:xfrm>
            <a:off x="1905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5155" name="Rectangle 42"/>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5156" name="Rectangle 4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5157" name="Rectangle 44"/>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5158" name="Rectangle 46"/>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5159" name="Rectangle 47"/>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5160" name="Rectangle 17"/>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5161" name="Rectangle 24"/>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5162" name="Rectangle 3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5163" name="Rectangle 3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5164" name="Rectangle 4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717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717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717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717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717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717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717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February 2014</a:t>
            </a:r>
          </a:p>
        </p:txBody>
      </p:sp>
      <p:sp>
        <p:nvSpPr>
          <p:cNvPr id="7178" name="Rectangle 108"/>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7179" name="Rectangle 107"/>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7180" name="Rectangle 106"/>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7181" name="Rectangle 105"/>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7182" name="Rectangle 104"/>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7183" name="Rectangle 103"/>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7184" name="Rectangle 102"/>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7185" name="Rectangle 101"/>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7186" name="Rectangle 100"/>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7187" name="Rectangle 99"/>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7188" name="Rectangle 98"/>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7189" name="Rectangle 97"/>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7190" name="Rectangle 96"/>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7191" name="Rectangle 95"/>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7192" name="Rectangle 94"/>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7193" name="Rectangle 93"/>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7194" name="Rectangle 92"/>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7195" name="Rectangle 91"/>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7196" name="Rectangle 90"/>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7197" name="Rectangle 89"/>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7198" name="Rectangle 88"/>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7199" name="Rectangle 87"/>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7200" name="Rectangle 86"/>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7201" name="Rectangle 85"/>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7202" name="Rectangle 84"/>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7203" name="Rectangle 83"/>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7204" name="Rectangle 82"/>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7205" name="Rectangle 81"/>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7206" name="Rectangle 80"/>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7207" name="Rectangle 79"/>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7208" name="Rectangle 78"/>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7209" name="Rectangle 77"/>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7210" name="Rectangle 76"/>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7211" name="Rectangle 75"/>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7212" name="Rectangle 74"/>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921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922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922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922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922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922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922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March 2014</a:t>
            </a:r>
          </a:p>
        </p:txBody>
      </p:sp>
      <p:sp>
        <p:nvSpPr>
          <p:cNvPr id="9226" name="Rectangle 115"/>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9227" name="Rectangle 114"/>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9228" name="Rectangle 11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25</a:t>
            </a:r>
            <a:endParaRPr lang="en-US" altLang="en-US" sz="1600" b="0"/>
          </a:p>
        </p:txBody>
      </p:sp>
      <p:sp>
        <p:nvSpPr>
          <p:cNvPr id="9229" name="Rectangle 112"/>
          <p:cNvSpPr>
            <a:spLocks noChangeArrowheads="1"/>
          </p:cNvSpPr>
          <p:nvPr/>
        </p:nvSpPr>
        <p:spPr bwMode="auto">
          <a:xfrm>
            <a:off x="19685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9230" name="Rectangle 111"/>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9231" name="Rectangle 110"/>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9232" name="Rectangle 10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9233" name="Rectangle 108"/>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9234" name="Rectangle 107"/>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9235" name="Rectangle 106"/>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9236" name="Rectangle 105"/>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9237" name="Rectangle 10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9238" name="Rectangle 103"/>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9239" name="Rectangle 10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9240" name="Rectangle 101"/>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9241" name="Rectangle 100"/>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9242" name="Rectangle 99"/>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9243" name="Rectangle 98"/>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9244" name="Rectangle 9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9245" name="Rectangle 9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9246" name="Rectangle 9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9247" name="Rectangle 94"/>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9248" name="Rectangle 93"/>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9249" name="Rectangle 92"/>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9250" name="Rectangle 91"/>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9251" name="Rectangle 9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9252" name="Rectangle 8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9253" name="Rectangle 8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9254" name="Rectangle 87"/>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9255" name="Rectangle 86"/>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9256" name="Rectangle 85"/>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9257" name="Rectangle 84"/>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9258" name="Rectangle 8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9259" name="Rectangle 8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9260" name="Rectangle 8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9261" name="Rectangle 115"/>
          <p:cNvSpPr>
            <a:spLocks noChangeArrowheads="1"/>
          </p:cNvSpPr>
          <p:nvPr/>
        </p:nvSpPr>
        <p:spPr bwMode="auto">
          <a:xfrm>
            <a:off x="39735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9262" name="Rectangle 114"/>
          <p:cNvSpPr>
            <a:spLocks noChangeArrowheads="1"/>
          </p:cNvSpPr>
          <p:nvPr/>
        </p:nvSpPr>
        <p:spPr bwMode="auto">
          <a:xfrm>
            <a:off x="271462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9263" name="Rectangle 113"/>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9264" name="Rectangle 81"/>
          <p:cNvSpPr>
            <a:spLocks noChangeArrowheads="1"/>
          </p:cNvSpPr>
          <p:nvPr/>
        </p:nvSpPr>
        <p:spPr bwMode="auto">
          <a:xfrm>
            <a:off x="5232400"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9265" name="Rectangle 115"/>
          <p:cNvSpPr>
            <a:spLocks noChangeArrowheads="1"/>
          </p:cNvSpPr>
          <p:nvPr/>
        </p:nvSpPr>
        <p:spPr bwMode="auto">
          <a:xfrm>
            <a:off x="649128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9266" name="Rectangle 81"/>
          <p:cNvSpPr>
            <a:spLocks noChangeArrowheads="1"/>
          </p:cNvSpPr>
          <p:nvPr/>
        </p:nvSpPr>
        <p:spPr bwMode="auto">
          <a:xfrm>
            <a:off x="7750175" y="55451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9267" name="Rectangle 81"/>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24</a:t>
            </a:r>
            <a:endParaRPr lang="en-US" altLang="en-US" sz="16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1267"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1268"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1269"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1270"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1271"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1272"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1273"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April 2014</a:t>
            </a:r>
          </a:p>
        </p:txBody>
      </p:sp>
      <p:sp>
        <p:nvSpPr>
          <p:cNvPr id="11274" name="Rectangle 115"/>
          <p:cNvSpPr>
            <a:spLocks noChangeArrowheads="1"/>
          </p:cNvSpPr>
          <p:nvPr/>
        </p:nvSpPr>
        <p:spPr bwMode="auto">
          <a:xfrm>
            <a:off x="3973513"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1275" name="Rectangle 114"/>
          <p:cNvSpPr>
            <a:spLocks noChangeArrowheads="1"/>
          </p:cNvSpPr>
          <p:nvPr/>
        </p:nvSpPr>
        <p:spPr bwMode="auto">
          <a:xfrm>
            <a:off x="271462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1276" name="Rectangle 113"/>
          <p:cNvSpPr>
            <a:spLocks noChangeArrowheads="1"/>
          </p:cNvSpPr>
          <p:nvPr/>
        </p:nvSpPr>
        <p:spPr bwMode="auto">
          <a:xfrm>
            <a:off x="145573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1277" name="Rectangle 112"/>
          <p:cNvSpPr>
            <a:spLocks noChangeArrowheads="1"/>
          </p:cNvSpPr>
          <p:nvPr/>
        </p:nvSpPr>
        <p:spPr bwMode="auto">
          <a:xfrm>
            <a:off x="19685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1278" name="Rectangle 111"/>
          <p:cNvSpPr>
            <a:spLocks noChangeArrowheads="1"/>
          </p:cNvSpPr>
          <p:nvPr/>
        </p:nvSpPr>
        <p:spPr bwMode="auto">
          <a:xfrm>
            <a:off x="775017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1279" name="Rectangle 110"/>
          <p:cNvSpPr>
            <a:spLocks noChangeArrowheads="1"/>
          </p:cNvSpPr>
          <p:nvPr/>
        </p:nvSpPr>
        <p:spPr bwMode="auto">
          <a:xfrm>
            <a:off x="649128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1280" name="Rectangle 109"/>
          <p:cNvSpPr>
            <a:spLocks noChangeArrowheads="1"/>
          </p:cNvSpPr>
          <p:nvPr/>
        </p:nvSpPr>
        <p:spPr bwMode="auto">
          <a:xfrm>
            <a:off x="523240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1281" name="Rectangle 108"/>
          <p:cNvSpPr>
            <a:spLocks noChangeArrowheads="1"/>
          </p:cNvSpPr>
          <p:nvPr/>
        </p:nvSpPr>
        <p:spPr bwMode="auto">
          <a:xfrm>
            <a:off x="3973513"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1282" name="Rectangle 107"/>
          <p:cNvSpPr>
            <a:spLocks noChangeArrowheads="1"/>
          </p:cNvSpPr>
          <p:nvPr/>
        </p:nvSpPr>
        <p:spPr bwMode="auto">
          <a:xfrm>
            <a:off x="2714625"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1283" name="Rectangle 106"/>
          <p:cNvSpPr>
            <a:spLocks noChangeArrowheads="1"/>
          </p:cNvSpPr>
          <p:nvPr/>
        </p:nvSpPr>
        <p:spPr bwMode="auto">
          <a:xfrm>
            <a:off x="1455738" y="3890963"/>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1284" name="Rectangle 105"/>
          <p:cNvSpPr>
            <a:spLocks noChangeArrowheads="1"/>
          </p:cNvSpPr>
          <p:nvPr/>
        </p:nvSpPr>
        <p:spPr bwMode="auto">
          <a:xfrm>
            <a:off x="196850" y="3890963"/>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1285" name="Rectangle 104"/>
          <p:cNvSpPr>
            <a:spLocks noChangeArrowheads="1"/>
          </p:cNvSpPr>
          <p:nvPr/>
        </p:nvSpPr>
        <p:spPr bwMode="auto">
          <a:xfrm>
            <a:off x="775017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1286" name="Rectangle 103"/>
          <p:cNvSpPr>
            <a:spLocks noChangeArrowheads="1"/>
          </p:cNvSpPr>
          <p:nvPr/>
        </p:nvSpPr>
        <p:spPr bwMode="auto">
          <a:xfrm>
            <a:off x="649128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1287" name="Rectangle 102"/>
          <p:cNvSpPr>
            <a:spLocks noChangeArrowheads="1"/>
          </p:cNvSpPr>
          <p:nvPr/>
        </p:nvSpPr>
        <p:spPr bwMode="auto">
          <a:xfrm>
            <a:off x="523240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1288" name="Rectangle 101"/>
          <p:cNvSpPr>
            <a:spLocks noChangeArrowheads="1"/>
          </p:cNvSpPr>
          <p:nvPr/>
        </p:nvSpPr>
        <p:spPr bwMode="auto">
          <a:xfrm>
            <a:off x="3973513"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1289" name="Rectangle 100"/>
          <p:cNvSpPr>
            <a:spLocks noChangeArrowheads="1"/>
          </p:cNvSpPr>
          <p:nvPr/>
        </p:nvSpPr>
        <p:spPr bwMode="auto">
          <a:xfrm>
            <a:off x="2714625"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1290" name="Rectangle 99"/>
          <p:cNvSpPr>
            <a:spLocks noChangeArrowheads="1"/>
          </p:cNvSpPr>
          <p:nvPr/>
        </p:nvSpPr>
        <p:spPr bwMode="auto">
          <a:xfrm>
            <a:off x="1455738" y="3063875"/>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1291" name="Rectangle 98"/>
          <p:cNvSpPr>
            <a:spLocks noChangeArrowheads="1"/>
          </p:cNvSpPr>
          <p:nvPr/>
        </p:nvSpPr>
        <p:spPr bwMode="auto">
          <a:xfrm>
            <a:off x="196850" y="3063875"/>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1292" name="Rectangle 97"/>
          <p:cNvSpPr>
            <a:spLocks noChangeArrowheads="1"/>
          </p:cNvSpPr>
          <p:nvPr/>
        </p:nvSpPr>
        <p:spPr bwMode="auto">
          <a:xfrm>
            <a:off x="775017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1293" name="Rectangle 96"/>
          <p:cNvSpPr>
            <a:spLocks noChangeArrowheads="1"/>
          </p:cNvSpPr>
          <p:nvPr/>
        </p:nvSpPr>
        <p:spPr bwMode="auto">
          <a:xfrm>
            <a:off x="649128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1294" name="Rectangle 95"/>
          <p:cNvSpPr>
            <a:spLocks noChangeArrowheads="1"/>
          </p:cNvSpPr>
          <p:nvPr/>
        </p:nvSpPr>
        <p:spPr bwMode="auto">
          <a:xfrm>
            <a:off x="523240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1295" name="Rectangle 94"/>
          <p:cNvSpPr>
            <a:spLocks noChangeArrowheads="1"/>
          </p:cNvSpPr>
          <p:nvPr/>
        </p:nvSpPr>
        <p:spPr bwMode="auto">
          <a:xfrm>
            <a:off x="3973513"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1296" name="Rectangle 93"/>
          <p:cNvSpPr>
            <a:spLocks noChangeArrowheads="1"/>
          </p:cNvSpPr>
          <p:nvPr/>
        </p:nvSpPr>
        <p:spPr bwMode="auto">
          <a:xfrm>
            <a:off x="2714625"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1297" name="Rectangle 92"/>
          <p:cNvSpPr>
            <a:spLocks noChangeArrowheads="1"/>
          </p:cNvSpPr>
          <p:nvPr/>
        </p:nvSpPr>
        <p:spPr bwMode="auto">
          <a:xfrm>
            <a:off x="1455738" y="2236788"/>
            <a:ext cx="1258887"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1298" name="Rectangle 91"/>
          <p:cNvSpPr>
            <a:spLocks noChangeArrowheads="1"/>
          </p:cNvSpPr>
          <p:nvPr/>
        </p:nvSpPr>
        <p:spPr bwMode="auto">
          <a:xfrm>
            <a:off x="196850" y="2236788"/>
            <a:ext cx="1258888" cy="8270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1299" name="Rectangle 90"/>
          <p:cNvSpPr>
            <a:spLocks noChangeArrowheads="1"/>
          </p:cNvSpPr>
          <p:nvPr/>
        </p:nvSpPr>
        <p:spPr bwMode="auto">
          <a:xfrm>
            <a:off x="775017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1300" name="Rectangle 89"/>
          <p:cNvSpPr>
            <a:spLocks noChangeArrowheads="1"/>
          </p:cNvSpPr>
          <p:nvPr/>
        </p:nvSpPr>
        <p:spPr bwMode="auto">
          <a:xfrm>
            <a:off x="649128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1301" name="Rectangle 88"/>
          <p:cNvSpPr>
            <a:spLocks noChangeArrowheads="1"/>
          </p:cNvSpPr>
          <p:nvPr/>
        </p:nvSpPr>
        <p:spPr bwMode="auto">
          <a:xfrm>
            <a:off x="523240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1302" name="Rectangle 87"/>
          <p:cNvSpPr>
            <a:spLocks noChangeArrowheads="1"/>
          </p:cNvSpPr>
          <p:nvPr/>
        </p:nvSpPr>
        <p:spPr bwMode="auto">
          <a:xfrm>
            <a:off x="3973513"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1303" name="Rectangle 86"/>
          <p:cNvSpPr>
            <a:spLocks noChangeArrowheads="1"/>
          </p:cNvSpPr>
          <p:nvPr/>
        </p:nvSpPr>
        <p:spPr bwMode="auto">
          <a:xfrm>
            <a:off x="2714625"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1304" name="Rectangle 85"/>
          <p:cNvSpPr>
            <a:spLocks noChangeArrowheads="1"/>
          </p:cNvSpPr>
          <p:nvPr/>
        </p:nvSpPr>
        <p:spPr bwMode="auto">
          <a:xfrm>
            <a:off x="1455738" y="140970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1305" name="Rectangle 115"/>
          <p:cNvSpPr>
            <a:spLocks noChangeArrowheads="1"/>
          </p:cNvSpPr>
          <p:nvPr/>
        </p:nvSpPr>
        <p:spPr bwMode="auto">
          <a:xfrm>
            <a:off x="5232400"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1306" name="Rectangle 115"/>
          <p:cNvSpPr>
            <a:spLocks noChangeArrowheads="1"/>
          </p:cNvSpPr>
          <p:nvPr/>
        </p:nvSpPr>
        <p:spPr bwMode="auto">
          <a:xfrm>
            <a:off x="6491288" y="4718050"/>
            <a:ext cx="1258887"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1307" name="Rectangle 115"/>
          <p:cNvSpPr>
            <a:spLocks noChangeArrowheads="1"/>
          </p:cNvSpPr>
          <p:nvPr/>
        </p:nvSpPr>
        <p:spPr bwMode="auto">
          <a:xfrm>
            <a:off x="7750175" y="471805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1308" name="Rectangle 115"/>
          <p:cNvSpPr>
            <a:spLocks noChangeArrowheads="1"/>
          </p:cNvSpPr>
          <p:nvPr/>
        </p:nvSpPr>
        <p:spPr bwMode="auto">
          <a:xfrm>
            <a:off x="196850" y="1409700"/>
            <a:ext cx="1258888" cy="8270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3315"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3316"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3317"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3318"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3319"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3320"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3321"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May 2014</a:t>
            </a:r>
          </a:p>
        </p:txBody>
      </p:sp>
      <p:sp>
        <p:nvSpPr>
          <p:cNvPr id="13322" name="Rectangle 135"/>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3323" name="Rectangle 134"/>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3324" name="Rectangle 133"/>
          <p:cNvSpPr>
            <a:spLocks noChangeArrowheads="1"/>
          </p:cNvSpPr>
          <p:nvPr/>
        </p:nvSpPr>
        <p:spPr bwMode="auto">
          <a:xfrm>
            <a:off x="196850" y="1409700"/>
            <a:ext cx="1249363"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3325" name="Rectangle 132"/>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3326" name="Rectangle 131"/>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3327" name="Rectangle 130"/>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3328" name="Rectangle 129"/>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3329" name="Rectangle 128"/>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3330" name="Rectangle 127"/>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3331" name="Rectangle 126"/>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3332" name="Rectangle 125"/>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3333" name="Rectangle 124"/>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3334" name="Rectangle 123"/>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3335" name="Rectangle 122"/>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3336" name="Rectangle 121"/>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3337" name="Rectangle 120"/>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3338" name="Rectangle 119"/>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3339" name="Rectangle 118"/>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3340" name="Rectangle 117"/>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3341" name="Rectangle 116"/>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3342" name="Rectangle 115"/>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3343" name="Rectangle 114"/>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3344" name="Rectangle 113"/>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3345" name="Rectangle 112"/>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3346" name="Rectangle 111"/>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3347" name="Rectangle 110"/>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3348" name="Rectangle 109"/>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3349" name="Rectangle 108"/>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3350" name="Rectangle 107"/>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3351" name="Rectangle 106"/>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3352" name="Rectangle 105"/>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3353" name="Rectangle 104"/>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3354" name="Rectangle 103"/>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3355" name="Rectangle 102"/>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3356" name="Rectangle 101"/>
          <p:cNvSpPr>
            <a:spLocks noChangeArrowheads="1"/>
          </p:cNvSpPr>
          <p:nvPr/>
        </p:nvSpPr>
        <p:spPr bwMode="auto">
          <a:xfrm>
            <a:off x="397351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5363"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5364"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5365"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5366"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5367"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5368"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5369"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June 2014</a:t>
            </a:r>
          </a:p>
        </p:txBody>
      </p:sp>
      <p:sp>
        <p:nvSpPr>
          <p:cNvPr id="15370" name="Rectangle 115"/>
          <p:cNvSpPr>
            <a:spLocks noChangeArrowheads="1"/>
          </p:cNvSpPr>
          <p:nvPr/>
        </p:nvSpPr>
        <p:spPr bwMode="auto">
          <a:xfrm>
            <a:off x="3973513" y="1406525"/>
            <a:ext cx="1258887" cy="831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5371" name="Rectangle 114"/>
          <p:cNvSpPr>
            <a:spLocks noChangeArrowheads="1"/>
          </p:cNvSpPr>
          <p:nvPr/>
        </p:nvSpPr>
        <p:spPr bwMode="auto">
          <a:xfrm>
            <a:off x="2714625" y="55467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5372" name="Rectangle 113"/>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27</a:t>
            </a:r>
            <a:endParaRPr lang="en-US" altLang="en-US" sz="1600" b="0"/>
          </a:p>
        </p:txBody>
      </p:sp>
      <p:sp>
        <p:nvSpPr>
          <p:cNvPr id="15373" name="Rectangle 112"/>
          <p:cNvSpPr>
            <a:spLocks noChangeArrowheads="1"/>
          </p:cNvSpPr>
          <p:nvPr/>
        </p:nvSpPr>
        <p:spPr bwMode="auto">
          <a:xfrm>
            <a:off x="196850" y="55467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5374" name="Rectangle 111"/>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5375" name="Rectangle 110"/>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5376" name="Rectangle 109"/>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5377" name="Rectangle 108"/>
          <p:cNvSpPr>
            <a:spLocks noChangeArrowheads="1"/>
          </p:cNvSpPr>
          <p:nvPr/>
        </p:nvSpPr>
        <p:spPr bwMode="auto">
          <a:xfrm>
            <a:off x="3973513"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5378" name="Rectangle 107"/>
          <p:cNvSpPr>
            <a:spLocks noChangeArrowheads="1"/>
          </p:cNvSpPr>
          <p:nvPr/>
        </p:nvSpPr>
        <p:spPr bwMode="auto">
          <a:xfrm>
            <a:off x="2714625"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5379" name="Rectangle 106"/>
          <p:cNvSpPr>
            <a:spLocks noChangeArrowheads="1"/>
          </p:cNvSpPr>
          <p:nvPr/>
        </p:nvSpPr>
        <p:spPr bwMode="auto">
          <a:xfrm>
            <a:off x="1455738" y="47196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5380" name="Rectangle 105"/>
          <p:cNvSpPr>
            <a:spLocks noChangeArrowheads="1"/>
          </p:cNvSpPr>
          <p:nvPr/>
        </p:nvSpPr>
        <p:spPr bwMode="auto">
          <a:xfrm>
            <a:off x="196850" y="471963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5381" name="Rectangle 104"/>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5382" name="Rectangle 103"/>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5383" name="Rectangle 102"/>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5384" name="Rectangle 101"/>
          <p:cNvSpPr>
            <a:spLocks noChangeArrowheads="1"/>
          </p:cNvSpPr>
          <p:nvPr/>
        </p:nvSpPr>
        <p:spPr bwMode="auto">
          <a:xfrm>
            <a:off x="3973513"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5385" name="Rectangle 100"/>
          <p:cNvSpPr>
            <a:spLocks noChangeArrowheads="1"/>
          </p:cNvSpPr>
          <p:nvPr/>
        </p:nvSpPr>
        <p:spPr bwMode="auto">
          <a:xfrm>
            <a:off x="2714625"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5386" name="Rectangle 99"/>
          <p:cNvSpPr>
            <a:spLocks noChangeArrowheads="1"/>
          </p:cNvSpPr>
          <p:nvPr/>
        </p:nvSpPr>
        <p:spPr bwMode="auto">
          <a:xfrm>
            <a:off x="1455738" y="38925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5387" name="Rectangle 98"/>
          <p:cNvSpPr>
            <a:spLocks noChangeArrowheads="1"/>
          </p:cNvSpPr>
          <p:nvPr/>
        </p:nvSpPr>
        <p:spPr bwMode="auto">
          <a:xfrm>
            <a:off x="196850" y="38925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5388" name="Rectangle 97"/>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5389" name="Rectangle 96"/>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5390" name="Rectangle 95"/>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5391" name="Rectangle 94"/>
          <p:cNvSpPr>
            <a:spLocks noChangeArrowheads="1"/>
          </p:cNvSpPr>
          <p:nvPr/>
        </p:nvSpPr>
        <p:spPr bwMode="auto">
          <a:xfrm>
            <a:off x="3973513"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5392" name="Rectangle 93"/>
          <p:cNvSpPr>
            <a:spLocks noChangeArrowheads="1"/>
          </p:cNvSpPr>
          <p:nvPr/>
        </p:nvSpPr>
        <p:spPr bwMode="auto">
          <a:xfrm>
            <a:off x="2714625"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5393" name="Rectangle 92"/>
          <p:cNvSpPr>
            <a:spLocks noChangeArrowheads="1"/>
          </p:cNvSpPr>
          <p:nvPr/>
        </p:nvSpPr>
        <p:spPr bwMode="auto">
          <a:xfrm>
            <a:off x="1455738" y="30654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5394" name="Rectangle 91"/>
          <p:cNvSpPr>
            <a:spLocks noChangeArrowheads="1"/>
          </p:cNvSpPr>
          <p:nvPr/>
        </p:nvSpPr>
        <p:spPr bwMode="auto">
          <a:xfrm>
            <a:off x="196850" y="30654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5395" name="Rectangle 90"/>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5396" name="Rectangle 89"/>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5397" name="Rectangle 88"/>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5398" name="Rectangle 87"/>
          <p:cNvSpPr>
            <a:spLocks noChangeArrowheads="1"/>
          </p:cNvSpPr>
          <p:nvPr/>
        </p:nvSpPr>
        <p:spPr bwMode="auto">
          <a:xfrm>
            <a:off x="3973513"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5399" name="Rectangle 86"/>
          <p:cNvSpPr>
            <a:spLocks noChangeArrowheads="1"/>
          </p:cNvSpPr>
          <p:nvPr/>
        </p:nvSpPr>
        <p:spPr bwMode="auto">
          <a:xfrm>
            <a:off x="2714625"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5400" name="Rectangle 85"/>
          <p:cNvSpPr>
            <a:spLocks noChangeArrowheads="1"/>
          </p:cNvSpPr>
          <p:nvPr/>
        </p:nvSpPr>
        <p:spPr bwMode="auto">
          <a:xfrm>
            <a:off x="1455738" y="22383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5401" name="Rectangle 84"/>
          <p:cNvSpPr>
            <a:spLocks noChangeArrowheads="1"/>
          </p:cNvSpPr>
          <p:nvPr/>
        </p:nvSpPr>
        <p:spPr bwMode="auto">
          <a:xfrm>
            <a:off x="196850" y="22383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5402" name="Rectangle 83"/>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5403" name="Rectangle 82"/>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5404" name="Rectangle 81"/>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5405" name="Rectangle 113"/>
          <p:cNvSpPr>
            <a:spLocks noChangeArrowheads="1"/>
          </p:cNvSpPr>
          <p:nvPr/>
        </p:nvSpPr>
        <p:spPr bwMode="auto">
          <a:xfrm>
            <a:off x="19685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26</a:t>
            </a:r>
            <a:endParaRPr lang="en-US" altLang="en-US" sz="1600" b="0"/>
          </a:p>
        </p:txBody>
      </p:sp>
      <p:sp>
        <p:nvSpPr>
          <p:cNvPr id="15406" name="Rectangle 113"/>
          <p:cNvSpPr>
            <a:spLocks noChangeArrowheads="1"/>
          </p:cNvSpPr>
          <p:nvPr/>
        </p:nvSpPr>
        <p:spPr bwMode="auto">
          <a:xfrm>
            <a:off x="1455738"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5407" name="Rectangle 113"/>
          <p:cNvSpPr>
            <a:spLocks noChangeArrowheads="1"/>
          </p:cNvSpPr>
          <p:nvPr/>
        </p:nvSpPr>
        <p:spPr bwMode="auto">
          <a:xfrm>
            <a:off x="6491288" y="55467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5</a:t>
            </a:r>
            <a:endParaRPr lang="en-US" altLang="en-US" sz="1600" b="0"/>
          </a:p>
        </p:txBody>
      </p:sp>
      <p:sp>
        <p:nvSpPr>
          <p:cNvPr id="15408" name="Rectangle 114"/>
          <p:cNvSpPr>
            <a:spLocks noChangeArrowheads="1"/>
          </p:cNvSpPr>
          <p:nvPr/>
        </p:nvSpPr>
        <p:spPr bwMode="auto">
          <a:xfrm>
            <a:off x="5232400" y="5549900"/>
            <a:ext cx="1258888"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4</a:t>
            </a:r>
            <a:endParaRPr lang="en-US" altLang="en-US" sz="1600" b="0"/>
          </a:p>
        </p:txBody>
      </p:sp>
      <p:sp>
        <p:nvSpPr>
          <p:cNvPr id="15409" name="Rectangle 113"/>
          <p:cNvSpPr>
            <a:spLocks noChangeArrowheads="1"/>
          </p:cNvSpPr>
          <p:nvPr/>
        </p:nvSpPr>
        <p:spPr bwMode="auto">
          <a:xfrm>
            <a:off x="3973513" y="55467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5410" name="Rectangle 113"/>
          <p:cNvSpPr>
            <a:spLocks noChangeArrowheads="1"/>
          </p:cNvSpPr>
          <p:nvPr/>
        </p:nvSpPr>
        <p:spPr bwMode="auto">
          <a:xfrm>
            <a:off x="7745413" y="554513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6</a:t>
            </a:r>
            <a:endParaRPr lang="en-US" altLang="en-US" sz="1600" b="0"/>
          </a:p>
        </p:txBody>
      </p:sp>
      <p:sp>
        <p:nvSpPr>
          <p:cNvPr id="15411" name="Rectangle 113"/>
          <p:cNvSpPr>
            <a:spLocks noChangeArrowheads="1"/>
          </p:cNvSpPr>
          <p:nvPr/>
        </p:nvSpPr>
        <p:spPr bwMode="auto">
          <a:xfrm>
            <a:off x="27146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7411"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7412"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7413"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7414"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7415"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7416"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7417"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July 2014</a:t>
            </a:r>
          </a:p>
        </p:txBody>
      </p:sp>
      <p:sp>
        <p:nvSpPr>
          <p:cNvPr id="17418" name="Rectangle 115"/>
          <p:cNvSpPr>
            <a:spLocks noChangeArrowheads="1"/>
          </p:cNvSpPr>
          <p:nvPr/>
        </p:nvSpPr>
        <p:spPr bwMode="auto">
          <a:xfrm>
            <a:off x="3973513"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7419" name="Rectangle 114"/>
          <p:cNvSpPr>
            <a:spLocks noChangeArrowheads="1"/>
          </p:cNvSpPr>
          <p:nvPr/>
        </p:nvSpPr>
        <p:spPr bwMode="auto">
          <a:xfrm>
            <a:off x="271462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7420" name="Rectangle 113"/>
          <p:cNvSpPr>
            <a:spLocks noChangeArrowheads="1"/>
          </p:cNvSpPr>
          <p:nvPr/>
        </p:nvSpPr>
        <p:spPr bwMode="auto">
          <a:xfrm>
            <a:off x="145573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7421" name="Rectangle 112"/>
          <p:cNvSpPr>
            <a:spLocks noChangeArrowheads="1"/>
          </p:cNvSpPr>
          <p:nvPr/>
        </p:nvSpPr>
        <p:spPr bwMode="auto">
          <a:xfrm>
            <a:off x="196850" y="47132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7422" name="Rectangle 111"/>
          <p:cNvSpPr>
            <a:spLocks noChangeArrowheads="1"/>
          </p:cNvSpPr>
          <p:nvPr/>
        </p:nvSpPr>
        <p:spPr bwMode="auto">
          <a:xfrm>
            <a:off x="775017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7423" name="Rectangle 110"/>
          <p:cNvSpPr>
            <a:spLocks noChangeArrowheads="1"/>
          </p:cNvSpPr>
          <p:nvPr/>
        </p:nvSpPr>
        <p:spPr bwMode="auto">
          <a:xfrm>
            <a:off x="649128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7424" name="Rectangle 109"/>
          <p:cNvSpPr>
            <a:spLocks noChangeArrowheads="1"/>
          </p:cNvSpPr>
          <p:nvPr/>
        </p:nvSpPr>
        <p:spPr bwMode="auto">
          <a:xfrm>
            <a:off x="5232400"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7425" name="Rectangle 108"/>
          <p:cNvSpPr>
            <a:spLocks noChangeArrowheads="1"/>
          </p:cNvSpPr>
          <p:nvPr/>
        </p:nvSpPr>
        <p:spPr bwMode="auto">
          <a:xfrm>
            <a:off x="3973513"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7426" name="Rectangle 107"/>
          <p:cNvSpPr>
            <a:spLocks noChangeArrowheads="1"/>
          </p:cNvSpPr>
          <p:nvPr/>
        </p:nvSpPr>
        <p:spPr bwMode="auto">
          <a:xfrm>
            <a:off x="2714625" y="3887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7427" name="Rectangle 106"/>
          <p:cNvSpPr>
            <a:spLocks noChangeArrowheads="1"/>
          </p:cNvSpPr>
          <p:nvPr/>
        </p:nvSpPr>
        <p:spPr bwMode="auto">
          <a:xfrm>
            <a:off x="1455738" y="3887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7428" name="Rectangle 105"/>
          <p:cNvSpPr>
            <a:spLocks noChangeArrowheads="1"/>
          </p:cNvSpPr>
          <p:nvPr/>
        </p:nvSpPr>
        <p:spPr bwMode="auto">
          <a:xfrm>
            <a:off x="196850" y="38862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7429" name="Rectangle 104"/>
          <p:cNvSpPr>
            <a:spLocks noChangeArrowheads="1"/>
          </p:cNvSpPr>
          <p:nvPr/>
        </p:nvSpPr>
        <p:spPr bwMode="auto">
          <a:xfrm>
            <a:off x="7750175"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7430" name="Rectangle 103"/>
          <p:cNvSpPr>
            <a:spLocks noChangeArrowheads="1"/>
          </p:cNvSpPr>
          <p:nvPr/>
        </p:nvSpPr>
        <p:spPr bwMode="auto">
          <a:xfrm>
            <a:off x="6491288"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7431" name="Rectangle 102"/>
          <p:cNvSpPr>
            <a:spLocks noChangeArrowheads="1"/>
          </p:cNvSpPr>
          <p:nvPr/>
        </p:nvSpPr>
        <p:spPr bwMode="auto">
          <a:xfrm>
            <a:off x="5232400"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7432" name="Rectangle 101"/>
          <p:cNvSpPr>
            <a:spLocks noChangeArrowheads="1"/>
          </p:cNvSpPr>
          <p:nvPr/>
        </p:nvSpPr>
        <p:spPr bwMode="auto">
          <a:xfrm>
            <a:off x="3973513"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7433" name="Rectangle 100"/>
          <p:cNvSpPr>
            <a:spLocks noChangeArrowheads="1"/>
          </p:cNvSpPr>
          <p:nvPr/>
        </p:nvSpPr>
        <p:spPr bwMode="auto">
          <a:xfrm>
            <a:off x="2714625" y="3060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7434" name="Rectangle 99"/>
          <p:cNvSpPr>
            <a:spLocks noChangeArrowheads="1"/>
          </p:cNvSpPr>
          <p:nvPr/>
        </p:nvSpPr>
        <p:spPr bwMode="auto">
          <a:xfrm>
            <a:off x="1455738" y="3060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7435" name="Rectangle 98"/>
          <p:cNvSpPr>
            <a:spLocks noChangeArrowheads="1"/>
          </p:cNvSpPr>
          <p:nvPr/>
        </p:nvSpPr>
        <p:spPr bwMode="auto">
          <a:xfrm>
            <a:off x="196850" y="30591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7436" name="Rectangle 97"/>
          <p:cNvSpPr>
            <a:spLocks noChangeArrowheads="1"/>
          </p:cNvSpPr>
          <p:nvPr/>
        </p:nvSpPr>
        <p:spPr bwMode="auto">
          <a:xfrm>
            <a:off x="775017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7437" name="Rectangle 96"/>
          <p:cNvSpPr>
            <a:spLocks noChangeArrowheads="1"/>
          </p:cNvSpPr>
          <p:nvPr/>
        </p:nvSpPr>
        <p:spPr bwMode="auto">
          <a:xfrm>
            <a:off x="649128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7438" name="Rectangle 95"/>
          <p:cNvSpPr>
            <a:spLocks noChangeArrowheads="1"/>
          </p:cNvSpPr>
          <p:nvPr/>
        </p:nvSpPr>
        <p:spPr bwMode="auto">
          <a:xfrm>
            <a:off x="5232400"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7439" name="Rectangle 94"/>
          <p:cNvSpPr>
            <a:spLocks noChangeArrowheads="1"/>
          </p:cNvSpPr>
          <p:nvPr/>
        </p:nvSpPr>
        <p:spPr bwMode="auto">
          <a:xfrm>
            <a:off x="3973513"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7440" name="Rectangle 93"/>
          <p:cNvSpPr>
            <a:spLocks noChangeArrowheads="1"/>
          </p:cNvSpPr>
          <p:nvPr/>
        </p:nvSpPr>
        <p:spPr bwMode="auto">
          <a:xfrm>
            <a:off x="2714625" y="223361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7441" name="Rectangle 92"/>
          <p:cNvSpPr>
            <a:spLocks noChangeArrowheads="1"/>
          </p:cNvSpPr>
          <p:nvPr/>
        </p:nvSpPr>
        <p:spPr bwMode="auto">
          <a:xfrm>
            <a:off x="1455738" y="223361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7442" name="Rectangle 91"/>
          <p:cNvSpPr>
            <a:spLocks noChangeArrowheads="1"/>
          </p:cNvSpPr>
          <p:nvPr/>
        </p:nvSpPr>
        <p:spPr bwMode="auto">
          <a:xfrm>
            <a:off x="196850" y="22320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7443" name="Rectangle 90"/>
          <p:cNvSpPr>
            <a:spLocks noChangeArrowheads="1"/>
          </p:cNvSpPr>
          <p:nvPr/>
        </p:nvSpPr>
        <p:spPr bwMode="auto">
          <a:xfrm>
            <a:off x="775017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7444" name="Rectangle 89"/>
          <p:cNvSpPr>
            <a:spLocks noChangeArrowheads="1"/>
          </p:cNvSpPr>
          <p:nvPr/>
        </p:nvSpPr>
        <p:spPr bwMode="auto">
          <a:xfrm>
            <a:off x="649128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7445" name="Rectangle 88"/>
          <p:cNvSpPr>
            <a:spLocks noChangeArrowheads="1"/>
          </p:cNvSpPr>
          <p:nvPr/>
        </p:nvSpPr>
        <p:spPr bwMode="auto">
          <a:xfrm>
            <a:off x="5232400"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7446" name="Rectangle 87"/>
          <p:cNvSpPr>
            <a:spLocks noChangeArrowheads="1"/>
          </p:cNvSpPr>
          <p:nvPr/>
        </p:nvSpPr>
        <p:spPr bwMode="auto">
          <a:xfrm>
            <a:off x="3973513"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7447" name="Rectangle 86"/>
          <p:cNvSpPr>
            <a:spLocks noChangeArrowheads="1"/>
          </p:cNvSpPr>
          <p:nvPr/>
        </p:nvSpPr>
        <p:spPr bwMode="auto">
          <a:xfrm>
            <a:off x="2714625" y="140652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7448" name="Rectangle 85"/>
          <p:cNvSpPr>
            <a:spLocks noChangeArrowheads="1"/>
          </p:cNvSpPr>
          <p:nvPr/>
        </p:nvSpPr>
        <p:spPr bwMode="auto">
          <a:xfrm>
            <a:off x="1455738" y="140652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
        <p:nvSpPr>
          <p:cNvPr id="17449" name="Rectangle 83"/>
          <p:cNvSpPr>
            <a:spLocks noChangeArrowheads="1"/>
          </p:cNvSpPr>
          <p:nvPr/>
        </p:nvSpPr>
        <p:spPr bwMode="auto">
          <a:xfrm>
            <a:off x="7750175"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a:t>
            </a:r>
            <a:endParaRPr lang="en-US" altLang="en-US" sz="1600" b="0"/>
          </a:p>
        </p:txBody>
      </p:sp>
      <p:sp>
        <p:nvSpPr>
          <p:cNvPr id="17450" name="Rectangle 82"/>
          <p:cNvSpPr>
            <a:spLocks noChangeArrowheads="1"/>
          </p:cNvSpPr>
          <p:nvPr/>
        </p:nvSpPr>
        <p:spPr bwMode="auto">
          <a:xfrm>
            <a:off x="6491288" y="4714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a:t>
            </a:r>
            <a:endParaRPr lang="en-US" altLang="en-US" sz="1600" b="0"/>
          </a:p>
        </p:txBody>
      </p:sp>
      <p:sp>
        <p:nvSpPr>
          <p:cNvPr id="17451" name="Rectangle 81"/>
          <p:cNvSpPr>
            <a:spLocks noChangeArrowheads="1"/>
          </p:cNvSpPr>
          <p:nvPr/>
        </p:nvSpPr>
        <p:spPr bwMode="auto">
          <a:xfrm>
            <a:off x="5232400" y="4714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1</a:t>
            </a:r>
            <a:endParaRPr lang="en-US" altLang="en-US" sz="1600" b="0"/>
          </a:p>
        </p:txBody>
      </p:sp>
      <p:sp>
        <p:nvSpPr>
          <p:cNvPr id="17452" name="Rectangle 81"/>
          <p:cNvSpPr>
            <a:spLocks noChangeArrowheads="1"/>
          </p:cNvSpPr>
          <p:nvPr/>
        </p:nvSpPr>
        <p:spPr bwMode="auto">
          <a:xfrm>
            <a:off x="193675" y="1409700"/>
            <a:ext cx="1262063" cy="822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75017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Sun</a:t>
            </a:r>
            <a:endParaRPr lang="en-US" altLang="en-US" sz="1800" b="0"/>
          </a:p>
        </p:txBody>
      </p:sp>
      <p:sp>
        <p:nvSpPr>
          <p:cNvPr id="19459" name="Rectangle 3"/>
          <p:cNvSpPr>
            <a:spLocks noChangeArrowheads="1"/>
          </p:cNvSpPr>
          <p:nvPr/>
        </p:nvSpPr>
        <p:spPr bwMode="auto">
          <a:xfrm>
            <a:off x="649128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Sat</a:t>
            </a:r>
            <a:endParaRPr lang="en-US" altLang="en-US" sz="1800" b="0"/>
          </a:p>
        </p:txBody>
      </p:sp>
      <p:sp>
        <p:nvSpPr>
          <p:cNvPr id="19460" name="Rectangle 4"/>
          <p:cNvSpPr>
            <a:spLocks noChangeArrowheads="1"/>
          </p:cNvSpPr>
          <p:nvPr/>
        </p:nvSpPr>
        <p:spPr bwMode="auto">
          <a:xfrm>
            <a:off x="523240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Fri</a:t>
            </a:r>
            <a:endParaRPr lang="en-US" altLang="en-US" sz="1800" b="0"/>
          </a:p>
        </p:txBody>
      </p:sp>
      <p:sp>
        <p:nvSpPr>
          <p:cNvPr id="19461" name="Rectangle 5"/>
          <p:cNvSpPr>
            <a:spLocks noChangeArrowheads="1"/>
          </p:cNvSpPr>
          <p:nvPr/>
        </p:nvSpPr>
        <p:spPr bwMode="auto">
          <a:xfrm>
            <a:off x="3973513"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Thurs</a:t>
            </a:r>
            <a:endParaRPr lang="en-US" altLang="en-US" sz="1800" b="0"/>
          </a:p>
        </p:txBody>
      </p:sp>
      <p:sp>
        <p:nvSpPr>
          <p:cNvPr id="19462" name="Rectangle 6"/>
          <p:cNvSpPr>
            <a:spLocks noChangeArrowheads="1"/>
          </p:cNvSpPr>
          <p:nvPr/>
        </p:nvSpPr>
        <p:spPr bwMode="auto">
          <a:xfrm>
            <a:off x="2714625"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Wed</a:t>
            </a:r>
            <a:endParaRPr lang="en-US" altLang="en-US" sz="1800" b="0"/>
          </a:p>
        </p:txBody>
      </p:sp>
      <p:sp>
        <p:nvSpPr>
          <p:cNvPr id="19463" name="Rectangle 7"/>
          <p:cNvSpPr>
            <a:spLocks noChangeArrowheads="1"/>
          </p:cNvSpPr>
          <p:nvPr/>
        </p:nvSpPr>
        <p:spPr bwMode="auto">
          <a:xfrm>
            <a:off x="1455738" y="960438"/>
            <a:ext cx="1258887"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cs typeface="Arial" panose="020B0604020202020204" pitchFamily="34" charset="0"/>
              </a:rPr>
              <a:t>Tues</a:t>
            </a:r>
            <a:endParaRPr lang="en-US" altLang="en-US" sz="1800" b="0"/>
          </a:p>
        </p:txBody>
      </p:sp>
      <p:sp>
        <p:nvSpPr>
          <p:cNvPr id="19464" name="Rectangle 8"/>
          <p:cNvSpPr>
            <a:spLocks noChangeArrowheads="1"/>
          </p:cNvSpPr>
          <p:nvPr/>
        </p:nvSpPr>
        <p:spPr bwMode="auto">
          <a:xfrm>
            <a:off x="196850" y="960438"/>
            <a:ext cx="1258888" cy="4492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1800" b="0"/>
              <a:t>Mon</a:t>
            </a:r>
          </a:p>
        </p:txBody>
      </p:sp>
      <p:sp>
        <p:nvSpPr>
          <p:cNvPr id="19465" name="Rectangle 9"/>
          <p:cNvSpPr>
            <a:spLocks noChangeArrowheads="1"/>
          </p:cNvSpPr>
          <p:nvPr/>
        </p:nvSpPr>
        <p:spPr bwMode="auto">
          <a:xfrm>
            <a:off x="196850" y="511175"/>
            <a:ext cx="8812213" cy="4492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fontAlgn="b" hangingPunct="1">
              <a:spcBef>
                <a:spcPct val="0"/>
              </a:spcBef>
              <a:buFontTx/>
              <a:buNone/>
            </a:pPr>
            <a:r>
              <a:rPr lang="en-US" altLang="en-US" sz="2000"/>
              <a:t>August 2014</a:t>
            </a:r>
          </a:p>
        </p:txBody>
      </p:sp>
      <p:sp>
        <p:nvSpPr>
          <p:cNvPr id="19466" name="Rectangle 122"/>
          <p:cNvSpPr>
            <a:spLocks noChangeArrowheads="1"/>
          </p:cNvSpPr>
          <p:nvPr/>
        </p:nvSpPr>
        <p:spPr bwMode="auto">
          <a:xfrm>
            <a:off x="397192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31</a:t>
            </a:r>
            <a:endParaRPr lang="en-US" altLang="en-US" sz="1600" b="0"/>
          </a:p>
        </p:txBody>
      </p:sp>
      <p:sp>
        <p:nvSpPr>
          <p:cNvPr id="19467" name="Rectangle 121"/>
          <p:cNvSpPr>
            <a:spLocks noChangeArrowheads="1"/>
          </p:cNvSpPr>
          <p:nvPr/>
        </p:nvSpPr>
        <p:spPr bwMode="auto">
          <a:xfrm>
            <a:off x="27130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30</a:t>
            </a:r>
            <a:endParaRPr lang="en-US" altLang="en-US" sz="1600" b="0"/>
          </a:p>
        </p:txBody>
      </p:sp>
      <p:sp>
        <p:nvSpPr>
          <p:cNvPr id="19468" name="Rectangle 120"/>
          <p:cNvSpPr>
            <a:spLocks noChangeArrowheads="1"/>
          </p:cNvSpPr>
          <p:nvPr/>
        </p:nvSpPr>
        <p:spPr bwMode="auto">
          <a:xfrm>
            <a:off x="145573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29</a:t>
            </a:r>
            <a:endParaRPr lang="en-US" altLang="en-US" sz="1600" b="0"/>
          </a:p>
        </p:txBody>
      </p:sp>
      <p:sp>
        <p:nvSpPr>
          <p:cNvPr id="19469" name="Rectangle 119"/>
          <p:cNvSpPr>
            <a:spLocks noChangeArrowheads="1"/>
          </p:cNvSpPr>
          <p:nvPr/>
        </p:nvSpPr>
        <p:spPr bwMode="auto">
          <a:xfrm>
            <a:off x="195263"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solidFill>
                  <a:srgbClr val="969696"/>
                </a:solidFill>
                <a:cs typeface="Arial" panose="020B0604020202020204" pitchFamily="34" charset="0"/>
              </a:rPr>
              <a:t>28</a:t>
            </a:r>
            <a:endParaRPr lang="en-US" altLang="en-US" sz="1600" b="0"/>
          </a:p>
        </p:txBody>
      </p:sp>
      <p:sp>
        <p:nvSpPr>
          <p:cNvPr id="19470" name="Rectangle 118"/>
          <p:cNvSpPr>
            <a:spLocks noChangeArrowheads="1"/>
          </p:cNvSpPr>
          <p:nvPr/>
        </p:nvSpPr>
        <p:spPr bwMode="auto">
          <a:xfrm>
            <a:off x="775017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31</a:t>
            </a:r>
            <a:endParaRPr lang="en-US" altLang="en-US" sz="1600" b="0"/>
          </a:p>
        </p:txBody>
      </p:sp>
      <p:sp>
        <p:nvSpPr>
          <p:cNvPr id="19471" name="Rectangle 117"/>
          <p:cNvSpPr>
            <a:spLocks noChangeArrowheads="1"/>
          </p:cNvSpPr>
          <p:nvPr/>
        </p:nvSpPr>
        <p:spPr bwMode="auto">
          <a:xfrm>
            <a:off x="649128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30</a:t>
            </a:r>
            <a:endParaRPr lang="en-US" altLang="en-US" sz="1600" b="0"/>
          </a:p>
        </p:txBody>
      </p:sp>
      <p:sp>
        <p:nvSpPr>
          <p:cNvPr id="19472" name="Rectangle 116"/>
          <p:cNvSpPr>
            <a:spLocks noChangeArrowheads="1"/>
          </p:cNvSpPr>
          <p:nvPr/>
        </p:nvSpPr>
        <p:spPr bwMode="auto">
          <a:xfrm>
            <a:off x="523240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29</a:t>
            </a:r>
            <a:endParaRPr lang="en-US" altLang="en-US" sz="1600" b="0"/>
          </a:p>
        </p:txBody>
      </p:sp>
      <p:sp>
        <p:nvSpPr>
          <p:cNvPr id="19473" name="Rectangle 115"/>
          <p:cNvSpPr>
            <a:spLocks noChangeArrowheads="1"/>
          </p:cNvSpPr>
          <p:nvPr/>
        </p:nvSpPr>
        <p:spPr bwMode="auto">
          <a:xfrm>
            <a:off x="3973513"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28</a:t>
            </a:r>
            <a:endParaRPr lang="en-US" altLang="en-US" sz="1600" b="0"/>
          </a:p>
        </p:txBody>
      </p:sp>
      <p:sp>
        <p:nvSpPr>
          <p:cNvPr id="19474" name="Rectangle 114"/>
          <p:cNvSpPr>
            <a:spLocks noChangeArrowheads="1"/>
          </p:cNvSpPr>
          <p:nvPr/>
        </p:nvSpPr>
        <p:spPr bwMode="auto">
          <a:xfrm>
            <a:off x="2714625"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27</a:t>
            </a:r>
            <a:endParaRPr lang="en-US" altLang="en-US" sz="1600" b="0"/>
          </a:p>
        </p:txBody>
      </p:sp>
      <p:sp>
        <p:nvSpPr>
          <p:cNvPr id="19475" name="Rectangle 113"/>
          <p:cNvSpPr>
            <a:spLocks noChangeArrowheads="1"/>
          </p:cNvSpPr>
          <p:nvPr/>
        </p:nvSpPr>
        <p:spPr bwMode="auto">
          <a:xfrm>
            <a:off x="1455738" y="471805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26</a:t>
            </a:r>
            <a:endParaRPr lang="en-US" altLang="en-US" sz="1600" b="0"/>
          </a:p>
        </p:txBody>
      </p:sp>
      <p:sp>
        <p:nvSpPr>
          <p:cNvPr id="19476" name="Rectangle 112"/>
          <p:cNvSpPr>
            <a:spLocks noChangeArrowheads="1"/>
          </p:cNvSpPr>
          <p:nvPr/>
        </p:nvSpPr>
        <p:spPr bwMode="auto">
          <a:xfrm>
            <a:off x="196850" y="471805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25</a:t>
            </a:r>
            <a:endParaRPr lang="en-US" altLang="en-US" sz="1600" b="0"/>
          </a:p>
        </p:txBody>
      </p:sp>
      <p:sp>
        <p:nvSpPr>
          <p:cNvPr id="19477" name="Rectangle 111"/>
          <p:cNvSpPr>
            <a:spLocks noChangeArrowheads="1"/>
          </p:cNvSpPr>
          <p:nvPr/>
        </p:nvSpPr>
        <p:spPr bwMode="auto">
          <a:xfrm>
            <a:off x="775017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24</a:t>
            </a:r>
            <a:endParaRPr lang="en-US" altLang="en-US" sz="1600" b="0"/>
          </a:p>
        </p:txBody>
      </p:sp>
      <p:sp>
        <p:nvSpPr>
          <p:cNvPr id="19478" name="Rectangle 110"/>
          <p:cNvSpPr>
            <a:spLocks noChangeArrowheads="1"/>
          </p:cNvSpPr>
          <p:nvPr/>
        </p:nvSpPr>
        <p:spPr bwMode="auto">
          <a:xfrm>
            <a:off x="649128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23</a:t>
            </a:r>
            <a:endParaRPr lang="en-US" altLang="en-US" sz="1600" b="0"/>
          </a:p>
        </p:txBody>
      </p:sp>
      <p:sp>
        <p:nvSpPr>
          <p:cNvPr id="19479" name="Rectangle 109"/>
          <p:cNvSpPr>
            <a:spLocks noChangeArrowheads="1"/>
          </p:cNvSpPr>
          <p:nvPr/>
        </p:nvSpPr>
        <p:spPr bwMode="auto">
          <a:xfrm>
            <a:off x="523240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22</a:t>
            </a:r>
            <a:endParaRPr lang="en-US" altLang="en-US" sz="1600" b="0"/>
          </a:p>
        </p:txBody>
      </p:sp>
      <p:sp>
        <p:nvSpPr>
          <p:cNvPr id="19480" name="Rectangle 108"/>
          <p:cNvSpPr>
            <a:spLocks noChangeArrowheads="1"/>
          </p:cNvSpPr>
          <p:nvPr/>
        </p:nvSpPr>
        <p:spPr bwMode="auto">
          <a:xfrm>
            <a:off x="3973513"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21</a:t>
            </a:r>
            <a:endParaRPr lang="en-US" altLang="en-US" sz="1600" b="0"/>
          </a:p>
        </p:txBody>
      </p:sp>
      <p:sp>
        <p:nvSpPr>
          <p:cNvPr id="19481" name="Rectangle 107"/>
          <p:cNvSpPr>
            <a:spLocks noChangeArrowheads="1"/>
          </p:cNvSpPr>
          <p:nvPr/>
        </p:nvSpPr>
        <p:spPr bwMode="auto">
          <a:xfrm>
            <a:off x="2714625"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20</a:t>
            </a:r>
            <a:endParaRPr lang="en-US" altLang="en-US" sz="1600" b="0"/>
          </a:p>
        </p:txBody>
      </p:sp>
      <p:sp>
        <p:nvSpPr>
          <p:cNvPr id="19482" name="Rectangle 106"/>
          <p:cNvSpPr>
            <a:spLocks noChangeArrowheads="1"/>
          </p:cNvSpPr>
          <p:nvPr/>
        </p:nvSpPr>
        <p:spPr bwMode="auto">
          <a:xfrm>
            <a:off x="1455738" y="3890963"/>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19</a:t>
            </a:r>
            <a:endParaRPr lang="en-US" altLang="en-US" sz="1600" b="0"/>
          </a:p>
        </p:txBody>
      </p:sp>
      <p:sp>
        <p:nvSpPr>
          <p:cNvPr id="19483" name="Rectangle 105"/>
          <p:cNvSpPr>
            <a:spLocks noChangeArrowheads="1"/>
          </p:cNvSpPr>
          <p:nvPr/>
        </p:nvSpPr>
        <p:spPr bwMode="auto">
          <a:xfrm>
            <a:off x="196850" y="3890963"/>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18</a:t>
            </a:r>
            <a:endParaRPr lang="en-US" altLang="en-US" sz="1600" b="0"/>
          </a:p>
        </p:txBody>
      </p:sp>
      <p:sp>
        <p:nvSpPr>
          <p:cNvPr id="19484" name="Rectangle 104"/>
          <p:cNvSpPr>
            <a:spLocks noChangeArrowheads="1"/>
          </p:cNvSpPr>
          <p:nvPr/>
        </p:nvSpPr>
        <p:spPr bwMode="auto">
          <a:xfrm>
            <a:off x="775017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17</a:t>
            </a:r>
            <a:endParaRPr lang="en-US" altLang="en-US" sz="1600" b="0"/>
          </a:p>
        </p:txBody>
      </p:sp>
      <p:sp>
        <p:nvSpPr>
          <p:cNvPr id="19485" name="Rectangle 103"/>
          <p:cNvSpPr>
            <a:spLocks noChangeArrowheads="1"/>
          </p:cNvSpPr>
          <p:nvPr/>
        </p:nvSpPr>
        <p:spPr bwMode="auto">
          <a:xfrm>
            <a:off x="649128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16</a:t>
            </a:r>
            <a:endParaRPr lang="en-US" altLang="en-US" sz="1600" b="0"/>
          </a:p>
        </p:txBody>
      </p:sp>
      <p:sp>
        <p:nvSpPr>
          <p:cNvPr id="19486" name="Rectangle 102"/>
          <p:cNvSpPr>
            <a:spLocks noChangeArrowheads="1"/>
          </p:cNvSpPr>
          <p:nvPr/>
        </p:nvSpPr>
        <p:spPr bwMode="auto">
          <a:xfrm>
            <a:off x="523240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15</a:t>
            </a:r>
            <a:endParaRPr lang="en-US" altLang="en-US" sz="1600" b="0"/>
          </a:p>
        </p:txBody>
      </p:sp>
      <p:sp>
        <p:nvSpPr>
          <p:cNvPr id="19487" name="Rectangle 101"/>
          <p:cNvSpPr>
            <a:spLocks noChangeArrowheads="1"/>
          </p:cNvSpPr>
          <p:nvPr/>
        </p:nvSpPr>
        <p:spPr bwMode="auto">
          <a:xfrm>
            <a:off x="3973513"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14</a:t>
            </a:r>
            <a:endParaRPr lang="en-US" altLang="en-US" sz="1600" b="0"/>
          </a:p>
        </p:txBody>
      </p:sp>
      <p:sp>
        <p:nvSpPr>
          <p:cNvPr id="19488" name="Rectangle 100"/>
          <p:cNvSpPr>
            <a:spLocks noChangeArrowheads="1"/>
          </p:cNvSpPr>
          <p:nvPr/>
        </p:nvSpPr>
        <p:spPr bwMode="auto">
          <a:xfrm>
            <a:off x="2714625"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13</a:t>
            </a:r>
            <a:endParaRPr lang="en-US" altLang="en-US" sz="1600" b="0"/>
          </a:p>
        </p:txBody>
      </p:sp>
      <p:sp>
        <p:nvSpPr>
          <p:cNvPr id="19489" name="Rectangle 99"/>
          <p:cNvSpPr>
            <a:spLocks noChangeArrowheads="1"/>
          </p:cNvSpPr>
          <p:nvPr/>
        </p:nvSpPr>
        <p:spPr bwMode="auto">
          <a:xfrm>
            <a:off x="1455738" y="3063875"/>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12</a:t>
            </a:r>
            <a:endParaRPr lang="en-US" altLang="en-US" sz="1600" b="0"/>
          </a:p>
        </p:txBody>
      </p:sp>
      <p:sp>
        <p:nvSpPr>
          <p:cNvPr id="19490" name="Rectangle 98"/>
          <p:cNvSpPr>
            <a:spLocks noChangeArrowheads="1"/>
          </p:cNvSpPr>
          <p:nvPr/>
        </p:nvSpPr>
        <p:spPr bwMode="auto">
          <a:xfrm>
            <a:off x="196850" y="3063875"/>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11</a:t>
            </a:r>
            <a:endParaRPr lang="en-US" altLang="en-US" sz="1600" b="0"/>
          </a:p>
        </p:txBody>
      </p:sp>
      <p:sp>
        <p:nvSpPr>
          <p:cNvPr id="19491" name="Rectangle 97"/>
          <p:cNvSpPr>
            <a:spLocks noChangeArrowheads="1"/>
          </p:cNvSpPr>
          <p:nvPr/>
        </p:nvSpPr>
        <p:spPr bwMode="auto">
          <a:xfrm>
            <a:off x="775017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10</a:t>
            </a:r>
            <a:endParaRPr lang="en-US" altLang="en-US" sz="1600" b="0"/>
          </a:p>
        </p:txBody>
      </p:sp>
      <p:sp>
        <p:nvSpPr>
          <p:cNvPr id="19492" name="Rectangle 96"/>
          <p:cNvSpPr>
            <a:spLocks noChangeArrowheads="1"/>
          </p:cNvSpPr>
          <p:nvPr/>
        </p:nvSpPr>
        <p:spPr bwMode="auto">
          <a:xfrm>
            <a:off x="649128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9</a:t>
            </a:r>
            <a:endParaRPr lang="en-US" altLang="en-US" sz="1600" b="0"/>
          </a:p>
        </p:txBody>
      </p:sp>
      <p:sp>
        <p:nvSpPr>
          <p:cNvPr id="19493" name="Rectangle 95"/>
          <p:cNvSpPr>
            <a:spLocks noChangeArrowheads="1"/>
          </p:cNvSpPr>
          <p:nvPr/>
        </p:nvSpPr>
        <p:spPr bwMode="auto">
          <a:xfrm>
            <a:off x="523240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8</a:t>
            </a:r>
            <a:endParaRPr lang="en-US" altLang="en-US" sz="1600" b="0"/>
          </a:p>
        </p:txBody>
      </p:sp>
      <p:sp>
        <p:nvSpPr>
          <p:cNvPr id="19494" name="Rectangle 94"/>
          <p:cNvSpPr>
            <a:spLocks noChangeArrowheads="1"/>
          </p:cNvSpPr>
          <p:nvPr/>
        </p:nvSpPr>
        <p:spPr bwMode="auto">
          <a:xfrm>
            <a:off x="3973513"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7</a:t>
            </a:r>
            <a:endParaRPr lang="en-US" altLang="en-US" sz="1600" b="0"/>
          </a:p>
        </p:txBody>
      </p:sp>
      <p:sp>
        <p:nvSpPr>
          <p:cNvPr id="19495" name="Rectangle 93"/>
          <p:cNvSpPr>
            <a:spLocks noChangeArrowheads="1"/>
          </p:cNvSpPr>
          <p:nvPr/>
        </p:nvSpPr>
        <p:spPr bwMode="auto">
          <a:xfrm>
            <a:off x="2714625"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6</a:t>
            </a:r>
            <a:endParaRPr lang="en-US" altLang="en-US" sz="1600" b="0"/>
          </a:p>
        </p:txBody>
      </p:sp>
      <p:sp>
        <p:nvSpPr>
          <p:cNvPr id="19496" name="Rectangle 92"/>
          <p:cNvSpPr>
            <a:spLocks noChangeArrowheads="1"/>
          </p:cNvSpPr>
          <p:nvPr/>
        </p:nvSpPr>
        <p:spPr bwMode="auto">
          <a:xfrm>
            <a:off x="1455738" y="2236788"/>
            <a:ext cx="1258887"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5</a:t>
            </a:r>
            <a:endParaRPr lang="en-US" altLang="en-US" sz="1600" b="0"/>
          </a:p>
        </p:txBody>
      </p:sp>
      <p:sp>
        <p:nvSpPr>
          <p:cNvPr id="19497" name="Rectangle 91"/>
          <p:cNvSpPr>
            <a:spLocks noChangeArrowheads="1"/>
          </p:cNvSpPr>
          <p:nvPr/>
        </p:nvSpPr>
        <p:spPr bwMode="auto">
          <a:xfrm>
            <a:off x="196850" y="2236788"/>
            <a:ext cx="1258888" cy="827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4</a:t>
            </a:r>
            <a:endParaRPr lang="en-US" altLang="en-US" sz="1600" b="0"/>
          </a:p>
        </p:txBody>
      </p:sp>
      <p:sp>
        <p:nvSpPr>
          <p:cNvPr id="19498" name="Rectangle 90"/>
          <p:cNvSpPr>
            <a:spLocks noChangeArrowheads="1"/>
          </p:cNvSpPr>
          <p:nvPr/>
        </p:nvSpPr>
        <p:spPr bwMode="auto">
          <a:xfrm>
            <a:off x="7750175"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3</a:t>
            </a:r>
            <a:endParaRPr lang="en-US" altLang="en-US" sz="1600" b="0"/>
          </a:p>
        </p:txBody>
      </p:sp>
      <p:sp>
        <p:nvSpPr>
          <p:cNvPr id="19499" name="Rectangle 89"/>
          <p:cNvSpPr>
            <a:spLocks noChangeArrowheads="1"/>
          </p:cNvSpPr>
          <p:nvPr/>
        </p:nvSpPr>
        <p:spPr bwMode="auto">
          <a:xfrm>
            <a:off x="6491288" y="1409700"/>
            <a:ext cx="1258887"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2</a:t>
            </a:r>
            <a:endParaRPr lang="en-US" altLang="en-US" sz="1600" b="0"/>
          </a:p>
        </p:txBody>
      </p:sp>
      <p:sp>
        <p:nvSpPr>
          <p:cNvPr id="19500" name="Rectangle 88"/>
          <p:cNvSpPr>
            <a:spLocks noChangeArrowheads="1"/>
          </p:cNvSpPr>
          <p:nvPr/>
        </p:nvSpPr>
        <p:spPr bwMode="auto">
          <a:xfrm>
            <a:off x="5232400" y="1409700"/>
            <a:ext cx="1258888" cy="827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fontAlgn="b">
              <a:spcBef>
                <a:spcPct val="0"/>
              </a:spcBef>
              <a:buFontTx/>
              <a:buNone/>
            </a:pPr>
            <a:r>
              <a:rPr lang="en-US" altLang="en-US" sz="1600" b="0">
                <a:cs typeface="Arial" panose="020B0604020202020204" pitchFamily="34" charset="0"/>
              </a:rPr>
              <a:t>1</a:t>
            </a:r>
            <a:endParaRPr lang="en-US" altLang="en-US" sz="16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TotalTime>
  <Words>777</Words>
  <Application>Microsoft Office PowerPoint</Application>
  <PresentationFormat>On-screen Show (4:3)</PresentationFormat>
  <Paragraphs>602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MS PGothic</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monthly calendar template</dc:title>
  <dc:creator>Presentation Magazine</dc:creator>
  <cp:lastModifiedBy>Jonty Pearce</cp:lastModifiedBy>
  <cp:revision>86</cp:revision>
  <dcterms:created xsi:type="dcterms:W3CDTF">2007-10-25T13:20:16Z</dcterms:created>
  <dcterms:modified xsi:type="dcterms:W3CDTF">2015-02-22T11:23:10Z</dcterms:modified>
</cp:coreProperties>
</file>