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9" d="100"/>
          <a:sy n="59" d="100"/>
        </p:scale>
        <p:origin x="-1602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9C338D-00D4-459A-A8C5-9C342D2170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2568BEA-54E7-4C0B-A06D-2B2D87AAFD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7024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5C8422-9E46-46CB-ADFE-063A9A605E2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51320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0A0A03B-623A-4D88-8009-CBC5B917957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97556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294212-735D-4F15-AE4B-9D26F6E510A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2883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64C5F1-04CA-40B5-8FCB-2D7C2ED0FF9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96078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73" b="1035"/>
          <a:stretch>
            <a:fillRect/>
          </a:stretch>
        </p:blipFill>
        <p:spPr bwMode="auto">
          <a:xfrm>
            <a:off x="0" y="-9525"/>
            <a:ext cx="9144000" cy="686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B8344-BC34-4064-996C-E67AB085269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540EF3-F861-4300-95FB-CF1F50A276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314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F1852-4A5E-4FAF-AD32-FA40E25B9F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B4071-3251-49C0-A028-DB3965171CF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1100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0385B-EC23-4645-BAB0-95F2EF23C7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733FA-887E-4827-A22F-1E49B1AB4B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634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2F5B9-2899-4EF5-9764-30E2875FDBB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C8DF-A0DF-41E0-953F-8491799D88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723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FAC21C-B9E0-4401-82FC-F4B7B91B26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BE383-9BA2-4C3B-BD34-85296B4DC0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9744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3392F-788F-4F17-8EB2-47D9238CE8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393CB-B32E-4D3F-B668-F6CE465B62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3459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DFFC4-2852-4F05-96F0-0372DED98C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A6525B-215F-4F4A-9B67-4172C404D2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96332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0A9A9-7118-4C1A-9EED-FB0C475DA8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47113-E33C-4BF5-A105-8730F7F01D5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29743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B83F0-951A-4065-893F-33F48E7641D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B536A-DD87-49FB-BD84-FF37346301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741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CCCA3-3AAF-4F71-9F0A-2206D904B36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64545-2D82-424E-9378-5C0A41E002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6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87C77-1F11-43EC-A47E-04AFDEA7438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7A6FE-1960-4D74-AF46-A54B9141542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2257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CE5325-2D59-4ED5-9435-F3044EBADDB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BDCC12C-51F0-4DEF-A007-C73D30EB59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6"/>
          <a:stretch>
            <a:fillRect/>
          </a:stretch>
        </p:blipFill>
        <p:spPr bwMode="auto">
          <a:xfrm>
            <a:off x="7235825" y="-12700"/>
            <a:ext cx="1908175" cy="145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Dog footprints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Dog footprints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2015-02-22T11:23:04Z</dcterms:modified>
</cp:coreProperties>
</file>