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0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BAD90E-099A-4A7D-9AA2-57C704849C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170A4E6-DB01-4C06-B21C-C5A333D5AD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5107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D10836-0F12-41B2-A055-8C9166EF7F2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5473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98382-7BE8-499D-AC7A-CA4086DE06C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0801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A1C4C-F27F-45C5-9A0E-04C307C37BB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7122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A12C39-1F0A-4F0D-8F00-CBD2C48A21B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896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7362D-92E8-4C9B-B3AC-458F4CF5CE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A405E4-C7FD-4BB7-BBC3-21DFFA0C68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75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06A8A-4B90-415C-AA35-06CD8201C3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7AF40-15C9-4363-9C2A-1C7790CE0E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405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CE697-AAA7-4D1D-AA54-31C2BA1167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5EB8B-5A9B-492A-BE6A-E2E8B0076C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73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D220D-0A93-42CA-AEAB-DA70F57C6C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3766-3A74-4809-A495-1258CC18F8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988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A3C14-F8B3-4D05-B919-4C8C9489E2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45359-8918-4153-B68C-B1BECE6E6D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870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34740-1259-48E5-A471-05BE06AD0A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A6B04-AA85-4716-BEFF-0051FFF7A7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302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27B5-5983-457B-91F0-C8047F0CF5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4E2D2-6531-46F2-A82D-F9141293B8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601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76DE-1124-4217-B0FD-3149CC28E0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BD20A-EA14-4302-B4E1-A2DDC9C324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223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35FA-0A03-4773-BA6E-856F5FED27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44791-91E7-49FE-B60E-FD3E0D66E4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2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23F9-8121-4117-AAD4-C1C28171F9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062A1-CCCC-44B4-950A-2C235BA07C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090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B3A96-D99C-4B30-AE29-59AFE25E07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FF65D-34CC-40F7-8446-412713170B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314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AB4D98-01FA-47BC-AA8B-7F475B2914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D267AC-9FFE-4C65-A871-CBF93C474A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-23813"/>
            <a:ext cx="2195512" cy="1463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Green Plant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Green Plant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2015-02-22T11:23:06Z</dcterms:modified>
</cp:coreProperties>
</file>